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sldIdLst>
    <p:sldId id="518" r:id="rId2"/>
    <p:sldId id="519" r:id="rId3"/>
    <p:sldId id="313" r:id="rId4"/>
    <p:sldId id="523" r:id="rId5"/>
    <p:sldId id="522" r:id="rId6"/>
    <p:sldId id="520" r:id="rId7"/>
    <p:sldId id="525" r:id="rId8"/>
    <p:sldId id="526" r:id="rId9"/>
    <p:sldId id="527" r:id="rId10"/>
    <p:sldId id="528" r:id="rId11"/>
    <p:sldId id="530" r:id="rId12"/>
    <p:sldId id="531" r:id="rId13"/>
    <p:sldId id="540" r:id="rId14"/>
    <p:sldId id="541" r:id="rId15"/>
    <p:sldId id="330" r:id="rId16"/>
    <p:sldId id="532" r:id="rId17"/>
    <p:sldId id="533" r:id="rId18"/>
    <p:sldId id="537" r:id="rId19"/>
    <p:sldId id="534" r:id="rId20"/>
    <p:sldId id="538" r:id="rId21"/>
    <p:sldId id="535" r:id="rId22"/>
    <p:sldId id="539" r:id="rId23"/>
    <p:sldId id="536" r:id="rId24"/>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682"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A96F0"/>
    <a:srgbClr val="F7F7F7"/>
    <a:srgbClr val="6384FF"/>
    <a:srgbClr val="5ACCDD"/>
    <a:srgbClr val="54C7E3"/>
    <a:srgbClr val="62D3C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500"/>
    <p:restoredTop sz="96997"/>
  </p:normalViewPr>
  <p:slideViewPr>
    <p:cSldViewPr snapToGrid="0" snapToObjects="1" showGuides="1">
      <p:cViewPr>
        <p:scale>
          <a:sx n="112" d="100"/>
          <a:sy n="112" d="100"/>
        </p:scale>
        <p:origin x="400" y="1080"/>
      </p:cViewPr>
      <p:guideLst>
        <p:guide orient="horz" pos="2682"/>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42381A-6024-644E-B729-819A5E85AEC8}" type="datetimeFigureOut">
              <a:rPr kumimoji="1" lang="ja-JP" altLang="en-US" smtClean="0"/>
              <a:t>2025/9/19</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D9651F-5C99-8144-9C7D-6E3B1C9883BD}" type="slidenum">
              <a:rPr kumimoji="1" lang="ja-JP" altLang="en-US" smtClean="0"/>
              <a:t>‹#›</a:t>
            </a:fld>
            <a:endParaRPr kumimoji="1" lang="ja-JP" altLang="en-US"/>
          </a:p>
        </p:txBody>
      </p:sp>
    </p:spTree>
    <p:extLst>
      <p:ext uri="{BB962C8B-B14F-4D97-AF65-F5344CB8AC3E}">
        <p14:creationId xmlns:p14="http://schemas.microsoft.com/office/powerpoint/2010/main" val="330741610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タイトル スライド">
    <p:bg>
      <p:bgPr>
        <a:solidFill>
          <a:schemeClr val="bg1">
            <a:lumMod val="95000"/>
            <a:alpha val="60000"/>
          </a:schemeClr>
        </a:solidFill>
        <a:effectLst/>
      </p:bgPr>
    </p:bg>
    <p:spTree>
      <p:nvGrpSpPr>
        <p:cNvPr id="1" name=""/>
        <p:cNvGrpSpPr/>
        <p:nvPr/>
      </p:nvGrpSpPr>
      <p:grpSpPr>
        <a:xfrm>
          <a:off x="0" y="0"/>
          <a:ext cx="0" cy="0"/>
          <a:chOff x="0" y="0"/>
          <a:chExt cx="0" cy="0"/>
        </a:xfrm>
      </p:grpSpPr>
      <p:sp>
        <p:nvSpPr>
          <p:cNvPr id="3" name="角丸四角形 2">
            <a:extLst>
              <a:ext uri="{FF2B5EF4-FFF2-40B4-BE49-F238E27FC236}">
                <a16:creationId xmlns:a16="http://schemas.microsoft.com/office/drawing/2014/main" id="{87A2350A-231E-8647-7F80-7387B4A54206}"/>
              </a:ext>
            </a:extLst>
          </p:cNvPr>
          <p:cNvSpPr/>
          <p:nvPr userDrawn="1"/>
        </p:nvSpPr>
        <p:spPr>
          <a:xfrm>
            <a:off x="207244" y="169111"/>
            <a:ext cx="11777512" cy="5862411"/>
          </a:xfrm>
          <a:prstGeom prst="roundRect">
            <a:avLst>
              <a:gd name="adj" fmla="val 1200"/>
            </a:avLst>
          </a:prstGeom>
          <a:solidFill>
            <a:srgbClr val="1A96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日付プレースホルダー 3">
            <a:extLst>
              <a:ext uri="{FF2B5EF4-FFF2-40B4-BE49-F238E27FC236}">
                <a16:creationId xmlns:a16="http://schemas.microsoft.com/office/drawing/2014/main" id="{6A24CB34-0509-0AD4-4F00-84081B4F6AC0}"/>
              </a:ext>
            </a:extLst>
          </p:cNvPr>
          <p:cNvSpPr>
            <a:spLocks noGrp="1"/>
          </p:cNvSpPr>
          <p:nvPr>
            <p:ph type="dt" sz="half" idx="10"/>
          </p:nvPr>
        </p:nvSpPr>
        <p:spPr>
          <a:xfrm>
            <a:off x="132144" y="6519944"/>
            <a:ext cx="2743200" cy="247831"/>
          </a:xfrm>
        </p:spPr>
        <p:txBody>
          <a:bodyPr/>
          <a:lstStyle>
            <a:lvl1pPr>
              <a:defRPr sz="900" b="0" i="0">
                <a:latin typeface="Montserrat Medium" pitchFamily="2" charset="0"/>
                <a:cs typeface="Futura Medium" panose="020B0602020204020303" pitchFamily="34" charset="-79"/>
              </a:defRPr>
            </a:lvl1pPr>
          </a:lstStyle>
          <a:p>
            <a:r>
              <a:rPr lang="en-US" altLang="ja-JP"/>
              <a:t>© Cone Inc.</a:t>
            </a:r>
            <a:endParaRPr lang="ja-JP" altLang="en-US"/>
          </a:p>
        </p:txBody>
      </p:sp>
      <p:grpSp>
        <p:nvGrpSpPr>
          <p:cNvPr id="19" name="グループ化 18">
            <a:extLst>
              <a:ext uri="{FF2B5EF4-FFF2-40B4-BE49-F238E27FC236}">
                <a16:creationId xmlns:a16="http://schemas.microsoft.com/office/drawing/2014/main" id="{81649818-F41B-F4B0-A01F-49A2A51E1C4C}"/>
              </a:ext>
            </a:extLst>
          </p:cNvPr>
          <p:cNvGrpSpPr/>
          <p:nvPr userDrawn="1"/>
        </p:nvGrpSpPr>
        <p:grpSpPr>
          <a:xfrm>
            <a:off x="552525" y="440671"/>
            <a:ext cx="1210953" cy="239296"/>
            <a:chOff x="552525" y="440671"/>
            <a:chExt cx="1210953" cy="239296"/>
          </a:xfrm>
        </p:grpSpPr>
        <p:sp>
          <p:nvSpPr>
            <p:cNvPr id="9" name="フリーフォーム 8">
              <a:extLst>
                <a:ext uri="{FF2B5EF4-FFF2-40B4-BE49-F238E27FC236}">
                  <a16:creationId xmlns:a16="http://schemas.microsoft.com/office/drawing/2014/main" id="{9C1FC34B-0569-2463-E8F5-A02EC9A074AC}"/>
                </a:ext>
              </a:extLst>
            </p:cNvPr>
            <p:cNvSpPr/>
            <p:nvPr/>
          </p:nvSpPr>
          <p:spPr>
            <a:xfrm>
              <a:off x="859517" y="510561"/>
              <a:ext cx="141993" cy="149361"/>
            </a:xfrm>
            <a:custGeom>
              <a:avLst/>
              <a:gdLst>
                <a:gd name="connsiteX0" fmla="*/ 0 w 141993"/>
                <a:gd name="connsiteY0" fmla="*/ 74536 h 149361"/>
                <a:gd name="connsiteX1" fmla="*/ 79375 w 141993"/>
                <a:gd name="connsiteY1" fmla="*/ 0 h 149361"/>
                <a:gd name="connsiteX2" fmla="*/ 141993 w 141993"/>
                <a:gd name="connsiteY2" fmla="*/ 33846 h 149361"/>
                <a:gd name="connsiteX3" fmla="*/ 115627 w 141993"/>
                <a:gd name="connsiteY3" fmla="*/ 49164 h 149361"/>
                <a:gd name="connsiteX4" fmla="*/ 79099 w 141993"/>
                <a:gd name="connsiteY4" fmla="*/ 28963 h 149361"/>
                <a:gd name="connsiteX5" fmla="*/ 34599 w 141993"/>
                <a:gd name="connsiteY5" fmla="*/ 74597 h 149361"/>
                <a:gd name="connsiteX6" fmla="*/ 79099 w 141993"/>
                <a:gd name="connsiteY6" fmla="*/ 120232 h 149361"/>
                <a:gd name="connsiteX7" fmla="*/ 115627 w 141993"/>
                <a:gd name="connsiteY7" fmla="*/ 100016 h 149361"/>
                <a:gd name="connsiteX8" fmla="*/ 141993 w 141993"/>
                <a:gd name="connsiteY8" fmla="*/ 115227 h 149361"/>
                <a:gd name="connsiteX9" fmla="*/ 79375 w 141993"/>
                <a:gd name="connsiteY9" fmla="*/ 149362 h 149361"/>
                <a:gd name="connsiteX10" fmla="*/ 0 w 141993"/>
                <a:gd name="connsiteY10" fmla="*/ 74536 h 149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993" h="149361">
                  <a:moveTo>
                    <a:pt x="0" y="74536"/>
                  </a:moveTo>
                  <a:cubicBezTo>
                    <a:pt x="0" y="30864"/>
                    <a:pt x="32962" y="0"/>
                    <a:pt x="79375" y="0"/>
                  </a:cubicBezTo>
                  <a:cubicBezTo>
                    <a:pt x="107929" y="0"/>
                    <a:pt x="130730" y="11728"/>
                    <a:pt x="141993" y="33846"/>
                  </a:cubicBezTo>
                  <a:lnTo>
                    <a:pt x="115627" y="49164"/>
                  </a:lnTo>
                  <a:cubicBezTo>
                    <a:pt x="107998" y="36384"/>
                    <a:pt x="94046" y="28668"/>
                    <a:pt x="79099" y="28963"/>
                  </a:cubicBezTo>
                  <a:cubicBezTo>
                    <a:pt x="53835" y="28963"/>
                    <a:pt x="34599" y="46441"/>
                    <a:pt x="34599" y="74597"/>
                  </a:cubicBezTo>
                  <a:cubicBezTo>
                    <a:pt x="34599" y="102997"/>
                    <a:pt x="53835" y="120232"/>
                    <a:pt x="79099" y="120232"/>
                  </a:cubicBezTo>
                  <a:cubicBezTo>
                    <a:pt x="94051" y="120530"/>
                    <a:pt x="108006" y="112806"/>
                    <a:pt x="115627" y="100016"/>
                  </a:cubicBezTo>
                  <a:lnTo>
                    <a:pt x="141993" y="115227"/>
                  </a:lnTo>
                  <a:cubicBezTo>
                    <a:pt x="130730" y="137071"/>
                    <a:pt x="107929" y="149362"/>
                    <a:pt x="79375" y="149362"/>
                  </a:cubicBezTo>
                  <a:cubicBezTo>
                    <a:pt x="32962" y="149347"/>
                    <a:pt x="0" y="118224"/>
                    <a:pt x="0" y="74536"/>
                  </a:cubicBezTo>
                  <a:close/>
                </a:path>
              </a:pathLst>
            </a:custGeom>
            <a:solidFill>
              <a:schemeClr val="bg1"/>
            </a:solidFill>
            <a:ln w="1529" cap="flat">
              <a:noFill/>
              <a:prstDash val="solid"/>
              <a:miter/>
            </a:ln>
          </p:spPr>
          <p:txBody>
            <a:bodyPr rtlCol="0" anchor="ctr"/>
            <a:lstStyle/>
            <a:p>
              <a:endParaRPr lang="ja-JP" altLang="en-US"/>
            </a:p>
          </p:txBody>
        </p:sp>
        <p:sp>
          <p:nvSpPr>
            <p:cNvPr id="10" name="フリーフォーム 9">
              <a:extLst>
                <a:ext uri="{FF2B5EF4-FFF2-40B4-BE49-F238E27FC236}">
                  <a16:creationId xmlns:a16="http://schemas.microsoft.com/office/drawing/2014/main" id="{3723E1CA-48E0-6091-9CDF-6096B16B618A}"/>
                </a:ext>
              </a:extLst>
            </p:cNvPr>
            <p:cNvSpPr/>
            <p:nvPr/>
          </p:nvSpPr>
          <p:spPr>
            <a:xfrm>
              <a:off x="1023760" y="567908"/>
              <a:ext cx="75518" cy="28323"/>
            </a:xfrm>
            <a:custGeom>
              <a:avLst/>
              <a:gdLst>
                <a:gd name="connsiteX0" fmla="*/ 0 w 75518"/>
                <a:gd name="connsiteY0" fmla="*/ 0 h 28323"/>
                <a:gd name="connsiteX1" fmla="*/ 75518 w 75518"/>
                <a:gd name="connsiteY1" fmla="*/ 0 h 28323"/>
                <a:gd name="connsiteX2" fmla="*/ 75518 w 75518"/>
                <a:gd name="connsiteY2" fmla="*/ 28324 h 28323"/>
                <a:gd name="connsiteX3" fmla="*/ 0 w 75518"/>
                <a:gd name="connsiteY3" fmla="*/ 28324 h 28323"/>
              </a:gdLst>
              <a:ahLst/>
              <a:cxnLst>
                <a:cxn ang="0">
                  <a:pos x="connsiteX0" y="connsiteY0"/>
                </a:cxn>
                <a:cxn ang="0">
                  <a:pos x="connsiteX1" y="connsiteY1"/>
                </a:cxn>
                <a:cxn ang="0">
                  <a:pos x="connsiteX2" y="connsiteY2"/>
                </a:cxn>
                <a:cxn ang="0">
                  <a:pos x="connsiteX3" y="connsiteY3"/>
                </a:cxn>
              </a:cxnLst>
              <a:rect l="l" t="t" r="r" b="b"/>
              <a:pathLst>
                <a:path w="75518" h="28323">
                  <a:moveTo>
                    <a:pt x="0" y="0"/>
                  </a:moveTo>
                  <a:lnTo>
                    <a:pt x="75518" y="0"/>
                  </a:lnTo>
                  <a:lnTo>
                    <a:pt x="75518" y="28324"/>
                  </a:lnTo>
                  <a:lnTo>
                    <a:pt x="0" y="28324"/>
                  </a:lnTo>
                  <a:close/>
                </a:path>
              </a:pathLst>
            </a:custGeom>
            <a:solidFill>
              <a:schemeClr val="bg1"/>
            </a:solidFill>
            <a:ln w="1529" cap="flat">
              <a:noFill/>
              <a:prstDash val="solid"/>
              <a:miter/>
            </a:ln>
          </p:spPr>
          <p:txBody>
            <a:bodyPr rtlCol="0" anchor="ctr"/>
            <a:lstStyle/>
            <a:p>
              <a:endParaRPr lang="ja-JP" altLang="en-US"/>
            </a:p>
          </p:txBody>
        </p:sp>
        <p:sp>
          <p:nvSpPr>
            <p:cNvPr id="11" name="フリーフォーム 10">
              <a:extLst>
                <a:ext uri="{FF2B5EF4-FFF2-40B4-BE49-F238E27FC236}">
                  <a16:creationId xmlns:a16="http://schemas.microsoft.com/office/drawing/2014/main" id="{BEB2F692-E48A-1E8C-1B4C-6040986DB7B3}"/>
                </a:ext>
              </a:extLst>
            </p:cNvPr>
            <p:cNvSpPr/>
            <p:nvPr/>
          </p:nvSpPr>
          <p:spPr>
            <a:xfrm>
              <a:off x="1120151" y="510606"/>
              <a:ext cx="128526" cy="149316"/>
            </a:xfrm>
            <a:custGeom>
              <a:avLst/>
              <a:gdLst>
                <a:gd name="connsiteX0" fmla="*/ 0 w 128526"/>
                <a:gd name="connsiteY0" fmla="*/ 132918 h 149316"/>
                <a:gd name="connsiteX1" fmla="*/ 13191 w 128526"/>
                <a:gd name="connsiteY1" fmla="*/ 107059 h 149316"/>
                <a:gd name="connsiteX2" fmla="*/ 64271 w 128526"/>
                <a:gd name="connsiteY2" fmla="*/ 121525 h 149316"/>
                <a:gd name="connsiteX3" fmla="*/ 95029 w 128526"/>
                <a:gd name="connsiteY3" fmla="*/ 105416 h 149316"/>
                <a:gd name="connsiteX4" fmla="*/ 4392 w 128526"/>
                <a:gd name="connsiteY4" fmla="*/ 45635 h 149316"/>
                <a:gd name="connsiteX5" fmla="*/ 68938 w 128526"/>
                <a:gd name="connsiteY5" fmla="*/ 0 h 149316"/>
                <a:gd name="connsiteX6" fmla="*/ 123859 w 128526"/>
                <a:gd name="connsiteY6" fmla="*/ 12550 h 149316"/>
                <a:gd name="connsiteX7" fmla="*/ 110684 w 128526"/>
                <a:gd name="connsiteY7" fmla="*/ 38470 h 149316"/>
                <a:gd name="connsiteX8" fmla="*/ 68663 w 128526"/>
                <a:gd name="connsiteY8" fmla="*/ 27548 h 149316"/>
                <a:gd name="connsiteX9" fmla="*/ 37905 w 128526"/>
                <a:gd name="connsiteY9" fmla="*/ 43931 h 149316"/>
                <a:gd name="connsiteX10" fmla="*/ 128527 w 128526"/>
                <a:gd name="connsiteY10" fmla="*/ 104275 h 149316"/>
                <a:gd name="connsiteX11" fmla="*/ 62067 w 128526"/>
                <a:gd name="connsiteY11" fmla="*/ 149316 h 149316"/>
                <a:gd name="connsiteX12" fmla="*/ 0 w 128526"/>
                <a:gd name="connsiteY12" fmla="*/ 132918 h 149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526" h="149316">
                  <a:moveTo>
                    <a:pt x="0" y="132918"/>
                  </a:moveTo>
                  <a:lnTo>
                    <a:pt x="13191" y="107059"/>
                  </a:lnTo>
                  <a:cubicBezTo>
                    <a:pt x="26091" y="115516"/>
                    <a:pt x="45862" y="121525"/>
                    <a:pt x="64271" y="121525"/>
                  </a:cubicBezTo>
                  <a:cubicBezTo>
                    <a:pt x="85970" y="121525"/>
                    <a:pt x="95029" y="115440"/>
                    <a:pt x="95029" y="105416"/>
                  </a:cubicBezTo>
                  <a:cubicBezTo>
                    <a:pt x="95029" y="77579"/>
                    <a:pt x="4392" y="103788"/>
                    <a:pt x="4392" y="45635"/>
                  </a:cubicBezTo>
                  <a:cubicBezTo>
                    <a:pt x="4392" y="18056"/>
                    <a:pt x="29381" y="0"/>
                    <a:pt x="68938" y="0"/>
                  </a:cubicBezTo>
                  <a:cubicBezTo>
                    <a:pt x="88434" y="0"/>
                    <a:pt x="110684" y="4640"/>
                    <a:pt x="123859" y="12550"/>
                  </a:cubicBezTo>
                  <a:lnTo>
                    <a:pt x="110684" y="38470"/>
                  </a:lnTo>
                  <a:cubicBezTo>
                    <a:pt x="97951" y="31063"/>
                    <a:pt x="83413" y="27284"/>
                    <a:pt x="68663" y="27548"/>
                  </a:cubicBezTo>
                  <a:cubicBezTo>
                    <a:pt x="47790" y="27548"/>
                    <a:pt x="37905" y="34378"/>
                    <a:pt x="37905" y="43931"/>
                  </a:cubicBezTo>
                  <a:cubicBezTo>
                    <a:pt x="37905" y="73411"/>
                    <a:pt x="128527" y="47217"/>
                    <a:pt x="128527" y="104275"/>
                  </a:cubicBezTo>
                  <a:cubicBezTo>
                    <a:pt x="128527" y="131565"/>
                    <a:pt x="103262" y="149316"/>
                    <a:pt x="62067" y="149316"/>
                  </a:cubicBezTo>
                  <a:cubicBezTo>
                    <a:pt x="37629" y="149301"/>
                    <a:pt x="13191" y="142197"/>
                    <a:pt x="0" y="132918"/>
                  </a:cubicBezTo>
                  <a:close/>
                </a:path>
              </a:pathLst>
            </a:custGeom>
            <a:solidFill>
              <a:schemeClr val="bg1"/>
            </a:solidFill>
            <a:ln w="1529" cap="flat">
              <a:noFill/>
              <a:prstDash val="solid"/>
              <a:miter/>
            </a:ln>
          </p:spPr>
          <p:txBody>
            <a:bodyPr rtlCol="0" anchor="ctr"/>
            <a:lstStyle/>
            <a:p>
              <a:endParaRPr lang="ja-JP" altLang="en-US"/>
            </a:p>
          </p:txBody>
        </p:sp>
        <p:sp>
          <p:nvSpPr>
            <p:cNvPr id="12" name="フリーフォーム 11">
              <a:extLst>
                <a:ext uri="{FF2B5EF4-FFF2-40B4-BE49-F238E27FC236}">
                  <a16:creationId xmlns:a16="http://schemas.microsoft.com/office/drawing/2014/main" id="{AC6FC176-D699-C373-EE16-88F89B3792FF}"/>
                </a:ext>
              </a:extLst>
            </p:cNvPr>
            <p:cNvSpPr/>
            <p:nvPr/>
          </p:nvSpPr>
          <p:spPr>
            <a:xfrm>
              <a:off x="1278350" y="455419"/>
              <a:ext cx="34323" cy="202571"/>
            </a:xfrm>
            <a:custGeom>
              <a:avLst/>
              <a:gdLst>
                <a:gd name="connsiteX0" fmla="*/ 0 w 34323"/>
                <a:gd name="connsiteY0" fmla="*/ 0 h 202571"/>
                <a:gd name="connsiteX1" fmla="*/ 34324 w 34323"/>
                <a:gd name="connsiteY1" fmla="*/ 0 h 202571"/>
                <a:gd name="connsiteX2" fmla="*/ 34324 w 34323"/>
                <a:gd name="connsiteY2" fmla="*/ 202572 h 202571"/>
                <a:gd name="connsiteX3" fmla="*/ 0 w 34323"/>
                <a:gd name="connsiteY3" fmla="*/ 202572 h 202571"/>
              </a:gdLst>
              <a:ahLst/>
              <a:cxnLst>
                <a:cxn ang="0">
                  <a:pos x="connsiteX0" y="connsiteY0"/>
                </a:cxn>
                <a:cxn ang="0">
                  <a:pos x="connsiteX1" y="connsiteY1"/>
                </a:cxn>
                <a:cxn ang="0">
                  <a:pos x="connsiteX2" y="connsiteY2"/>
                </a:cxn>
                <a:cxn ang="0">
                  <a:pos x="connsiteX3" y="connsiteY3"/>
                </a:cxn>
              </a:cxnLst>
              <a:rect l="l" t="t" r="r" b="b"/>
              <a:pathLst>
                <a:path w="34323" h="202571">
                  <a:moveTo>
                    <a:pt x="0" y="0"/>
                  </a:moveTo>
                  <a:lnTo>
                    <a:pt x="34324" y="0"/>
                  </a:lnTo>
                  <a:lnTo>
                    <a:pt x="34324" y="202572"/>
                  </a:lnTo>
                  <a:lnTo>
                    <a:pt x="0" y="202572"/>
                  </a:lnTo>
                  <a:close/>
                </a:path>
              </a:pathLst>
            </a:custGeom>
            <a:solidFill>
              <a:schemeClr val="bg1"/>
            </a:solidFill>
            <a:ln w="1529" cap="flat">
              <a:noFill/>
              <a:prstDash val="solid"/>
              <a:miter/>
            </a:ln>
          </p:spPr>
          <p:txBody>
            <a:bodyPr rtlCol="0" anchor="ctr"/>
            <a:lstStyle/>
            <a:p>
              <a:endParaRPr lang="ja-JP" altLang="en-US"/>
            </a:p>
          </p:txBody>
        </p:sp>
        <p:sp>
          <p:nvSpPr>
            <p:cNvPr id="13" name="フリーフォーム 12">
              <a:extLst>
                <a:ext uri="{FF2B5EF4-FFF2-40B4-BE49-F238E27FC236}">
                  <a16:creationId xmlns:a16="http://schemas.microsoft.com/office/drawing/2014/main" id="{DBA79F82-8E2D-36A6-8A5C-9F12A45BE311}"/>
                </a:ext>
              </a:extLst>
            </p:cNvPr>
            <p:cNvSpPr/>
            <p:nvPr/>
          </p:nvSpPr>
          <p:spPr>
            <a:xfrm>
              <a:off x="1353042" y="447235"/>
              <a:ext cx="43949" cy="210755"/>
            </a:xfrm>
            <a:custGeom>
              <a:avLst/>
              <a:gdLst>
                <a:gd name="connsiteX0" fmla="*/ 0 w 43949"/>
                <a:gd name="connsiteY0" fmla="*/ 20475 h 210755"/>
                <a:gd name="connsiteX1" fmla="*/ 21975 w 43949"/>
                <a:gd name="connsiteY1" fmla="*/ 0 h 210755"/>
                <a:gd name="connsiteX2" fmla="*/ 43949 w 43949"/>
                <a:gd name="connsiteY2" fmla="*/ 19699 h 210755"/>
                <a:gd name="connsiteX3" fmla="*/ 21975 w 43949"/>
                <a:gd name="connsiteY3" fmla="*/ 40995 h 210755"/>
                <a:gd name="connsiteX4" fmla="*/ 0 w 43949"/>
                <a:gd name="connsiteY4" fmla="*/ 20475 h 210755"/>
                <a:gd name="connsiteX5" fmla="*/ 4667 w 43949"/>
                <a:gd name="connsiteY5" fmla="*/ 64968 h 210755"/>
                <a:gd name="connsiteX6" fmla="*/ 39006 w 43949"/>
                <a:gd name="connsiteY6" fmla="*/ 64968 h 210755"/>
                <a:gd name="connsiteX7" fmla="*/ 39006 w 43949"/>
                <a:gd name="connsiteY7" fmla="*/ 210756 h 210755"/>
                <a:gd name="connsiteX8" fmla="*/ 4667 w 43949"/>
                <a:gd name="connsiteY8" fmla="*/ 210756 h 210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949" h="210755">
                  <a:moveTo>
                    <a:pt x="0" y="20475"/>
                  </a:moveTo>
                  <a:cubicBezTo>
                    <a:pt x="0" y="9005"/>
                    <a:pt x="9350" y="0"/>
                    <a:pt x="21975" y="0"/>
                  </a:cubicBezTo>
                  <a:cubicBezTo>
                    <a:pt x="34599" y="0"/>
                    <a:pt x="43949" y="8458"/>
                    <a:pt x="43949" y="19699"/>
                  </a:cubicBezTo>
                  <a:cubicBezTo>
                    <a:pt x="43949" y="31716"/>
                    <a:pt x="34890" y="40995"/>
                    <a:pt x="21975" y="40995"/>
                  </a:cubicBezTo>
                  <a:cubicBezTo>
                    <a:pt x="9350" y="40995"/>
                    <a:pt x="0" y="31944"/>
                    <a:pt x="0" y="20475"/>
                  </a:cubicBezTo>
                  <a:close/>
                  <a:moveTo>
                    <a:pt x="4667" y="64968"/>
                  </a:moveTo>
                  <a:lnTo>
                    <a:pt x="39006" y="64968"/>
                  </a:lnTo>
                  <a:lnTo>
                    <a:pt x="39006" y="210756"/>
                  </a:lnTo>
                  <a:lnTo>
                    <a:pt x="4667" y="210756"/>
                  </a:lnTo>
                  <a:close/>
                </a:path>
              </a:pathLst>
            </a:custGeom>
            <a:solidFill>
              <a:schemeClr val="bg1"/>
            </a:solidFill>
            <a:ln w="1529" cap="flat">
              <a:noFill/>
              <a:prstDash val="solid"/>
              <a:miter/>
            </a:ln>
          </p:spPr>
          <p:txBody>
            <a:bodyPr rtlCol="0" anchor="ctr"/>
            <a:lstStyle/>
            <a:p>
              <a:endParaRPr lang="ja-JP" altLang="en-US"/>
            </a:p>
          </p:txBody>
        </p:sp>
        <p:sp>
          <p:nvSpPr>
            <p:cNvPr id="14" name="フリーフォーム 13">
              <a:extLst>
                <a:ext uri="{FF2B5EF4-FFF2-40B4-BE49-F238E27FC236}">
                  <a16:creationId xmlns:a16="http://schemas.microsoft.com/office/drawing/2014/main" id="{9AB0F510-0951-301F-5596-D8BDC1CE67D5}"/>
                </a:ext>
              </a:extLst>
            </p:cNvPr>
            <p:cNvSpPr/>
            <p:nvPr/>
          </p:nvSpPr>
          <p:spPr>
            <a:xfrm>
              <a:off x="1424995" y="455419"/>
              <a:ext cx="155719" cy="204488"/>
            </a:xfrm>
            <a:custGeom>
              <a:avLst/>
              <a:gdLst>
                <a:gd name="connsiteX0" fmla="*/ 155720 w 155719"/>
                <a:gd name="connsiteY0" fmla="*/ 0 h 204488"/>
                <a:gd name="connsiteX1" fmla="*/ 155720 w 155719"/>
                <a:gd name="connsiteY1" fmla="*/ 202572 h 204488"/>
                <a:gd name="connsiteX2" fmla="*/ 122773 w 155719"/>
                <a:gd name="connsiteY2" fmla="*/ 202572 h 204488"/>
                <a:gd name="connsiteX3" fmla="*/ 122773 w 155719"/>
                <a:gd name="connsiteY3" fmla="*/ 183740 h 204488"/>
                <a:gd name="connsiteX4" fmla="*/ 74156 w 155719"/>
                <a:gd name="connsiteY4" fmla="*/ 204489 h 204488"/>
                <a:gd name="connsiteX5" fmla="*/ 0 w 155719"/>
                <a:gd name="connsiteY5" fmla="*/ 129678 h 204488"/>
                <a:gd name="connsiteX6" fmla="*/ 74156 w 155719"/>
                <a:gd name="connsiteY6" fmla="*/ 55142 h 204488"/>
                <a:gd name="connsiteX7" fmla="*/ 121396 w 155719"/>
                <a:gd name="connsiteY7" fmla="*/ 74795 h 204488"/>
                <a:gd name="connsiteX8" fmla="*/ 121396 w 155719"/>
                <a:gd name="connsiteY8" fmla="*/ 0 h 204488"/>
                <a:gd name="connsiteX9" fmla="*/ 121947 w 155719"/>
                <a:gd name="connsiteY9" fmla="*/ 129678 h 204488"/>
                <a:gd name="connsiteX10" fmla="*/ 78273 w 155719"/>
                <a:gd name="connsiteY10" fmla="*/ 84044 h 204488"/>
                <a:gd name="connsiteX11" fmla="*/ 34615 w 155719"/>
                <a:gd name="connsiteY11" fmla="*/ 129678 h 204488"/>
                <a:gd name="connsiteX12" fmla="*/ 78273 w 155719"/>
                <a:gd name="connsiteY12" fmla="*/ 175313 h 204488"/>
                <a:gd name="connsiteX13" fmla="*/ 121947 w 155719"/>
                <a:gd name="connsiteY13" fmla="*/ 129678 h 204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5719" h="204488">
                  <a:moveTo>
                    <a:pt x="155720" y="0"/>
                  </a:moveTo>
                  <a:lnTo>
                    <a:pt x="155720" y="202572"/>
                  </a:lnTo>
                  <a:lnTo>
                    <a:pt x="122773" y="202572"/>
                  </a:lnTo>
                  <a:lnTo>
                    <a:pt x="122773" y="183740"/>
                  </a:lnTo>
                  <a:cubicBezTo>
                    <a:pt x="111235" y="197659"/>
                    <a:pt x="94203" y="204489"/>
                    <a:pt x="74156" y="204489"/>
                  </a:cubicBezTo>
                  <a:cubicBezTo>
                    <a:pt x="31585" y="204489"/>
                    <a:pt x="0" y="175009"/>
                    <a:pt x="0" y="129678"/>
                  </a:cubicBezTo>
                  <a:cubicBezTo>
                    <a:pt x="0" y="84348"/>
                    <a:pt x="31585" y="55142"/>
                    <a:pt x="74156" y="55142"/>
                  </a:cubicBezTo>
                  <a:cubicBezTo>
                    <a:pt x="93101" y="55142"/>
                    <a:pt x="109858" y="61409"/>
                    <a:pt x="121396" y="74795"/>
                  </a:cubicBezTo>
                  <a:lnTo>
                    <a:pt x="121396" y="0"/>
                  </a:lnTo>
                  <a:close/>
                  <a:moveTo>
                    <a:pt x="121947" y="129678"/>
                  </a:moveTo>
                  <a:cubicBezTo>
                    <a:pt x="121947" y="101841"/>
                    <a:pt x="103002" y="84044"/>
                    <a:pt x="78273" y="84044"/>
                  </a:cubicBezTo>
                  <a:cubicBezTo>
                    <a:pt x="53544" y="84044"/>
                    <a:pt x="34615" y="101796"/>
                    <a:pt x="34615" y="129678"/>
                  </a:cubicBezTo>
                  <a:cubicBezTo>
                    <a:pt x="34615" y="157561"/>
                    <a:pt x="53559" y="175313"/>
                    <a:pt x="78273" y="175313"/>
                  </a:cubicBezTo>
                  <a:cubicBezTo>
                    <a:pt x="102987" y="175313"/>
                    <a:pt x="121947" y="157546"/>
                    <a:pt x="121947" y="129678"/>
                  </a:cubicBezTo>
                  <a:close/>
                </a:path>
              </a:pathLst>
            </a:custGeom>
            <a:solidFill>
              <a:schemeClr val="bg1"/>
            </a:solidFill>
            <a:ln w="1529" cap="flat">
              <a:noFill/>
              <a:prstDash val="solid"/>
              <a:miter/>
            </a:ln>
          </p:spPr>
          <p:txBody>
            <a:bodyPr rtlCol="0" anchor="ctr"/>
            <a:lstStyle/>
            <a:p>
              <a:endParaRPr lang="ja-JP" altLang="en-US"/>
            </a:p>
          </p:txBody>
        </p:sp>
        <p:sp>
          <p:nvSpPr>
            <p:cNvPr id="15" name="フリーフォーム 14">
              <a:extLst>
                <a:ext uri="{FF2B5EF4-FFF2-40B4-BE49-F238E27FC236}">
                  <a16:creationId xmlns:a16="http://schemas.microsoft.com/office/drawing/2014/main" id="{7A65E6C8-A100-F391-7602-0345411E7AEE}"/>
                </a:ext>
              </a:extLst>
            </p:cNvPr>
            <p:cNvSpPr/>
            <p:nvPr/>
          </p:nvSpPr>
          <p:spPr>
            <a:xfrm>
              <a:off x="1613431" y="510606"/>
              <a:ext cx="150047" cy="149346"/>
            </a:xfrm>
            <a:custGeom>
              <a:avLst/>
              <a:gdLst>
                <a:gd name="connsiteX0" fmla="*/ 149629 w 150047"/>
                <a:gd name="connsiteY0" fmla="*/ 85413 h 149346"/>
                <a:gd name="connsiteX1" fmla="*/ 34553 w 150047"/>
                <a:gd name="connsiteY1" fmla="*/ 85413 h 149346"/>
                <a:gd name="connsiteX2" fmla="*/ 81992 w 150047"/>
                <a:gd name="connsiteY2" fmla="*/ 120399 h 149346"/>
                <a:gd name="connsiteX3" fmla="*/ 121778 w 150047"/>
                <a:gd name="connsiteY3" fmla="*/ 104564 h 149346"/>
                <a:gd name="connsiteX4" fmla="*/ 140142 w 150047"/>
                <a:gd name="connsiteY4" fmla="*/ 125586 h 149346"/>
                <a:gd name="connsiteX5" fmla="*/ 81104 w 150047"/>
                <a:gd name="connsiteY5" fmla="*/ 149347 h 149346"/>
                <a:gd name="connsiteX6" fmla="*/ 0 w 150047"/>
                <a:gd name="connsiteY6" fmla="*/ 74536 h 149346"/>
                <a:gd name="connsiteX7" fmla="*/ 75809 w 150047"/>
                <a:gd name="connsiteY7" fmla="*/ 0 h 149346"/>
                <a:gd name="connsiteX8" fmla="*/ 149951 w 150047"/>
                <a:gd name="connsiteY8" fmla="*/ 75343 h 149346"/>
                <a:gd name="connsiteX9" fmla="*/ 149629 w 150047"/>
                <a:gd name="connsiteY9" fmla="*/ 85413 h 149346"/>
                <a:gd name="connsiteX10" fmla="*/ 34309 w 150047"/>
                <a:gd name="connsiteY10" fmla="*/ 62808 h 149346"/>
                <a:gd name="connsiteX11" fmla="*/ 117494 w 150047"/>
                <a:gd name="connsiteY11" fmla="*/ 62808 h 149346"/>
                <a:gd name="connsiteX12" fmla="*/ 76024 w 150047"/>
                <a:gd name="connsiteY12" fmla="*/ 27305 h 149346"/>
                <a:gd name="connsiteX13" fmla="*/ 34309 w 150047"/>
                <a:gd name="connsiteY13" fmla="*/ 62808 h 149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0047" h="149346">
                  <a:moveTo>
                    <a:pt x="149629" y="85413"/>
                  </a:moveTo>
                  <a:lnTo>
                    <a:pt x="34553" y="85413"/>
                  </a:lnTo>
                  <a:cubicBezTo>
                    <a:pt x="38670" y="106709"/>
                    <a:pt x="56513" y="120399"/>
                    <a:pt x="81992" y="120399"/>
                  </a:cubicBezTo>
                  <a:cubicBezTo>
                    <a:pt x="98457" y="120399"/>
                    <a:pt x="111373" y="115212"/>
                    <a:pt x="121778" y="104564"/>
                  </a:cubicBezTo>
                  <a:lnTo>
                    <a:pt x="140142" y="125586"/>
                  </a:lnTo>
                  <a:cubicBezTo>
                    <a:pt x="126966" y="141148"/>
                    <a:pt x="106369" y="149347"/>
                    <a:pt x="81104" y="149347"/>
                  </a:cubicBezTo>
                  <a:cubicBezTo>
                    <a:pt x="31937" y="149347"/>
                    <a:pt x="0" y="117950"/>
                    <a:pt x="0" y="74536"/>
                  </a:cubicBezTo>
                  <a:cubicBezTo>
                    <a:pt x="0" y="31123"/>
                    <a:pt x="32136" y="0"/>
                    <a:pt x="75809" y="0"/>
                  </a:cubicBezTo>
                  <a:cubicBezTo>
                    <a:pt x="118657" y="0"/>
                    <a:pt x="149951" y="29754"/>
                    <a:pt x="149951" y="75343"/>
                  </a:cubicBezTo>
                  <a:cubicBezTo>
                    <a:pt x="150195" y="78020"/>
                    <a:pt x="149935" y="82142"/>
                    <a:pt x="149629" y="85413"/>
                  </a:cubicBezTo>
                  <a:close/>
                  <a:moveTo>
                    <a:pt x="34309" y="62808"/>
                  </a:moveTo>
                  <a:lnTo>
                    <a:pt x="117494" y="62808"/>
                  </a:lnTo>
                  <a:cubicBezTo>
                    <a:pt x="114739" y="41786"/>
                    <a:pt x="98534" y="27305"/>
                    <a:pt x="76024" y="27305"/>
                  </a:cubicBezTo>
                  <a:cubicBezTo>
                    <a:pt x="53804" y="27259"/>
                    <a:pt x="37599" y="41512"/>
                    <a:pt x="34309" y="62808"/>
                  </a:cubicBezTo>
                  <a:close/>
                </a:path>
              </a:pathLst>
            </a:custGeom>
            <a:solidFill>
              <a:schemeClr val="bg1"/>
            </a:solidFill>
            <a:ln w="1529" cap="flat">
              <a:noFill/>
              <a:prstDash val="solid"/>
              <a:miter/>
            </a:ln>
          </p:spPr>
          <p:txBody>
            <a:bodyPr rtlCol="0" anchor="ctr"/>
            <a:lstStyle/>
            <a:p>
              <a:endParaRPr lang="ja-JP" altLang="en-US"/>
            </a:p>
          </p:txBody>
        </p:sp>
        <p:sp>
          <p:nvSpPr>
            <p:cNvPr id="16" name="フリーフォーム 15">
              <a:extLst>
                <a:ext uri="{FF2B5EF4-FFF2-40B4-BE49-F238E27FC236}">
                  <a16:creationId xmlns:a16="http://schemas.microsoft.com/office/drawing/2014/main" id="{AD24E741-2D59-9BD5-4694-A88FBDB79F48}"/>
                </a:ext>
              </a:extLst>
            </p:cNvPr>
            <p:cNvSpPr/>
            <p:nvPr/>
          </p:nvSpPr>
          <p:spPr>
            <a:xfrm>
              <a:off x="552525" y="471153"/>
              <a:ext cx="161254" cy="160303"/>
            </a:xfrm>
            <a:custGeom>
              <a:avLst/>
              <a:gdLst>
                <a:gd name="connsiteX0" fmla="*/ 157195 w 161254"/>
                <a:gd name="connsiteY0" fmla="*/ 13822 h 160303"/>
                <a:gd name="connsiteX1" fmla="*/ 13887 w 161254"/>
                <a:gd name="connsiteY1" fmla="*/ 52522 h 160303"/>
                <a:gd name="connsiteX2" fmla="*/ 13870 w 161254"/>
                <a:gd name="connsiteY2" fmla="*/ 156248 h 160303"/>
                <a:gd name="connsiteX3" fmla="*/ 24842 w 161254"/>
                <a:gd name="connsiteY3" fmla="*/ 159261 h 160303"/>
                <a:gd name="connsiteX4" fmla="*/ 26541 w 161254"/>
                <a:gd name="connsiteY4" fmla="*/ 157982 h 160303"/>
                <a:gd name="connsiteX5" fmla="*/ 158893 w 161254"/>
                <a:gd name="connsiteY5" fmla="*/ 26432 h 160303"/>
                <a:gd name="connsiteX6" fmla="*/ 158900 w 161254"/>
                <a:gd name="connsiteY6" fmla="*/ 15117 h 160303"/>
                <a:gd name="connsiteX7" fmla="*/ 157195 w 161254"/>
                <a:gd name="connsiteY7" fmla="*/ 13822 h 160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254" h="160303">
                  <a:moveTo>
                    <a:pt x="157195" y="13822"/>
                  </a:moveTo>
                  <a:cubicBezTo>
                    <a:pt x="106871" y="-14829"/>
                    <a:pt x="42709" y="2498"/>
                    <a:pt x="13887" y="52522"/>
                  </a:cubicBezTo>
                  <a:cubicBezTo>
                    <a:pt x="-4623" y="84648"/>
                    <a:pt x="-4629" y="124116"/>
                    <a:pt x="13870" y="156248"/>
                  </a:cubicBezTo>
                  <a:cubicBezTo>
                    <a:pt x="16063" y="160092"/>
                    <a:pt x="20975" y="161441"/>
                    <a:pt x="24842" y="159261"/>
                  </a:cubicBezTo>
                  <a:cubicBezTo>
                    <a:pt x="25463" y="158912"/>
                    <a:pt x="26034" y="158481"/>
                    <a:pt x="26541" y="157982"/>
                  </a:cubicBezTo>
                  <a:lnTo>
                    <a:pt x="158893" y="26432"/>
                  </a:lnTo>
                  <a:cubicBezTo>
                    <a:pt x="162038" y="23309"/>
                    <a:pt x="162041" y="18243"/>
                    <a:pt x="158900" y="15117"/>
                  </a:cubicBezTo>
                  <a:cubicBezTo>
                    <a:pt x="158392" y="14611"/>
                    <a:pt x="157819" y="14176"/>
                    <a:pt x="157195" y="13822"/>
                  </a:cubicBezTo>
                  <a:close/>
                </a:path>
              </a:pathLst>
            </a:custGeom>
            <a:solidFill>
              <a:schemeClr val="bg1"/>
            </a:solidFill>
            <a:ln w="1529" cap="flat">
              <a:noFill/>
              <a:prstDash val="solid"/>
              <a:miter/>
            </a:ln>
          </p:spPr>
          <p:txBody>
            <a:bodyPr rtlCol="0" anchor="ctr"/>
            <a:lstStyle/>
            <a:p>
              <a:endParaRPr lang="ja-JP" altLang="en-US"/>
            </a:p>
          </p:txBody>
        </p:sp>
        <p:sp>
          <p:nvSpPr>
            <p:cNvPr id="17" name="フリーフォーム 16">
              <a:extLst>
                <a:ext uri="{FF2B5EF4-FFF2-40B4-BE49-F238E27FC236}">
                  <a16:creationId xmlns:a16="http://schemas.microsoft.com/office/drawing/2014/main" id="{BD5240BD-D4B6-4735-1752-FD35A0B0F498}"/>
                </a:ext>
              </a:extLst>
            </p:cNvPr>
            <p:cNvSpPr/>
            <p:nvPr/>
          </p:nvSpPr>
          <p:spPr>
            <a:xfrm>
              <a:off x="601573" y="519877"/>
              <a:ext cx="161019" cy="160090"/>
            </a:xfrm>
            <a:custGeom>
              <a:avLst/>
              <a:gdLst>
                <a:gd name="connsiteX0" fmla="*/ 4226 w 161019"/>
                <a:gd name="connsiteY0" fmla="*/ 146495 h 160090"/>
                <a:gd name="connsiteX1" fmla="*/ 147361 w 161019"/>
                <a:gd name="connsiteY1" fmla="*/ 107170 h 160090"/>
                <a:gd name="connsiteX2" fmla="*/ 147367 w 161019"/>
                <a:gd name="connsiteY2" fmla="*/ 4222 h 160090"/>
                <a:gd name="connsiteX3" fmla="*/ 136055 w 161019"/>
                <a:gd name="connsiteY3" fmla="*/ 1057 h 160090"/>
                <a:gd name="connsiteX4" fmla="*/ 134253 w 161019"/>
                <a:gd name="connsiteY4" fmla="*/ 2412 h 160090"/>
                <a:gd name="connsiteX5" fmla="*/ 2420 w 161019"/>
                <a:gd name="connsiteY5" fmla="*/ 133459 h 160090"/>
                <a:gd name="connsiteX6" fmla="*/ 2456 w 161019"/>
                <a:gd name="connsiteY6" fmla="*/ 145162 h 160090"/>
                <a:gd name="connsiteX7" fmla="*/ 4226 w 161019"/>
                <a:gd name="connsiteY7" fmla="*/ 146495 h 160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019" h="160090">
                  <a:moveTo>
                    <a:pt x="4226" y="146495"/>
                  </a:moveTo>
                  <a:cubicBezTo>
                    <a:pt x="54676" y="174926"/>
                    <a:pt x="118760" y="157320"/>
                    <a:pt x="147361" y="107170"/>
                  </a:cubicBezTo>
                  <a:cubicBezTo>
                    <a:pt x="165571" y="75241"/>
                    <a:pt x="165573" y="36152"/>
                    <a:pt x="147367" y="4222"/>
                  </a:cubicBezTo>
                  <a:cubicBezTo>
                    <a:pt x="145123" y="243"/>
                    <a:pt x="140058" y="-1174"/>
                    <a:pt x="136055" y="1057"/>
                  </a:cubicBezTo>
                  <a:cubicBezTo>
                    <a:pt x="135395" y="1425"/>
                    <a:pt x="134789" y="1880"/>
                    <a:pt x="134253" y="2412"/>
                  </a:cubicBezTo>
                  <a:lnTo>
                    <a:pt x="2420" y="133459"/>
                  </a:lnTo>
                  <a:cubicBezTo>
                    <a:pt x="-821" y="136700"/>
                    <a:pt x="-805" y="141940"/>
                    <a:pt x="2456" y="145162"/>
                  </a:cubicBezTo>
                  <a:cubicBezTo>
                    <a:pt x="2984" y="145683"/>
                    <a:pt x="3579" y="146131"/>
                    <a:pt x="4226" y="146495"/>
                  </a:cubicBezTo>
                  <a:close/>
                </a:path>
              </a:pathLst>
            </a:custGeom>
            <a:solidFill>
              <a:schemeClr val="bg1"/>
            </a:solidFill>
            <a:ln w="1529" cap="flat">
              <a:noFill/>
              <a:prstDash val="solid"/>
              <a:miter/>
            </a:ln>
          </p:spPr>
          <p:txBody>
            <a:bodyPr rtlCol="0" anchor="ctr"/>
            <a:lstStyle/>
            <a:p>
              <a:endParaRPr lang="ja-JP" altLang="en-US"/>
            </a:p>
          </p:txBody>
        </p:sp>
        <p:sp>
          <p:nvSpPr>
            <p:cNvPr id="18" name="フリーフォーム 17">
              <a:extLst>
                <a:ext uri="{FF2B5EF4-FFF2-40B4-BE49-F238E27FC236}">
                  <a16:creationId xmlns:a16="http://schemas.microsoft.com/office/drawing/2014/main" id="{755183DC-C63F-EA0E-8C6D-DEF04E7493AC}"/>
                </a:ext>
              </a:extLst>
            </p:cNvPr>
            <p:cNvSpPr/>
            <p:nvPr/>
          </p:nvSpPr>
          <p:spPr>
            <a:xfrm>
              <a:off x="736785" y="440671"/>
              <a:ext cx="60996" cy="61251"/>
            </a:xfrm>
            <a:custGeom>
              <a:avLst/>
              <a:gdLst>
                <a:gd name="connsiteX0" fmla="*/ 60985 w 60996"/>
                <a:gd name="connsiteY0" fmla="*/ 31055 h 61251"/>
                <a:gd name="connsiteX1" fmla="*/ 31348 w 60996"/>
                <a:gd name="connsiteY1" fmla="*/ 61248 h 61251"/>
                <a:gd name="connsiteX2" fmla="*/ 30701 w 60996"/>
                <a:gd name="connsiteY2" fmla="*/ 61249 h 61251"/>
                <a:gd name="connsiteX3" fmla="*/ 5 w 60996"/>
                <a:gd name="connsiteY3" fmla="*/ 31499 h 61251"/>
                <a:gd name="connsiteX4" fmla="*/ 4 w 60996"/>
                <a:gd name="connsiteY4" fmla="*/ 30826 h 61251"/>
                <a:gd name="connsiteX5" fmla="*/ 29986 w 60996"/>
                <a:gd name="connsiteY5" fmla="*/ 4 h 61251"/>
                <a:gd name="connsiteX6" fmla="*/ 60992 w 60996"/>
                <a:gd name="connsiteY6" fmla="*/ 29807 h 61251"/>
                <a:gd name="connsiteX7" fmla="*/ 60985 w 60996"/>
                <a:gd name="connsiteY7" fmla="*/ 31131 h 61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96" h="61251">
                  <a:moveTo>
                    <a:pt x="60985" y="31055"/>
                  </a:moveTo>
                  <a:cubicBezTo>
                    <a:pt x="61189" y="47528"/>
                    <a:pt x="47920" y="61046"/>
                    <a:pt x="31348" y="61248"/>
                  </a:cubicBezTo>
                  <a:cubicBezTo>
                    <a:pt x="31132" y="61251"/>
                    <a:pt x="30917" y="61251"/>
                    <a:pt x="30701" y="61249"/>
                  </a:cubicBezTo>
                  <a:cubicBezTo>
                    <a:pt x="13961" y="61460"/>
                    <a:pt x="217" y="48141"/>
                    <a:pt x="5" y="31499"/>
                  </a:cubicBezTo>
                  <a:cubicBezTo>
                    <a:pt x="3" y="31275"/>
                    <a:pt x="2" y="31051"/>
                    <a:pt x="4" y="30826"/>
                  </a:cubicBezTo>
                  <a:cubicBezTo>
                    <a:pt x="-279" y="14085"/>
                    <a:pt x="13144" y="286"/>
                    <a:pt x="29986" y="4"/>
                  </a:cubicBezTo>
                  <a:cubicBezTo>
                    <a:pt x="46827" y="-277"/>
                    <a:pt x="60709" y="13066"/>
                    <a:pt x="60992" y="29807"/>
                  </a:cubicBezTo>
                  <a:cubicBezTo>
                    <a:pt x="61000" y="30248"/>
                    <a:pt x="60997" y="30689"/>
                    <a:pt x="60985" y="31131"/>
                  </a:cubicBezTo>
                  <a:close/>
                </a:path>
              </a:pathLst>
            </a:custGeom>
            <a:solidFill>
              <a:srgbClr val="F49F35"/>
            </a:solidFill>
            <a:ln w="1529" cap="flat">
              <a:noFill/>
              <a:prstDash val="solid"/>
              <a:miter/>
            </a:ln>
          </p:spPr>
          <p:txBody>
            <a:bodyPr rtlCol="0" anchor="ctr"/>
            <a:lstStyle/>
            <a:p>
              <a:endParaRPr lang="ja-JP" altLang="en-US"/>
            </a:p>
          </p:txBody>
        </p:sp>
      </p:grpSp>
      <p:pic>
        <p:nvPicPr>
          <p:cNvPr id="20" name="図 19" descr="テキスト が含まれている画像&#10;&#10;自動的に生成された説明">
            <a:extLst>
              <a:ext uri="{FF2B5EF4-FFF2-40B4-BE49-F238E27FC236}">
                <a16:creationId xmlns:a16="http://schemas.microsoft.com/office/drawing/2014/main" id="{C21C5D70-580F-F9CC-401B-0B5A158E5B09}"/>
              </a:ext>
            </a:extLst>
          </p:cNvPr>
          <p:cNvPicPr>
            <a:picLocks noChangeAspect="1"/>
          </p:cNvPicPr>
          <p:nvPr userDrawn="1"/>
        </p:nvPicPr>
        <p:blipFill>
          <a:blip r:embed="rId2"/>
          <a:stretch>
            <a:fillRect/>
          </a:stretch>
        </p:blipFill>
        <p:spPr>
          <a:xfrm>
            <a:off x="5124868" y="1935779"/>
            <a:ext cx="7259339" cy="4831996"/>
          </a:xfrm>
          <a:prstGeom prst="rect">
            <a:avLst/>
          </a:prstGeom>
        </p:spPr>
      </p:pic>
    </p:spTree>
    <p:extLst>
      <p:ext uri="{BB962C8B-B14F-4D97-AF65-F5344CB8AC3E}">
        <p14:creationId xmlns:p14="http://schemas.microsoft.com/office/powerpoint/2010/main" val="25674016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タイトル スライド">
    <p:bg>
      <p:bgPr>
        <a:solidFill>
          <a:srgbClr val="1A96F0"/>
        </a:solidFill>
        <a:effectLst/>
      </p:bgPr>
    </p:bg>
    <p:spTree>
      <p:nvGrpSpPr>
        <p:cNvPr id="1" name=""/>
        <p:cNvGrpSpPr/>
        <p:nvPr/>
      </p:nvGrpSpPr>
      <p:grpSpPr>
        <a:xfrm>
          <a:off x="0" y="0"/>
          <a:ext cx="0" cy="0"/>
          <a:chOff x="0" y="0"/>
          <a:chExt cx="0" cy="0"/>
        </a:xfrm>
      </p:grpSpPr>
      <p:sp>
        <p:nvSpPr>
          <p:cNvPr id="45" name="角丸四角形 44">
            <a:extLst>
              <a:ext uri="{FF2B5EF4-FFF2-40B4-BE49-F238E27FC236}">
                <a16:creationId xmlns:a16="http://schemas.microsoft.com/office/drawing/2014/main" id="{977FA49C-BF1C-B8ED-57F9-F049A07CE7BE}"/>
              </a:ext>
            </a:extLst>
          </p:cNvPr>
          <p:cNvSpPr/>
          <p:nvPr userDrawn="1"/>
        </p:nvSpPr>
        <p:spPr>
          <a:xfrm>
            <a:off x="6425011" y="311728"/>
            <a:ext cx="6096279" cy="6234545"/>
          </a:xfrm>
          <a:prstGeom prst="roundRect">
            <a:avLst>
              <a:gd name="adj" fmla="val 159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9223846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タイトルとコンテンツ">
    <p:bg>
      <p:bgPr>
        <a:solidFill>
          <a:srgbClr val="1A96F0"/>
        </a:solidFill>
        <a:effectLst/>
      </p:bgPr>
    </p:bg>
    <p:spTree>
      <p:nvGrpSpPr>
        <p:cNvPr id="1" name=""/>
        <p:cNvGrpSpPr/>
        <p:nvPr/>
      </p:nvGrpSpPr>
      <p:grpSpPr>
        <a:xfrm>
          <a:off x="0" y="0"/>
          <a:ext cx="0" cy="0"/>
          <a:chOff x="0" y="0"/>
          <a:chExt cx="0" cy="0"/>
        </a:xfrm>
      </p:grpSpPr>
      <p:grpSp>
        <p:nvGrpSpPr>
          <p:cNvPr id="18" name="グループ化 17">
            <a:extLst>
              <a:ext uri="{FF2B5EF4-FFF2-40B4-BE49-F238E27FC236}">
                <a16:creationId xmlns:a16="http://schemas.microsoft.com/office/drawing/2014/main" id="{227B8A41-1A3B-45BB-ED8D-25A0FBFD14EE}"/>
              </a:ext>
            </a:extLst>
          </p:cNvPr>
          <p:cNvGrpSpPr/>
          <p:nvPr userDrawn="1"/>
        </p:nvGrpSpPr>
        <p:grpSpPr>
          <a:xfrm>
            <a:off x="10841839" y="381561"/>
            <a:ext cx="1017682" cy="201104"/>
            <a:chOff x="552525" y="440671"/>
            <a:chExt cx="1210953" cy="239296"/>
          </a:xfrm>
        </p:grpSpPr>
        <p:sp>
          <p:nvSpPr>
            <p:cNvPr id="19" name="フリーフォーム 18">
              <a:extLst>
                <a:ext uri="{FF2B5EF4-FFF2-40B4-BE49-F238E27FC236}">
                  <a16:creationId xmlns:a16="http://schemas.microsoft.com/office/drawing/2014/main" id="{861FF004-E7FD-55CB-2DC2-A8D8C67FB08D}"/>
                </a:ext>
              </a:extLst>
            </p:cNvPr>
            <p:cNvSpPr/>
            <p:nvPr/>
          </p:nvSpPr>
          <p:spPr>
            <a:xfrm>
              <a:off x="859517" y="510561"/>
              <a:ext cx="141993" cy="149361"/>
            </a:xfrm>
            <a:custGeom>
              <a:avLst/>
              <a:gdLst>
                <a:gd name="connsiteX0" fmla="*/ 0 w 141993"/>
                <a:gd name="connsiteY0" fmla="*/ 74536 h 149361"/>
                <a:gd name="connsiteX1" fmla="*/ 79375 w 141993"/>
                <a:gd name="connsiteY1" fmla="*/ 0 h 149361"/>
                <a:gd name="connsiteX2" fmla="*/ 141993 w 141993"/>
                <a:gd name="connsiteY2" fmla="*/ 33846 h 149361"/>
                <a:gd name="connsiteX3" fmla="*/ 115627 w 141993"/>
                <a:gd name="connsiteY3" fmla="*/ 49164 h 149361"/>
                <a:gd name="connsiteX4" fmla="*/ 79099 w 141993"/>
                <a:gd name="connsiteY4" fmla="*/ 28963 h 149361"/>
                <a:gd name="connsiteX5" fmla="*/ 34599 w 141993"/>
                <a:gd name="connsiteY5" fmla="*/ 74597 h 149361"/>
                <a:gd name="connsiteX6" fmla="*/ 79099 w 141993"/>
                <a:gd name="connsiteY6" fmla="*/ 120232 h 149361"/>
                <a:gd name="connsiteX7" fmla="*/ 115627 w 141993"/>
                <a:gd name="connsiteY7" fmla="*/ 100016 h 149361"/>
                <a:gd name="connsiteX8" fmla="*/ 141993 w 141993"/>
                <a:gd name="connsiteY8" fmla="*/ 115227 h 149361"/>
                <a:gd name="connsiteX9" fmla="*/ 79375 w 141993"/>
                <a:gd name="connsiteY9" fmla="*/ 149362 h 149361"/>
                <a:gd name="connsiteX10" fmla="*/ 0 w 141993"/>
                <a:gd name="connsiteY10" fmla="*/ 74536 h 149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993" h="149361">
                  <a:moveTo>
                    <a:pt x="0" y="74536"/>
                  </a:moveTo>
                  <a:cubicBezTo>
                    <a:pt x="0" y="30864"/>
                    <a:pt x="32962" y="0"/>
                    <a:pt x="79375" y="0"/>
                  </a:cubicBezTo>
                  <a:cubicBezTo>
                    <a:pt x="107929" y="0"/>
                    <a:pt x="130730" y="11728"/>
                    <a:pt x="141993" y="33846"/>
                  </a:cubicBezTo>
                  <a:lnTo>
                    <a:pt x="115627" y="49164"/>
                  </a:lnTo>
                  <a:cubicBezTo>
                    <a:pt x="107998" y="36384"/>
                    <a:pt x="94046" y="28668"/>
                    <a:pt x="79099" y="28963"/>
                  </a:cubicBezTo>
                  <a:cubicBezTo>
                    <a:pt x="53835" y="28963"/>
                    <a:pt x="34599" y="46441"/>
                    <a:pt x="34599" y="74597"/>
                  </a:cubicBezTo>
                  <a:cubicBezTo>
                    <a:pt x="34599" y="102997"/>
                    <a:pt x="53835" y="120232"/>
                    <a:pt x="79099" y="120232"/>
                  </a:cubicBezTo>
                  <a:cubicBezTo>
                    <a:pt x="94051" y="120530"/>
                    <a:pt x="108006" y="112806"/>
                    <a:pt x="115627" y="100016"/>
                  </a:cubicBezTo>
                  <a:lnTo>
                    <a:pt x="141993" y="115227"/>
                  </a:lnTo>
                  <a:cubicBezTo>
                    <a:pt x="130730" y="137071"/>
                    <a:pt x="107929" y="149362"/>
                    <a:pt x="79375" y="149362"/>
                  </a:cubicBezTo>
                  <a:cubicBezTo>
                    <a:pt x="32962" y="149347"/>
                    <a:pt x="0" y="118224"/>
                    <a:pt x="0" y="74536"/>
                  </a:cubicBezTo>
                  <a:close/>
                </a:path>
              </a:pathLst>
            </a:custGeom>
            <a:solidFill>
              <a:schemeClr val="bg1"/>
            </a:solidFill>
            <a:ln w="1529" cap="flat">
              <a:noFill/>
              <a:prstDash val="solid"/>
              <a:miter/>
            </a:ln>
          </p:spPr>
          <p:txBody>
            <a:bodyPr rtlCol="0" anchor="ctr"/>
            <a:lstStyle/>
            <a:p>
              <a:endParaRPr lang="ja-JP" altLang="en-US"/>
            </a:p>
          </p:txBody>
        </p:sp>
        <p:sp>
          <p:nvSpPr>
            <p:cNvPr id="20" name="フリーフォーム 19">
              <a:extLst>
                <a:ext uri="{FF2B5EF4-FFF2-40B4-BE49-F238E27FC236}">
                  <a16:creationId xmlns:a16="http://schemas.microsoft.com/office/drawing/2014/main" id="{CFDD8323-3762-AAD0-0823-0F61F72AFE9A}"/>
                </a:ext>
              </a:extLst>
            </p:cNvPr>
            <p:cNvSpPr/>
            <p:nvPr/>
          </p:nvSpPr>
          <p:spPr>
            <a:xfrm>
              <a:off x="1023760" y="567908"/>
              <a:ext cx="75518" cy="28323"/>
            </a:xfrm>
            <a:custGeom>
              <a:avLst/>
              <a:gdLst>
                <a:gd name="connsiteX0" fmla="*/ 0 w 75518"/>
                <a:gd name="connsiteY0" fmla="*/ 0 h 28323"/>
                <a:gd name="connsiteX1" fmla="*/ 75518 w 75518"/>
                <a:gd name="connsiteY1" fmla="*/ 0 h 28323"/>
                <a:gd name="connsiteX2" fmla="*/ 75518 w 75518"/>
                <a:gd name="connsiteY2" fmla="*/ 28324 h 28323"/>
                <a:gd name="connsiteX3" fmla="*/ 0 w 75518"/>
                <a:gd name="connsiteY3" fmla="*/ 28324 h 28323"/>
              </a:gdLst>
              <a:ahLst/>
              <a:cxnLst>
                <a:cxn ang="0">
                  <a:pos x="connsiteX0" y="connsiteY0"/>
                </a:cxn>
                <a:cxn ang="0">
                  <a:pos x="connsiteX1" y="connsiteY1"/>
                </a:cxn>
                <a:cxn ang="0">
                  <a:pos x="connsiteX2" y="connsiteY2"/>
                </a:cxn>
                <a:cxn ang="0">
                  <a:pos x="connsiteX3" y="connsiteY3"/>
                </a:cxn>
              </a:cxnLst>
              <a:rect l="l" t="t" r="r" b="b"/>
              <a:pathLst>
                <a:path w="75518" h="28323">
                  <a:moveTo>
                    <a:pt x="0" y="0"/>
                  </a:moveTo>
                  <a:lnTo>
                    <a:pt x="75518" y="0"/>
                  </a:lnTo>
                  <a:lnTo>
                    <a:pt x="75518" y="28324"/>
                  </a:lnTo>
                  <a:lnTo>
                    <a:pt x="0" y="28324"/>
                  </a:lnTo>
                  <a:close/>
                </a:path>
              </a:pathLst>
            </a:custGeom>
            <a:solidFill>
              <a:schemeClr val="bg1"/>
            </a:solidFill>
            <a:ln w="1529" cap="flat">
              <a:noFill/>
              <a:prstDash val="solid"/>
              <a:miter/>
            </a:ln>
          </p:spPr>
          <p:txBody>
            <a:bodyPr rtlCol="0" anchor="ctr"/>
            <a:lstStyle/>
            <a:p>
              <a:endParaRPr lang="ja-JP" altLang="en-US"/>
            </a:p>
          </p:txBody>
        </p:sp>
        <p:sp>
          <p:nvSpPr>
            <p:cNvPr id="21" name="フリーフォーム 20">
              <a:extLst>
                <a:ext uri="{FF2B5EF4-FFF2-40B4-BE49-F238E27FC236}">
                  <a16:creationId xmlns:a16="http://schemas.microsoft.com/office/drawing/2014/main" id="{02B505D7-39A5-582B-8F8F-B8B4DE140740}"/>
                </a:ext>
              </a:extLst>
            </p:cNvPr>
            <p:cNvSpPr/>
            <p:nvPr/>
          </p:nvSpPr>
          <p:spPr>
            <a:xfrm>
              <a:off x="1120151" y="510606"/>
              <a:ext cx="128526" cy="149316"/>
            </a:xfrm>
            <a:custGeom>
              <a:avLst/>
              <a:gdLst>
                <a:gd name="connsiteX0" fmla="*/ 0 w 128526"/>
                <a:gd name="connsiteY0" fmla="*/ 132918 h 149316"/>
                <a:gd name="connsiteX1" fmla="*/ 13191 w 128526"/>
                <a:gd name="connsiteY1" fmla="*/ 107059 h 149316"/>
                <a:gd name="connsiteX2" fmla="*/ 64271 w 128526"/>
                <a:gd name="connsiteY2" fmla="*/ 121525 h 149316"/>
                <a:gd name="connsiteX3" fmla="*/ 95029 w 128526"/>
                <a:gd name="connsiteY3" fmla="*/ 105416 h 149316"/>
                <a:gd name="connsiteX4" fmla="*/ 4392 w 128526"/>
                <a:gd name="connsiteY4" fmla="*/ 45635 h 149316"/>
                <a:gd name="connsiteX5" fmla="*/ 68938 w 128526"/>
                <a:gd name="connsiteY5" fmla="*/ 0 h 149316"/>
                <a:gd name="connsiteX6" fmla="*/ 123859 w 128526"/>
                <a:gd name="connsiteY6" fmla="*/ 12550 h 149316"/>
                <a:gd name="connsiteX7" fmla="*/ 110684 w 128526"/>
                <a:gd name="connsiteY7" fmla="*/ 38470 h 149316"/>
                <a:gd name="connsiteX8" fmla="*/ 68663 w 128526"/>
                <a:gd name="connsiteY8" fmla="*/ 27548 h 149316"/>
                <a:gd name="connsiteX9" fmla="*/ 37905 w 128526"/>
                <a:gd name="connsiteY9" fmla="*/ 43931 h 149316"/>
                <a:gd name="connsiteX10" fmla="*/ 128527 w 128526"/>
                <a:gd name="connsiteY10" fmla="*/ 104275 h 149316"/>
                <a:gd name="connsiteX11" fmla="*/ 62067 w 128526"/>
                <a:gd name="connsiteY11" fmla="*/ 149316 h 149316"/>
                <a:gd name="connsiteX12" fmla="*/ 0 w 128526"/>
                <a:gd name="connsiteY12" fmla="*/ 132918 h 149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526" h="149316">
                  <a:moveTo>
                    <a:pt x="0" y="132918"/>
                  </a:moveTo>
                  <a:lnTo>
                    <a:pt x="13191" y="107059"/>
                  </a:lnTo>
                  <a:cubicBezTo>
                    <a:pt x="26091" y="115516"/>
                    <a:pt x="45862" y="121525"/>
                    <a:pt x="64271" y="121525"/>
                  </a:cubicBezTo>
                  <a:cubicBezTo>
                    <a:pt x="85970" y="121525"/>
                    <a:pt x="95029" y="115440"/>
                    <a:pt x="95029" y="105416"/>
                  </a:cubicBezTo>
                  <a:cubicBezTo>
                    <a:pt x="95029" y="77579"/>
                    <a:pt x="4392" y="103788"/>
                    <a:pt x="4392" y="45635"/>
                  </a:cubicBezTo>
                  <a:cubicBezTo>
                    <a:pt x="4392" y="18056"/>
                    <a:pt x="29381" y="0"/>
                    <a:pt x="68938" y="0"/>
                  </a:cubicBezTo>
                  <a:cubicBezTo>
                    <a:pt x="88434" y="0"/>
                    <a:pt x="110684" y="4640"/>
                    <a:pt x="123859" y="12550"/>
                  </a:cubicBezTo>
                  <a:lnTo>
                    <a:pt x="110684" y="38470"/>
                  </a:lnTo>
                  <a:cubicBezTo>
                    <a:pt x="97951" y="31063"/>
                    <a:pt x="83413" y="27284"/>
                    <a:pt x="68663" y="27548"/>
                  </a:cubicBezTo>
                  <a:cubicBezTo>
                    <a:pt x="47790" y="27548"/>
                    <a:pt x="37905" y="34378"/>
                    <a:pt x="37905" y="43931"/>
                  </a:cubicBezTo>
                  <a:cubicBezTo>
                    <a:pt x="37905" y="73411"/>
                    <a:pt x="128527" y="47217"/>
                    <a:pt x="128527" y="104275"/>
                  </a:cubicBezTo>
                  <a:cubicBezTo>
                    <a:pt x="128527" y="131565"/>
                    <a:pt x="103262" y="149316"/>
                    <a:pt x="62067" y="149316"/>
                  </a:cubicBezTo>
                  <a:cubicBezTo>
                    <a:pt x="37629" y="149301"/>
                    <a:pt x="13191" y="142197"/>
                    <a:pt x="0" y="132918"/>
                  </a:cubicBezTo>
                  <a:close/>
                </a:path>
              </a:pathLst>
            </a:custGeom>
            <a:solidFill>
              <a:schemeClr val="bg1"/>
            </a:solidFill>
            <a:ln w="1529" cap="flat">
              <a:noFill/>
              <a:prstDash val="solid"/>
              <a:miter/>
            </a:ln>
          </p:spPr>
          <p:txBody>
            <a:bodyPr rtlCol="0" anchor="ctr"/>
            <a:lstStyle/>
            <a:p>
              <a:endParaRPr lang="ja-JP" altLang="en-US"/>
            </a:p>
          </p:txBody>
        </p:sp>
        <p:sp>
          <p:nvSpPr>
            <p:cNvPr id="22" name="フリーフォーム 21">
              <a:extLst>
                <a:ext uri="{FF2B5EF4-FFF2-40B4-BE49-F238E27FC236}">
                  <a16:creationId xmlns:a16="http://schemas.microsoft.com/office/drawing/2014/main" id="{F3B7C4CF-6F2C-5ED5-F25E-D94125E0B91E}"/>
                </a:ext>
              </a:extLst>
            </p:cNvPr>
            <p:cNvSpPr/>
            <p:nvPr/>
          </p:nvSpPr>
          <p:spPr>
            <a:xfrm>
              <a:off x="1278350" y="455419"/>
              <a:ext cx="34323" cy="202571"/>
            </a:xfrm>
            <a:custGeom>
              <a:avLst/>
              <a:gdLst>
                <a:gd name="connsiteX0" fmla="*/ 0 w 34323"/>
                <a:gd name="connsiteY0" fmla="*/ 0 h 202571"/>
                <a:gd name="connsiteX1" fmla="*/ 34324 w 34323"/>
                <a:gd name="connsiteY1" fmla="*/ 0 h 202571"/>
                <a:gd name="connsiteX2" fmla="*/ 34324 w 34323"/>
                <a:gd name="connsiteY2" fmla="*/ 202572 h 202571"/>
                <a:gd name="connsiteX3" fmla="*/ 0 w 34323"/>
                <a:gd name="connsiteY3" fmla="*/ 202572 h 202571"/>
              </a:gdLst>
              <a:ahLst/>
              <a:cxnLst>
                <a:cxn ang="0">
                  <a:pos x="connsiteX0" y="connsiteY0"/>
                </a:cxn>
                <a:cxn ang="0">
                  <a:pos x="connsiteX1" y="connsiteY1"/>
                </a:cxn>
                <a:cxn ang="0">
                  <a:pos x="connsiteX2" y="connsiteY2"/>
                </a:cxn>
                <a:cxn ang="0">
                  <a:pos x="connsiteX3" y="connsiteY3"/>
                </a:cxn>
              </a:cxnLst>
              <a:rect l="l" t="t" r="r" b="b"/>
              <a:pathLst>
                <a:path w="34323" h="202571">
                  <a:moveTo>
                    <a:pt x="0" y="0"/>
                  </a:moveTo>
                  <a:lnTo>
                    <a:pt x="34324" y="0"/>
                  </a:lnTo>
                  <a:lnTo>
                    <a:pt x="34324" y="202572"/>
                  </a:lnTo>
                  <a:lnTo>
                    <a:pt x="0" y="202572"/>
                  </a:lnTo>
                  <a:close/>
                </a:path>
              </a:pathLst>
            </a:custGeom>
            <a:solidFill>
              <a:schemeClr val="bg1"/>
            </a:solidFill>
            <a:ln w="1529" cap="flat">
              <a:noFill/>
              <a:prstDash val="solid"/>
              <a:miter/>
            </a:ln>
          </p:spPr>
          <p:txBody>
            <a:bodyPr rtlCol="0" anchor="ctr"/>
            <a:lstStyle/>
            <a:p>
              <a:endParaRPr lang="ja-JP" altLang="en-US"/>
            </a:p>
          </p:txBody>
        </p:sp>
        <p:sp>
          <p:nvSpPr>
            <p:cNvPr id="23" name="フリーフォーム 22">
              <a:extLst>
                <a:ext uri="{FF2B5EF4-FFF2-40B4-BE49-F238E27FC236}">
                  <a16:creationId xmlns:a16="http://schemas.microsoft.com/office/drawing/2014/main" id="{886FDC4C-540F-0BD3-9078-F63DDD165CF1}"/>
                </a:ext>
              </a:extLst>
            </p:cNvPr>
            <p:cNvSpPr/>
            <p:nvPr/>
          </p:nvSpPr>
          <p:spPr>
            <a:xfrm>
              <a:off x="1353042" y="447235"/>
              <a:ext cx="43949" cy="210755"/>
            </a:xfrm>
            <a:custGeom>
              <a:avLst/>
              <a:gdLst>
                <a:gd name="connsiteX0" fmla="*/ 0 w 43949"/>
                <a:gd name="connsiteY0" fmla="*/ 20475 h 210755"/>
                <a:gd name="connsiteX1" fmla="*/ 21975 w 43949"/>
                <a:gd name="connsiteY1" fmla="*/ 0 h 210755"/>
                <a:gd name="connsiteX2" fmla="*/ 43949 w 43949"/>
                <a:gd name="connsiteY2" fmla="*/ 19699 h 210755"/>
                <a:gd name="connsiteX3" fmla="*/ 21975 w 43949"/>
                <a:gd name="connsiteY3" fmla="*/ 40995 h 210755"/>
                <a:gd name="connsiteX4" fmla="*/ 0 w 43949"/>
                <a:gd name="connsiteY4" fmla="*/ 20475 h 210755"/>
                <a:gd name="connsiteX5" fmla="*/ 4667 w 43949"/>
                <a:gd name="connsiteY5" fmla="*/ 64968 h 210755"/>
                <a:gd name="connsiteX6" fmla="*/ 39006 w 43949"/>
                <a:gd name="connsiteY6" fmla="*/ 64968 h 210755"/>
                <a:gd name="connsiteX7" fmla="*/ 39006 w 43949"/>
                <a:gd name="connsiteY7" fmla="*/ 210756 h 210755"/>
                <a:gd name="connsiteX8" fmla="*/ 4667 w 43949"/>
                <a:gd name="connsiteY8" fmla="*/ 210756 h 210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949" h="210755">
                  <a:moveTo>
                    <a:pt x="0" y="20475"/>
                  </a:moveTo>
                  <a:cubicBezTo>
                    <a:pt x="0" y="9005"/>
                    <a:pt x="9350" y="0"/>
                    <a:pt x="21975" y="0"/>
                  </a:cubicBezTo>
                  <a:cubicBezTo>
                    <a:pt x="34599" y="0"/>
                    <a:pt x="43949" y="8458"/>
                    <a:pt x="43949" y="19699"/>
                  </a:cubicBezTo>
                  <a:cubicBezTo>
                    <a:pt x="43949" y="31716"/>
                    <a:pt x="34890" y="40995"/>
                    <a:pt x="21975" y="40995"/>
                  </a:cubicBezTo>
                  <a:cubicBezTo>
                    <a:pt x="9350" y="40995"/>
                    <a:pt x="0" y="31944"/>
                    <a:pt x="0" y="20475"/>
                  </a:cubicBezTo>
                  <a:close/>
                  <a:moveTo>
                    <a:pt x="4667" y="64968"/>
                  </a:moveTo>
                  <a:lnTo>
                    <a:pt x="39006" y="64968"/>
                  </a:lnTo>
                  <a:lnTo>
                    <a:pt x="39006" y="210756"/>
                  </a:lnTo>
                  <a:lnTo>
                    <a:pt x="4667" y="210756"/>
                  </a:lnTo>
                  <a:close/>
                </a:path>
              </a:pathLst>
            </a:custGeom>
            <a:solidFill>
              <a:schemeClr val="bg1"/>
            </a:solidFill>
            <a:ln w="1529" cap="flat">
              <a:noFill/>
              <a:prstDash val="solid"/>
              <a:miter/>
            </a:ln>
          </p:spPr>
          <p:txBody>
            <a:bodyPr rtlCol="0" anchor="ctr"/>
            <a:lstStyle/>
            <a:p>
              <a:endParaRPr lang="ja-JP" altLang="en-US"/>
            </a:p>
          </p:txBody>
        </p:sp>
        <p:sp>
          <p:nvSpPr>
            <p:cNvPr id="24" name="フリーフォーム 23">
              <a:extLst>
                <a:ext uri="{FF2B5EF4-FFF2-40B4-BE49-F238E27FC236}">
                  <a16:creationId xmlns:a16="http://schemas.microsoft.com/office/drawing/2014/main" id="{7BF5C2CD-E2FD-70F5-5722-8D28D11F83B4}"/>
                </a:ext>
              </a:extLst>
            </p:cNvPr>
            <p:cNvSpPr/>
            <p:nvPr/>
          </p:nvSpPr>
          <p:spPr>
            <a:xfrm>
              <a:off x="1424995" y="455419"/>
              <a:ext cx="155719" cy="204488"/>
            </a:xfrm>
            <a:custGeom>
              <a:avLst/>
              <a:gdLst>
                <a:gd name="connsiteX0" fmla="*/ 155720 w 155719"/>
                <a:gd name="connsiteY0" fmla="*/ 0 h 204488"/>
                <a:gd name="connsiteX1" fmla="*/ 155720 w 155719"/>
                <a:gd name="connsiteY1" fmla="*/ 202572 h 204488"/>
                <a:gd name="connsiteX2" fmla="*/ 122773 w 155719"/>
                <a:gd name="connsiteY2" fmla="*/ 202572 h 204488"/>
                <a:gd name="connsiteX3" fmla="*/ 122773 w 155719"/>
                <a:gd name="connsiteY3" fmla="*/ 183740 h 204488"/>
                <a:gd name="connsiteX4" fmla="*/ 74156 w 155719"/>
                <a:gd name="connsiteY4" fmla="*/ 204489 h 204488"/>
                <a:gd name="connsiteX5" fmla="*/ 0 w 155719"/>
                <a:gd name="connsiteY5" fmla="*/ 129678 h 204488"/>
                <a:gd name="connsiteX6" fmla="*/ 74156 w 155719"/>
                <a:gd name="connsiteY6" fmla="*/ 55142 h 204488"/>
                <a:gd name="connsiteX7" fmla="*/ 121396 w 155719"/>
                <a:gd name="connsiteY7" fmla="*/ 74795 h 204488"/>
                <a:gd name="connsiteX8" fmla="*/ 121396 w 155719"/>
                <a:gd name="connsiteY8" fmla="*/ 0 h 204488"/>
                <a:gd name="connsiteX9" fmla="*/ 121947 w 155719"/>
                <a:gd name="connsiteY9" fmla="*/ 129678 h 204488"/>
                <a:gd name="connsiteX10" fmla="*/ 78273 w 155719"/>
                <a:gd name="connsiteY10" fmla="*/ 84044 h 204488"/>
                <a:gd name="connsiteX11" fmla="*/ 34615 w 155719"/>
                <a:gd name="connsiteY11" fmla="*/ 129678 h 204488"/>
                <a:gd name="connsiteX12" fmla="*/ 78273 w 155719"/>
                <a:gd name="connsiteY12" fmla="*/ 175313 h 204488"/>
                <a:gd name="connsiteX13" fmla="*/ 121947 w 155719"/>
                <a:gd name="connsiteY13" fmla="*/ 129678 h 204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5719" h="204488">
                  <a:moveTo>
                    <a:pt x="155720" y="0"/>
                  </a:moveTo>
                  <a:lnTo>
                    <a:pt x="155720" y="202572"/>
                  </a:lnTo>
                  <a:lnTo>
                    <a:pt x="122773" y="202572"/>
                  </a:lnTo>
                  <a:lnTo>
                    <a:pt x="122773" y="183740"/>
                  </a:lnTo>
                  <a:cubicBezTo>
                    <a:pt x="111235" y="197659"/>
                    <a:pt x="94203" y="204489"/>
                    <a:pt x="74156" y="204489"/>
                  </a:cubicBezTo>
                  <a:cubicBezTo>
                    <a:pt x="31585" y="204489"/>
                    <a:pt x="0" y="175009"/>
                    <a:pt x="0" y="129678"/>
                  </a:cubicBezTo>
                  <a:cubicBezTo>
                    <a:pt x="0" y="84348"/>
                    <a:pt x="31585" y="55142"/>
                    <a:pt x="74156" y="55142"/>
                  </a:cubicBezTo>
                  <a:cubicBezTo>
                    <a:pt x="93101" y="55142"/>
                    <a:pt x="109858" y="61409"/>
                    <a:pt x="121396" y="74795"/>
                  </a:cubicBezTo>
                  <a:lnTo>
                    <a:pt x="121396" y="0"/>
                  </a:lnTo>
                  <a:close/>
                  <a:moveTo>
                    <a:pt x="121947" y="129678"/>
                  </a:moveTo>
                  <a:cubicBezTo>
                    <a:pt x="121947" y="101841"/>
                    <a:pt x="103002" y="84044"/>
                    <a:pt x="78273" y="84044"/>
                  </a:cubicBezTo>
                  <a:cubicBezTo>
                    <a:pt x="53544" y="84044"/>
                    <a:pt x="34615" y="101796"/>
                    <a:pt x="34615" y="129678"/>
                  </a:cubicBezTo>
                  <a:cubicBezTo>
                    <a:pt x="34615" y="157561"/>
                    <a:pt x="53559" y="175313"/>
                    <a:pt x="78273" y="175313"/>
                  </a:cubicBezTo>
                  <a:cubicBezTo>
                    <a:pt x="102987" y="175313"/>
                    <a:pt x="121947" y="157546"/>
                    <a:pt x="121947" y="129678"/>
                  </a:cubicBezTo>
                  <a:close/>
                </a:path>
              </a:pathLst>
            </a:custGeom>
            <a:solidFill>
              <a:schemeClr val="bg1"/>
            </a:solidFill>
            <a:ln w="1529" cap="flat">
              <a:noFill/>
              <a:prstDash val="solid"/>
              <a:miter/>
            </a:ln>
          </p:spPr>
          <p:txBody>
            <a:bodyPr rtlCol="0" anchor="ctr"/>
            <a:lstStyle/>
            <a:p>
              <a:endParaRPr lang="ja-JP" altLang="en-US"/>
            </a:p>
          </p:txBody>
        </p:sp>
        <p:sp>
          <p:nvSpPr>
            <p:cNvPr id="25" name="フリーフォーム 24">
              <a:extLst>
                <a:ext uri="{FF2B5EF4-FFF2-40B4-BE49-F238E27FC236}">
                  <a16:creationId xmlns:a16="http://schemas.microsoft.com/office/drawing/2014/main" id="{F0D7BB1A-6488-E3EE-CF49-6FFCE62F2160}"/>
                </a:ext>
              </a:extLst>
            </p:cNvPr>
            <p:cNvSpPr/>
            <p:nvPr/>
          </p:nvSpPr>
          <p:spPr>
            <a:xfrm>
              <a:off x="1613431" y="510606"/>
              <a:ext cx="150047" cy="149346"/>
            </a:xfrm>
            <a:custGeom>
              <a:avLst/>
              <a:gdLst>
                <a:gd name="connsiteX0" fmla="*/ 149629 w 150047"/>
                <a:gd name="connsiteY0" fmla="*/ 85413 h 149346"/>
                <a:gd name="connsiteX1" fmla="*/ 34553 w 150047"/>
                <a:gd name="connsiteY1" fmla="*/ 85413 h 149346"/>
                <a:gd name="connsiteX2" fmla="*/ 81992 w 150047"/>
                <a:gd name="connsiteY2" fmla="*/ 120399 h 149346"/>
                <a:gd name="connsiteX3" fmla="*/ 121778 w 150047"/>
                <a:gd name="connsiteY3" fmla="*/ 104564 h 149346"/>
                <a:gd name="connsiteX4" fmla="*/ 140142 w 150047"/>
                <a:gd name="connsiteY4" fmla="*/ 125586 h 149346"/>
                <a:gd name="connsiteX5" fmla="*/ 81104 w 150047"/>
                <a:gd name="connsiteY5" fmla="*/ 149347 h 149346"/>
                <a:gd name="connsiteX6" fmla="*/ 0 w 150047"/>
                <a:gd name="connsiteY6" fmla="*/ 74536 h 149346"/>
                <a:gd name="connsiteX7" fmla="*/ 75809 w 150047"/>
                <a:gd name="connsiteY7" fmla="*/ 0 h 149346"/>
                <a:gd name="connsiteX8" fmla="*/ 149951 w 150047"/>
                <a:gd name="connsiteY8" fmla="*/ 75343 h 149346"/>
                <a:gd name="connsiteX9" fmla="*/ 149629 w 150047"/>
                <a:gd name="connsiteY9" fmla="*/ 85413 h 149346"/>
                <a:gd name="connsiteX10" fmla="*/ 34309 w 150047"/>
                <a:gd name="connsiteY10" fmla="*/ 62808 h 149346"/>
                <a:gd name="connsiteX11" fmla="*/ 117494 w 150047"/>
                <a:gd name="connsiteY11" fmla="*/ 62808 h 149346"/>
                <a:gd name="connsiteX12" fmla="*/ 76024 w 150047"/>
                <a:gd name="connsiteY12" fmla="*/ 27305 h 149346"/>
                <a:gd name="connsiteX13" fmla="*/ 34309 w 150047"/>
                <a:gd name="connsiteY13" fmla="*/ 62808 h 149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0047" h="149346">
                  <a:moveTo>
                    <a:pt x="149629" y="85413"/>
                  </a:moveTo>
                  <a:lnTo>
                    <a:pt x="34553" y="85413"/>
                  </a:lnTo>
                  <a:cubicBezTo>
                    <a:pt x="38670" y="106709"/>
                    <a:pt x="56513" y="120399"/>
                    <a:pt x="81992" y="120399"/>
                  </a:cubicBezTo>
                  <a:cubicBezTo>
                    <a:pt x="98457" y="120399"/>
                    <a:pt x="111373" y="115212"/>
                    <a:pt x="121778" y="104564"/>
                  </a:cubicBezTo>
                  <a:lnTo>
                    <a:pt x="140142" y="125586"/>
                  </a:lnTo>
                  <a:cubicBezTo>
                    <a:pt x="126966" y="141148"/>
                    <a:pt x="106369" y="149347"/>
                    <a:pt x="81104" y="149347"/>
                  </a:cubicBezTo>
                  <a:cubicBezTo>
                    <a:pt x="31937" y="149347"/>
                    <a:pt x="0" y="117950"/>
                    <a:pt x="0" y="74536"/>
                  </a:cubicBezTo>
                  <a:cubicBezTo>
                    <a:pt x="0" y="31123"/>
                    <a:pt x="32136" y="0"/>
                    <a:pt x="75809" y="0"/>
                  </a:cubicBezTo>
                  <a:cubicBezTo>
                    <a:pt x="118657" y="0"/>
                    <a:pt x="149951" y="29754"/>
                    <a:pt x="149951" y="75343"/>
                  </a:cubicBezTo>
                  <a:cubicBezTo>
                    <a:pt x="150195" y="78020"/>
                    <a:pt x="149935" y="82142"/>
                    <a:pt x="149629" y="85413"/>
                  </a:cubicBezTo>
                  <a:close/>
                  <a:moveTo>
                    <a:pt x="34309" y="62808"/>
                  </a:moveTo>
                  <a:lnTo>
                    <a:pt x="117494" y="62808"/>
                  </a:lnTo>
                  <a:cubicBezTo>
                    <a:pt x="114739" y="41786"/>
                    <a:pt x="98534" y="27305"/>
                    <a:pt x="76024" y="27305"/>
                  </a:cubicBezTo>
                  <a:cubicBezTo>
                    <a:pt x="53804" y="27259"/>
                    <a:pt x="37599" y="41512"/>
                    <a:pt x="34309" y="62808"/>
                  </a:cubicBezTo>
                  <a:close/>
                </a:path>
              </a:pathLst>
            </a:custGeom>
            <a:solidFill>
              <a:schemeClr val="bg1"/>
            </a:solidFill>
            <a:ln w="1529" cap="flat">
              <a:noFill/>
              <a:prstDash val="solid"/>
              <a:miter/>
            </a:ln>
          </p:spPr>
          <p:txBody>
            <a:bodyPr rtlCol="0" anchor="ctr"/>
            <a:lstStyle/>
            <a:p>
              <a:endParaRPr lang="ja-JP" altLang="en-US"/>
            </a:p>
          </p:txBody>
        </p:sp>
        <p:sp>
          <p:nvSpPr>
            <p:cNvPr id="26" name="フリーフォーム 25">
              <a:extLst>
                <a:ext uri="{FF2B5EF4-FFF2-40B4-BE49-F238E27FC236}">
                  <a16:creationId xmlns:a16="http://schemas.microsoft.com/office/drawing/2014/main" id="{0F471A13-E904-BAB4-121B-E38888736DB1}"/>
                </a:ext>
              </a:extLst>
            </p:cNvPr>
            <p:cNvSpPr/>
            <p:nvPr/>
          </p:nvSpPr>
          <p:spPr>
            <a:xfrm>
              <a:off x="552525" y="471153"/>
              <a:ext cx="161254" cy="160303"/>
            </a:xfrm>
            <a:custGeom>
              <a:avLst/>
              <a:gdLst>
                <a:gd name="connsiteX0" fmla="*/ 157195 w 161254"/>
                <a:gd name="connsiteY0" fmla="*/ 13822 h 160303"/>
                <a:gd name="connsiteX1" fmla="*/ 13887 w 161254"/>
                <a:gd name="connsiteY1" fmla="*/ 52522 h 160303"/>
                <a:gd name="connsiteX2" fmla="*/ 13870 w 161254"/>
                <a:gd name="connsiteY2" fmla="*/ 156248 h 160303"/>
                <a:gd name="connsiteX3" fmla="*/ 24842 w 161254"/>
                <a:gd name="connsiteY3" fmla="*/ 159261 h 160303"/>
                <a:gd name="connsiteX4" fmla="*/ 26541 w 161254"/>
                <a:gd name="connsiteY4" fmla="*/ 157982 h 160303"/>
                <a:gd name="connsiteX5" fmla="*/ 158893 w 161254"/>
                <a:gd name="connsiteY5" fmla="*/ 26432 h 160303"/>
                <a:gd name="connsiteX6" fmla="*/ 158900 w 161254"/>
                <a:gd name="connsiteY6" fmla="*/ 15117 h 160303"/>
                <a:gd name="connsiteX7" fmla="*/ 157195 w 161254"/>
                <a:gd name="connsiteY7" fmla="*/ 13822 h 160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254" h="160303">
                  <a:moveTo>
                    <a:pt x="157195" y="13822"/>
                  </a:moveTo>
                  <a:cubicBezTo>
                    <a:pt x="106871" y="-14829"/>
                    <a:pt x="42709" y="2498"/>
                    <a:pt x="13887" y="52522"/>
                  </a:cubicBezTo>
                  <a:cubicBezTo>
                    <a:pt x="-4623" y="84648"/>
                    <a:pt x="-4629" y="124116"/>
                    <a:pt x="13870" y="156248"/>
                  </a:cubicBezTo>
                  <a:cubicBezTo>
                    <a:pt x="16063" y="160092"/>
                    <a:pt x="20975" y="161441"/>
                    <a:pt x="24842" y="159261"/>
                  </a:cubicBezTo>
                  <a:cubicBezTo>
                    <a:pt x="25463" y="158912"/>
                    <a:pt x="26034" y="158481"/>
                    <a:pt x="26541" y="157982"/>
                  </a:cubicBezTo>
                  <a:lnTo>
                    <a:pt x="158893" y="26432"/>
                  </a:lnTo>
                  <a:cubicBezTo>
                    <a:pt x="162038" y="23309"/>
                    <a:pt x="162041" y="18243"/>
                    <a:pt x="158900" y="15117"/>
                  </a:cubicBezTo>
                  <a:cubicBezTo>
                    <a:pt x="158392" y="14611"/>
                    <a:pt x="157819" y="14176"/>
                    <a:pt x="157195" y="13822"/>
                  </a:cubicBezTo>
                  <a:close/>
                </a:path>
              </a:pathLst>
            </a:custGeom>
            <a:solidFill>
              <a:schemeClr val="bg1"/>
            </a:solidFill>
            <a:ln w="1529" cap="flat">
              <a:noFill/>
              <a:prstDash val="solid"/>
              <a:miter/>
            </a:ln>
          </p:spPr>
          <p:txBody>
            <a:bodyPr rtlCol="0" anchor="ctr"/>
            <a:lstStyle/>
            <a:p>
              <a:endParaRPr lang="ja-JP" altLang="en-US"/>
            </a:p>
          </p:txBody>
        </p:sp>
        <p:sp>
          <p:nvSpPr>
            <p:cNvPr id="27" name="フリーフォーム 26">
              <a:extLst>
                <a:ext uri="{FF2B5EF4-FFF2-40B4-BE49-F238E27FC236}">
                  <a16:creationId xmlns:a16="http://schemas.microsoft.com/office/drawing/2014/main" id="{FE41B0FD-743C-837E-6A10-09CB481EE026}"/>
                </a:ext>
              </a:extLst>
            </p:cNvPr>
            <p:cNvSpPr/>
            <p:nvPr/>
          </p:nvSpPr>
          <p:spPr>
            <a:xfrm>
              <a:off x="601573" y="519877"/>
              <a:ext cx="161019" cy="160090"/>
            </a:xfrm>
            <a:custGeom>
              <a:avLst/>
              <a:gdLst>
                <a:gd name="connsiteX0" fmla="*/ 4226 w 161019"/>
                <a:gd name="connsiteY0" fmla="*/ 146495 h 160090"/>
                <a:gd name="connsiteX1" fmla="*/ 147361 w 161019"/>
                <a:gd name="connsiteY1" fmla="*/ 107170 h 160090"/>
                <a:gd name="connsiteX2" fmla="*/ 147367 w 161019"/>
                <a:gd name="connsiteY2" fmla="*/ 4222 h 160090"/>
                <a:gd name="connsiteX3" fmla="*/ 136055 w 161019"/>
                <a:gd name="connsiteY3" fmla="*/ 1057 h 160090"/>
                <a:gd name="connsiteX4" fmla="*/ 134253 w 161019"/>
                <a:gd name="connsiteY4" fmla="*/ 2412 h 160090"/>
                <a:gd name="connsiteX5" fmla="*/ 2420 w 161019"/>
                <a:gd name="connsiteY5" fmla="*/ 133459 h 160090"/>
                <a:gd name="connsiteX6" fmla="*/ 2456 w 161019"/>
                <a:gd name="connsiteY6" fmla="*/ 145162 h 160090"/>
                <a:gd name="connsiteX7" fmla="*/ 4226 w 161019"/>
                <a:gd name="connsiteY7" fmla="*/ 146495 h 160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019" h="160090">
                  <a:moveTo>
                    <a:pt x="4226" y="146495"/>
                  </a:moveTo>
                  <a:cubicBezTo>
                    <a:pt x="54676" y="174926"/>
                    <a:pt x="118760" y="157320"/>
                    <a:pt x="147361" y="107170"/>
                  </a:cubicBezTo>
                  <a:cubicBezTo>
                    <a:pt x="165571" y="75241"/>
                    <a:pt x="165573" y="36152"/>
                    <a:pt x="147367" y="4222"/>
                  </a:cubicBezTo>
                  <a:cubicBezTo>
                    <a:pt x="145123" y="243"/>
                    <a:pt x="140058" y="-1174"/>
                    <a:pt x="136055" y="1057"/>
                  </a:cubicBezTo>
                  <a:cubicBezTo>
                    <a:pt x="135395" y="1425"/>
                    <a:pt x="134789" y="1880"/>
                    <a:pt x="134253" y="2412"/>
                  </a:cubicBezTo>
                  <a:lnTo>
                    <a:pt x="2420" y="133459"/>
                  </a:lnTo>
                  <a:cubicBezTo>
                    <a:pt x="-821" y="136700"/>
                    <a:pt x="-805" y="141940"/>
                    <a:pt x="2456" y="145162"/>
                  </a:cubicBezTo>
                  <a:cubicBezTo>
                    <a:pt x="2984" y="145683"/>
                    <a:pt x="3579" y="146131"/>
                    <a:pt x="4226" y="146495"/>
                  </a:cubicBezTo>
                  <a:close/>
                </a:path>
              </a:pathLst>
            </a:custGeom>
            <a:solidFill>
              <a:schemeClr val="bg1"/>
            </a:solidFill>
            <a:ln w="1529" cap="flat">
              <a:noFill/>
              <a:prstDash val="solid"/>
              <a:miter/>
            </a:ln>
          </p:spPr>
          <p:txBody>
            <a:bodyPr rtlCol="0" anchor="ctr"/>
            <a:lstStyle/>
            <a:p>
              <a:endParaRPr lang="ja-JP" altLang="en-US"/>
            </a:p>
          </p:txBody>
        </p:sp>
        <p:sp>
          <p:nvSpPr>
            <p:cNvPr id="28" name="フリーフォーム 27">
              <a:extLst>
                <a:ext uri="{FF2B5EF4-FFF2-40B4-BE49-F238E27FC236}">
                  <a16:creationId xmlns:a16="http://schemas.microsoft.com/office/drawing/2014/main" id="{48653C66-C3B1-04C8-687F-C473DB3D32B3}"/>
                </a:ext>
              </a:extLst>
            </p:cNvPr>
            <p:cNvSpPr/>
            <p:nvPr/>
          </p:nvSpPr>
          <p:spPr>
            <a:xfrm>
              <a:off x="736785" y="440671"/>
              <a:ext cx="60996" cy="61251"/>
            </a:xfrm>
            <a:custGeom>
              <a:avLst/>
              <a:gdLst>
                <a:gd name="connsiteX0" fmla="*/ 60985 w 60996"/>
                <a:gd name="connsiteY0" fmla="*/ 31055 h 61251"/>
                <a:gd name="connsiteX1" fmla="*/ 31348 w 60996"/>
                <a:gd name="connsiteY1" fmla="*/ 61248 h 61251"/>
                <a:gd name="connsiteX2" fmla="*/ 30701 w 60996"/>
                <a:gd name="connsiteY2" fmla="*/ 61249 h 61251"/>
                <a:gd name="connsiteX3" fmla="*/ 5 w 60996"/>
                <a:gd name="connsiteY3" fmla="*/ 31499 h 61251"/>
                <a:gd name="connsiteX4" fmla="*/ 4 w 60996"/>
                <a:gd name="connsiteY4" fmla="*/ 30826 h 61251"/>
                <a:gd name="connsiteX5" fmla="*/ 29986 w 60996"/>
                <a:gd name="connsiteY5" fmla="*/ 4 h 61251"/>
                <a:gd name="connsiteX6" fmla="*/ 60992 w 60996"/>
                <a:gd name="connsiteY6" fmla="*/ 29807 h 61251"/>
                <a:gd name="connsiteX7" fmla="*/ 60985 w 60996"/>
                <a:gd name="connsiteY7" fmla="*/ 31131 h 61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96" h="61251">
                  <a:moveTo>
                    <a:pt x="60985" y="31055"/>
                  </a:moveTo>
                  <a:cubicBezTo>
                    <a:pt x="61189" y="47528"/>
                    <a:pt x="47920" y="61046"/>
                    <a:pt x="31348" y="61248"/>
                  </a:cubicBezTo>
                  <a:cubicBezTo>
                    <a:pt x="31132" y="61251"/>
                    <a:pt x="30917" y="61251"/>
                    <a:pt x="30701" y="61249"/>
                  </a:cubicBezTo>
                  <a:cubicBezTo>
                    <a:pt x="13961" y="61460"/>
                    <a:pt x="217" y="48141"/>
                    <a:pt x="5" y="31499"/>
                  </a:cubicBezTo>
                  <a:cubicBezTo>
                    <a:pt x="3" y="31275"/>
                    <a:pt x="2" y="31051"/>
                    <a:pt x="4" y="30826"/>
                  </a:cubicBezTo>
                  <a:cubicBezTo>
                    <a:pt x="-279" y="14085"/>
                    <a:pt x="13144" y="286"/>
                    <a:pt x="29986" y="4"/>
                  </a:cubicBezTo>
                  <a:cubicBezTo>
                    <a:pt x="46827" y="-277"/>
                    <a:pt x="60709" y="13066"/>
                    <a:pt x="60992" y="29807"/>
                  </a:cubicBezTo>
                  <a:cubicBezTo>
                    <a:pt x="61000" y="30248"/>
                    <a:pt x="60997" y="30689"/>
                    <a:pt x="60985" y="31131"/>
                  </a:cubicBezTo>
                  <a:close/>
                </a:path>
              </a:pathLst>
            </a:custGeom>
            <a:solidFill>
              <a:srgbClr val="F49F35"/>
            </a:solidFill>
            <a:ln w="1529" cap="flat">
              <a:noFill/>
              <a:prstDash val="solid"/>
              <a:miter/>
            </a:ln>
          </p:spPr>
          <p:txBody>
            <a:bodyPr rtlCol="0" anchor="ctr"/>
            <a:lstStyle/>
            <a:p>
              <a:endParaRPr lang="ja-JP" altLang="en-US"/>
            </a:p>
          </p:txBody>
        </p:sp>
      </p:grpSp>
      <p:sp>
        <p:nvSpPr>
          <p:cNvPr id="2" name="日付プレースホルダー 3">
            <a:extLst>
              <a:ext uri="{FF2B5EF4-FFF2-40B4-BE49-F238E27FC236}">
                <a16:creationId xmlns:a16="http://schemas.microsoft.com/office/drawing/2014/main" id="{82917B4A-5357-C890-EC2D-2DD4D73611D9}"/>
              </a:ext>
            </a:extLst>
          </p:cNvPr>
          <p:cNvSpPr>
            <a:spLocks noGrp="1"/>
          </p:cNvSpPr>
          <p:nvPr>
            <p:ph type="dt" sz="half" idx="10"/>
          </p:nvPr>
        </p:nvSpPr>
        <p:spPr>
          <a:xfrm>
            <a:off x="132144" y="6519944"/>
            <a:ext cx="2743200" cy="247831"/>
          </a:xfrm>
        </p:spPr>
        <p:txBody>
          <a:bodyPr/>
          <a:lstStyle>
            <a:lvl1pPr>
              <a:defRPr sz="900" b="0" i="0">
                <a:solidFill>
                  <a:schemeClr val="bg1"/>
                </a:solidFill>
                <a:latin typeface="Montserrat Medium" pitchFamily="2" charset="0"/>
                <a:cs typeface="Futura Medium" panose="020B0602020204020303" pitchFamily="34" charset="-79"/>
              </a:defRPr>
            </a:lvl1pPr>
          </a:lstStyle>
          <a:p>
            <a:r>
              <a:rPr lang="en-US" altLang="ja-JP"/>
              <a:t>© Cone Inc.</a:t>
            </a:r>
            <a:endParaRPr lang="ja-JP" altLang="en-US"/>
          </a:p>
        </p:txBody>
      </p:sp>
      <p:sp>
        <p:nvSpPr>
          <p:cNvPr id="3" name="スライド番号プレースホルダー 5">
            <a:extLst>
              <a:ext uri="{FF2B5EF4-FFF2-40B4-BE49-F238E27FC236}">
                <a16:creationId xmlns:a16="http://schemas.microsoft.com/office/drawing/2014/main" id="{D490F29B-C676-E74D-3631-23B9145AC58E}"/>
              </a:ext>
            </a:extLst>
          </p:cNvPr>
          <p:cNvSpPr>
            <a:spLocks noGrp="1"/>
          </p:cNvSpPr>
          <p:nvPr>
            <p:ph type="sldNum" sz="quarter" idx="12"/>
          </p:nvPr>
        </p:nvSpPr>
        <p:spPr>
          <a:xfrm>
            <a:off x="9316656" y="6519943"/>
            <a:ext cx="2743200" cy="247831"/>
          </a:xfrm>
        </p:spPr>
        <p:txBody>
          <a:bodyPr/>
          <a:lstStyle>
            <a:lvl1pPr>
              <a:defRPr sz="1000" b="0" i="0">
                <a:solidFill>
                  <a:schemeClr val="bg1"/>
                </a:solidFill>
                <a:latin typeface="Montserrat Medium" pitchFamily="2" charset="0"/>
                <a:cs typeface="Futura Medium" panose="020B0602020204020303" pitchFamily="34" charset="-79"/>
              </a:defRPr>
            </a:lvl1pPr>
          </a:lstStyle>
          <a:p>
            <a:fld id="{E310EA0D-2252-9045-A82C-BA460C3629D0}" type="slidenum">
              <a:rPr lang="ja-JP" altLang="en-US" smtClean="0"/>
              <a:pPr/>
              <a:t>‹#›</a:t>
            </a:fld>
            <a:endParaRPr lang="ja-JP" altLang="en-US"/>
          </a:p>
        </p:txBody>
      </p:sp>
      <p:grpSp>
        <p:nvGrpSpPr>
          <p:cNvPr id="5" name="グループ化 4">
            <a:extLst>
              <a:ext uri="{FF2B5EF4-FFF2-40B4-BE49-F238E27FC236}">
                <a16:creationId xmlns:a16="http://schemas.microsoft.com/office/drawing/2014/main" id="{A8D2684D-5464-0B80-DBFA-946EEC6A9A4F}"/>
              </a:ext>
            </a:extLst>
          </p:cNvPr>
          <p:cNvGrpSpPr/>
          <p:nvPr userDrawn="1"/>
        </p:nvGrpSpPr>
        <p:grpSpPr>
          <a:xfrm>
            <a:off x="3901537" y="2368314"/>
            <a:ext cx="7847551" cy="4676195"/>
            <a:chOff x="2911943" y="2149125"/>
            <a:chExt cx="8632306" cy="5143814"/>
          </a:xfrm>
          <a:solidFill>
            <a:schemeClr val="bg1"/>
          </a:solidFill>
        </p:grpSpPr>
        <p:sp>
          <p:nvSpPr>
            <p:cNvPr id="6" name="角丸四角形 5">
              <a:extLst>
                <a:ext uri="{FF2B5EF4-FFF2-40B4-BE49-F238E27FC236}">
                  <a16:creationId xmlns:a16="http://schemas.microsoft.com/office/drawing/2014/main" id="{783766CC-C963-EF13-2BF9-1F062DEB38CD}"/>
                </a:ext>
              </a:extLst>
            </p:cNvPr>
            <p:cNvSpPr/>
            <p:nvPr userDrawn="1"/>
          </p:nvSpPr>
          <p:spPr>
            <a:xfrm rot="2700000">
              <a:off x="6409101" y="2484231"/>
              <a:ext cx="1311550" cy="8305865"/>
            </a:xfrm>
            <a:prstGeom prst="roundRect">
              <a:avLst>
                <a:gd name="adj" fmla="val 50000"/>
              </a:avLst>
            </a:prstGeom>
            <a:grpFill/>
            <a:ln w="508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solidFill>
                  <a:schemeClr val="tx1">
                    <a:lumMod val="75000"/>
                    <a:lumOff val="25000"/>
                  </a:schemeClr>
                </a:solidFill>
                <a:latin typeface="Montserrat SemiBold" pitchFamily="2" charset="0"/>
                <a:ea typeface="Yu Gothic" panose="020B0400000000000000" pitchFamily="34" charset="-128"/>
              </a:endParaRPr>
            </a:p>
          </p:txBody>
        </p:sp>
        <p:sp>
          <p:nvSpPr>
            <p:cNvPr id="7" name="円/楕円 6">
              <a:extLst>
                <a:ext uri="{FF2B5EF4-FFF2-40B4-BE49-F238E27FC236}">
                  <a16:creationId xmlns:a16="http://schemas.microsoft.com/office/drawing/2014/main" id="{1F15C234-2B0B-92CD-15DB-16BFC7A1CE51}"/>
                </a:ext>
              </a:extLst>
            </p:cNvPr>
            <p:cNvSpPr/>
            <p:nvPr userDrawn="1"/>
          </p:nvSpPr>
          <p:spPr>
            <a:xfrm>
              <a:off x="10182809" y="2149125"/>
              <a:ext cx="1361440" cy="1361440"/>
            </a:xfrm>
            <a:prstGeom prst="ellipse">
              <a:avLst/>
            </a:prstGeom>
            <a:noFill/>
            <a:ln w="508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solidFill>
                  <a:schemeClr val="tx1">
                    <a:lumMod val="75000"/>
                    <a:lumOff val="25000"/>
                  </a:schemeClr>
                </a:solidFill>
                <a:latin typeface="Montserrat SemiBold" pitchFamily="2" charset="0"/>
                <a:ea typeface="Yu Gothic" panose="020B0400000000000000" pitchFamily="34" charset="-128"/>
              </a:endParaRPr>
            </a:p>
          </p:txBody>
        </p:sp>
      </p:grpSp>
    </p:spTree>
    <p:extLst>
      <p:ext uri="{BB962C8B-B14F-4D97-AF65-F5344CB8AC3E}">
        <p14:creationId xmlns:p14="http://schemas.microsoft.com/office/powerpoint/2010/main" val="1481279886"/>
      </p:ext>
    </p:extLst>
  </p:cSld>
  <p:clrMapOvr>
    <a:masterClrMapping/>
  </p:clrMapOvr>
  <p:extLst>
    <p:ext uri="{DCECCB84-F9BA-43D5-87BE-67443E8EF086}">
      <p15:sldGuideLst xmlns:p15="http://schemas.microsoft.com/office/powerpoint/2012/main">
        <p15:guide id="1" orient="horz" pos="731">
          <p15:clr>
            <a:srgbClr val="FBAE40"/>
          </p15:clr>
        </p15:guide>
        <p15:guide id="2" pos="279">
          <p15:clr>
            <a:srgbClr val="FBAE40"/>
          </p15:clr>
        </p15:guide>
        <p15:guide id="3" pos="7401">
          <p15:clr>
            <a:srgbClr val="FBAE40"/>
          </p15:clr>
        </p15:guide>
        <p15:guide id="4" orient="horz" pos="1366">
          <p15:clr>
            <a:srgbClr val="FBAE40"/>
          </p15:clr>
        </p15:guide>
        <p15:guide id="5" orient="horz" pos="404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タイトルとコンテンツ">
    <p:bg>
      <p:bgPr>
        <a:solidFill>
          <a:schemeClr val="bg1">
            <a:lumMod val="95000"/>
            <a:alpha val="60000"/>
          </a:schemeClr>
        </a:solidFill>
        <a:effectLst/>
      </p:bgPr>
    </p:bg>
    <p:spTree>
      <p:nvGrpSpPr>
        <p:cNvPr id="1" name=""/>
        <p:cNvGrpSpPr/>
        <p:nvPr/>
      </p:nvGrpSpPr>
      <p:grpSpPr>
        <a:xfrm>
          <a:off x="0" y="0"/>
          <a:ext cx="0" cy="0"/>
          <a:chOff x="0" y="0"/>
          <a:chExt cx="0" cy="0"/>
        </a:xfrm>
      </p:grpSpPr>
      <p:grpSp>
        <p:nvGrpSpPr>
          <p:cNvPr id="11" name="グループ化 10">
            <a:extLst>
              <a:ext uri="{FF2B5EF4-FFF2-40B4-BE49-F238E27FC236}">
                <a16:creationId xmlns:a16="http://schemas.microsoft.com/office/drawing/2014/main" id="{AD24DE6C-ED0D-C4B3-EFC0-93F4ADE47B14}"/>
              </a:ext>
            </a:extLst>
          </p:cNvPr>
          <p:cNvGrpSpPr/>
          <p:nvPr userDrawn="1"/>
        </p:nvGrpSpPr>
        <p:grpSpPr>
          <a:xfrm>
            <a:off x="0" y="0"/>
            <a:ext cx="12192000" cy="6858000"/>
            <a:chOff x="0" y="0"/>
            <a:chExt cx="12192000" cy="6858000"/>
          </a:xfrm>
        </p:grpSpPr>
        <p:pic>
          <p:nvPicPr>
            <p:cNvPr id="7" name="図 6" descr="文字の書かれた紙&#10;&#10;自動的に生成された説明">
              <a:extLst>
                <a:ext uri="{FF2B5EF4-FFF2-40B4-BE49-F238E27FC236}">
                  <a16:creationId xmlns:a16="http://schemas.microsoft.com/office/drawing/2014/main" id="{4457392E-B4E9-2611-B4DE-9F54A3546CF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40000"/>
                      </a14:imgEffect>
                    </a14:imgLayer>
                  </a14:imgProps>
                </a:ext>
              </a:extLst>
            </a:blip>
            <a:srcRect l="1596" r="23949" b="2098"/>
            <a:stretch/>
          </p:blipFill>
          <p:spPr>
            <a:xfrm>
              <a:off x="0" y="0"/>
              <a:ext cx="12192000" cy="6858000"/>
            </a:xfrm>
            <a:prstGeom prst="rect">
              <a:avLst/>
            </a:prstGeom>
            <a:effectLst>
              <a:softEdge rad="0"/>
            </a:effectLst>
          </p:spPr>
        </p:pic>
        <p:sp>
          <p:nvSpPr>
            <p:cNvPr id="9" name="角丸四角形 8">
              <a:extLst>
                <a:ext uri="{FF2B5EF4-FFF2-40B4-BE49-F238E27FC236}">
                  <a16:creationId xmlns:a16="http://schemas.microsoft.com/office/drawing/2014/main" id="{5C80A31B-4168-C3B3-4549-6656F24C3E88}"/>
                </a:ext>
              </a:extLst>
            </p:cNvPr>
            <p:cNvSpPr/>
            <p:nvPr userDrawn="1"/>
          </p:nvSpPr>
          <p:spPr>
            <a:xfrm>
              <a:off x="0" y="0"/>
              <a:ext cx="12192000" cy="6858000"/>
            </a:xfrm>
            <a:prstGeom prst="roundRect">
              <a:avLst>
                <a:gd name="adj" fmla="val 0"/>
              </a:avLst>
            </a:prstGeom>
            <a:gradFill>
              <a:gsLst>
                <a:gs pos="0">
                  <a:srgbClr val="1A96F0">
                    <a:alpha val="85000"/>
                  </a:srgbClr>
                </a:gs>
                <a:gs pos="99000">
                  <a:srgbClr val="62D3C9">
                    <a:alpha val="85000"/>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2" name="日付プレースホルダー 3">
            <a:extLst>
              <a:ext uri="{FF2B5EF4-FFF2-40B4-BE49-F238E27FC236}">
                <a16:creationId xmlns:a16="http://schemas.microsoft.com/office/drawing/2014/main" id="{D7E7F6D4-77AD-CA72-C7E0-E488911BFE37}"/>
              </a:ext>
            </a:extLst>
          </p:cNvPr>
          <p:cNvSpPr>
            <a:spLocks noGrp="1"/>
          </p:cNvSpPr>
          <p:nvPr>
            <p:ph type="dt" sz="half" idx="10"/>
          </p:nvPr>
        </p:nvSpPr>
        <p:spPr>
          <a:xfrm>
            <a:off x="132144" y="6519944"/>
            <a:ext cx="2743200" cy="247831"/>
          </a:xfrm>
        </p:spPr>
        <p:txBody>
          <a:bodyPr/>
          <a:lstStyle>
            <a:lvl1pPr>
              <a:defRPr sz="900" b="0" i="0">
                <a:solidFill>
                  <a:schemeClr val="bg1"/>
                </a:solidFill>
                <a:latin typeface="Montserrat Medium" pitchFamily="2" charset="0"/>
                <a:cs typeface="Futura Medium" panose="020B0602020204020303" pitchFamily="34" charset="-79"/>
              </a:defRPr>
            </a:lvl1pPr>
          </a:lstStyle>
          <a:p>
            <a:r>
              <a:rPr lang="en-US" altLang="ja-JP"/>
              <a:t>© Cone Inc.</a:t>
            </a:r>
            <a:endParaRPr lang="ja-JP" altLang="en-US"/>
          </a:p>
        </p:txBody>
      </p:sp>
      <p:sp>
        <p:nvSpPr>
          <p:cNvPr id="13" name="スライド番号プレースホルダー 5">
            <a:extLst>
              <a:ext uri="{FF2B5EF4-FFF2-40B4-BE49-F238E27FC236}">
                <a16:creationId xmlns:a16="http://schemas.microsoft.com/office/drawing/2014/main" id="{94B642F7-7D8E-B144-9CAC-ED7106E42320}"/>
              </a:ext>
            </a:extLst>
          </p:cNvPr>
          <p:cNvSpPr>
            <a:spLocks noGrp="1"/>
          </p:cNvSpPr>
          <p:nvPr>
            <p:ph type="sldNum" sz="quarter" idx="12"/>
          </p:nvPr>
        </p:nvSpPr>
        <p:spPr>
          <a:xfrm>
            <a:off x="9316656" y="6519943"/>
            <a:ext cx="2743200" cy="247831"/>
          </a:xfrm>
        </p:spPr>
        <p:txBody>
          <a:bodyPr/>
          <a:lstStyle>
            <a:lvl1pPr>
              <a:defRPr sz="1000" b="0" i="0">
                <a:solidFill>
                  <a:schemeClr val="bg1"/>
                </a:solidFill>
                <a:latin typeface="Montserrat Medium" pitchFamily="2" charset="0"/>
                <a:cs typeface="Futura Medium" panose="020B0602020204020303" pitchFamily="34" charset="-79"/>
              </a:defRPr>
            </a:lvl1pPr>
          </a:lstStyle>
          <a:p>
            <a:fld id="{E310EA0D-2252-9045-A82C-BA460C3629D0}" type="slidenum">
              <a:rPr lang="ja-JP" altLang="en-US" smtClean="0"/>
              <a:pPr/>
              <a:t>‹#›</a:t>
            </a:fld>
            <a:endParaRPr lang="ja-JP" altLang="en-US"/>
          </a:p>
        </p:txBody>
      </p:sp>
      <p:grpSp>
        <p:nvGrpSpPr>
          <p:cNvPr id="2" name="グループ化 1">
            <a:extLst>
              <a:ext uri="{FF2B5EF4-FFF2-40B4-BE49-F238E27FC236}">
                <a16:creationId xmlns:a16="http://schemas.microsoft.com/office/drawing/2014/main" id="{4150136D-5047-F66B-92DD-6A05E5092637}"/>
              </a:ext>
            </a:extLst>
          </p:cNvPr>
          <p:cNvGrpSpPr/>
          <p:nvPr userDrawn="1"/>
        </p:nvGrpSpPr>
        <p:grpSpPr>
          <a:xfrm>
            <a:off x="10841839" y="381561"/>
            <a:ext cx="1017682" cy="201104"/>
            <a:chOff x="552525" y="440671"/>
            <a:chExt cx="1210953" cy="239296"/>
          </a:xfrm>
        </p:grpSpPr>
        <p:sp>
          <p:nvSpPr>
            <p:cNvPr id="3" name="フリーフォーム 2">
              <a:extLst>
                <a:ext uri="{FF2B5EF4-FFF2-40B4-BE49-F238E27FC236}">
                  <a16:creationId xmlns:a16="http://schemas.microsoft.com/office/drawing/2014/main" id="{D2369588-051A-6512-1E7A-558DDD6C88B6}"/>
                </a:ext>
              </a:extLst>
            </p:cNvPr>
            <p:cNvSpPr/>
            <p:nvPr/>
          </p:nvSpPr>
          <p:spPr>
            <a:xfrm>
              <a:off x="859517" y="510561"/>
              <a:ext cx="141993" cy="149361"/>
            </a:xfrm>
            <a:custGeom>
              <a:avLst/>
              <a:gdLst>
                <a:gd name="connsiteX0" fmla="*/ 0 w 141993"/>
                <a:gd name="connsiteY0" fmla="*/ 74536 h 149361"/>
                <a:gd name="connsiteX1" fmla="*/ 79375 w 141993"/>
                <a:gd name="connsiteY1" fmla="*/ 0 h 149361"/>
                <a:gd name="connsiteX2" fmla="*/ 141993 w 141993"/>
                <a:gd name="connsiteY2" fmla="*/ 33846 h 149361"/>
                <a:gd name="connsiteX3" fmla="*/ 115627 w 141993"/>
                <a:gd name="connsiteY3" fmla="*/ 49164 h 149361"/>
                <a:gd name="connsiteX4" fmla="*/ 79099 w 141993"/>
                <a:gd name="connsiteY4" fmla="*/ 28963 h 149361"/>
                <a:gd name="connsiteX5" fmla="*/ 34599 w 141993"/>
                <a:gd name="connsiteY5" fmla="*/ 74597 h 149361"/>
                <a:gd name="connsiteX6" fmla="*/ 79099 w 141993"/>
                <a:gd name="connsiteY6" fmla="*/ 120232 h 149361"/>
                <a:gd name="connsiteX7" fmla="*/ 115627 w 141993"/>
                <a:gd name="connsiteY7" fmla="*/ 100016 h 149361"/>
                <a:gd name="connsiteX8" fmla="*/ 141993 w 141993"/>
                <a:gd name="connsiteY8" fmla="*/ 115227 h 149361"/>
                <a:gd name="connsiteX9" fmla="*/ 79375 w 141993"/>
                <a:gd name="connsiteY9" fmla="*/ 149362 h 149361"/>
                <a:gd name="connsiteX10" fmla="*/ 0 w 141993"/>
                <a:gd name="connsiteY10" fmla="*/ 74536 h 149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993" h="149361">
                  <a:moveTo>
                    <a:pt x="0" y="74536"/>
                  </a:moveTo>
                  <a:cubicBezTo>
                    <a:pt x="0" y="30864"/>
                    <a:pt x="32962" y="0"/>
                    <a:pt x="79375" y="0"/>
                  </a:cubicBezTo>
                  <a:cubicBezTo>
                    <a:pt x="107929" y="0"/>
                    <a:pt x="130730" y="11728"/>
                    <a:pt x="141993" y="33846"/>
                  </a:cubicBezTo>
                  <a:lnTo>
                    <a:pt x="115627" y="49164"/>
                  </a:lnTo>
                  <a:cubicBezTo>
                    <a:pt x="107998" y="36384"/>
                    <a:pt x="94046" y="28668"/>
                    <a:pt x="79099" y="28963"/>
                  </a:cubicBezTo>
                  <a:cubicBezTo>
                    <a:pt x="53835" y="28963"/>
                    <a:pt x="34599" y="46441"/>
                    <a:pt x="34599" y="74597"/>
                  </a:cubicBezTo>
                  <a:cubicBezTo>
                    <a:pt x="34599" y="102997"/>
                    <a:pt x="53835" y="120232"/>
                    <a:pt x="79099" y="120232"/>
                  </a:cubicBezTo>
                  <a:cubicBezTo>
                    <a:pt x="94051" y="120530"/>
                    <a:pt x="108006" y="112806"/>
                    <a:pt x="115627" y="100016"/>
                  </a:cubicBezTo>
                  <a:lnTo>
                    <a:pt x="141993" y="115227"/>
                  </a:lnTo>
                  <a:cubicBezTo>
                    <a:pt x="130730" y="137071"/>
                    <a:pt x="107929" y="149362"/>
                    <a:pt x="79375" y="149362"/>
                  </a:cubicBezTo>
                  <a:cubicBezTo>
                    <a:pt x="32962" y="149347"/>
                    <a:pt x="0" y="118224"/>
                    <a:pt x="0" y="74536"/>
                  </a:cubicBezTo>
                  <a:close/>
                </a:path>
              </a:pathLst>
            </a:custGeom>
            <a:solidFill>
              <a:schemeClr val="bg1"/>
            </a:solidFill>
            <a:ln w="1529" cap="flat">
              <a:noFill/>
              <a:prstDash val="solid"/>
              <a:miter/>
            </a:ln>
          </p:spPr>
          <p:txBody>
            <a:bodyPr rtlCol="0" anchor="ctr"/>
            <a:lstStyle/>
            <a:p>
              <a:endParaRPr lang="ja-JP" altLang="en-US"/>
            </a:p>
          </p:txBody>
        </p:sp>
        <p:sp>
          <p:nvSpPr>
            <p:cNvPr id="4" name="フリーフォーム 3">
              <a:extLst>
                <a:ext uri="{FF2B5EF4-FFF2-40B4-BE49-F238E27FC236}">
                  <a16:creationId xmlns:a16="http://schemas.microsoft.com/office/drawing/2014/main" id="{063E6F92-FF31-32DC-1948-E2DDB0E457E0}"/>
                </a:ext>
              </a:extLst>
            </p:cNvPr>
            <p:cNvSpPr/>
            <p:nvPr/>
          </p:nvSpPr>
          <p:spPr>
            <a:xfrm>
              <a:off x="1023760" y="567908"/>
              <a:ext cx="75518" cy="28323"/>
            </a:xfrm>
            <a:custGeom>
              <a:avLst/>
              <a:gdLst>
                <a:gd name="connsiteX0" fmla="*/ 0 w 75518"/>
                <a:gd name="connsiteY0" fmla="*/ 0 h 28323"/>
                <a:gd name="connsiteX1" fmla="*/ 75518 w 75518"/>
                <a:gd name="connsiteY1" fmla="*/ 0 h 28323"/>
                <a:gd name="connsiteX2" fmla="*/ 75518 w 75518"/>
                <a:gd name="connsiteY2" fmla="*/ 28324 h 28323"/>
                <a:gd name="connsiteX3" fmla="*/ 0 w 75518"/>
                <a:gd name="connsiteY3" fmla="*/ 28324 h 28323"/>
              </a:gdLst>
              <a:ahLst/>
              <a:cxnLst>
                <a:cxn ang="0">
                  <a:pos x="connsiteX0" y="connsiteY0"/>
                </a:cxn>
                <a:cxn ang="0">
                  <a:pos x="connsiteX1" y="connsiteY1"/>
                </a:cxn>
                <a:cxn ang="0">
                  <a:pos x="connsiteX2" y="connsiteY2"/>
                </a:cxn>
                <a:cxn ang="0">
                  <a:pos x="connsiteX3" y="connsiteY3"/>
                </a:cxn>
              </a:cxnLst>
              <a:rect l="l" t="t" r="r" b="b"/>
              <a:pathLst>
                <a:path w="75518" h="28323">
                  <a:moveTo>
                    <a:pt x="0" y="0"/>
                  </a:moveTo>
                  <a:lnTo>
                    <a:pt x="75518" y="0"/>
                  </a:lnTo>
                  <a:lnTo>
                    <a:pt x="75518" y="28324"/>
                  </a:lnTo>
                  <a:lnTo>
                    <a:pt x="0" y="28324"/>
                  </a:lnTo>
                  <a:close/>
                </a:path>
              </a:pathLst>
            </a:custGeom>
            <a:solidFill>
              <a:schemeClr val="bg1"/>
            </a:solidFill>
            <a:ln w="1529" cap="flat">
              <a:noFill/>
              <a:prstDash val="solid"/>
              <a:miter/>
            </a:ln>
          </p:spPr>
          <p:txBody>
            <a:bodyPr rtlCol="0" anchor="ctr"/>
            <a:lstStyle/>
            <a:p>
              <a:endParaRPr lang="ja-JP" altLang="en-US"/>
            </a:p>
          </p:txBody>
        </p:sp>
        <p:sp>
          <p:nvSpPr>
            <p:cNvPr id="6" name="フリーフォーム 5">
              <a:extLst>
                <a:ext uri="{FF2B5EF4-FFF2-40B4-BE49-F238E27FC236}">
                  <a16:creationId xmlns:a16="http://schemas.microsoft.com/office/drawing/2014/main" id="{5442A58D-679A-0EA3-8A21-C7ACEE5EF44E}"/>
                </a:ext>
              </a:extLst>
            </p:cNvPr>
            <p:cNvSpPr/>
            <p:nvPr/>
          </p:nvSpPr>
          <p:spPr>
            <a:xfrm>
              <a:off x="1120151" y="510606"/>
              <a:ext cx="128526" cy="149316"/>
            </a:xfrm>
            <a:custGeom>
              <a:avLst/>
              <a:gdLst>
                <a:gd name="connsiteX0" fmla="*/ 0 w 128526"/>
                <a:gd name="connsiteY0" fmla="*/ 132918 h 149316"/>
                <a:gd name="connsiteX1" fmla="*/ 13191 w 128526"/>
                <a:gd name="connsiteY1" fmla="*/ 107059 h 149316"/>
                <a:gd name="connsiteX2" fmla="*/ 64271 w 128526"/>
                <a:gd name="connsiteY2" fmla="*/ 121525 h 149316"/>
                <a:gd name="connsiteX3" fmla="*/ 95029 w 128526"/>
                <a:gd name="connsiteY3" fmla="*/ 105416 h 149316"/>
                <a:gd name="connsiteX4" fmla="*/ 4392 w 128526"/>
                <a:gd name="connsiteY4" fmla="*/ 45635 h 149316"/>
                <a:gd name="connsiteX5" fmla="*/ 68938 w 128526"/>
                <a:gd name="connsiteY5" fmla="*/ 0 h 149316"/>
                <a:gd name="connsiteX6" fmla="*/ 123859 w 128526"/>
                <a:gd name="connsiteY6" fmla="*/ 12550 h 149316"/>
                <a:gd name="connsiteX7" fmla="*/ 110684 w 128526"/>
                <a:gd name="connsiteY7" fmla="*/ 38470 h 149316"/>
                <a:gd name="connsiteX8" fmla="*/ 68663 w 128526"/>
                <a:gd name="connsiteY8" fmla="*/ 27548 h 149316"/>
                <a:gd name="connsiteX9" fmla="*/ 37905 w 128526"/>
                <a:gd name="connsiteY9" fmla="*/ 43931 h 149316"/>
                <a:gd name="connsiteX10" fmla="*/ 128527 w 128526"/>
                <a:gd name="connsiteY10" fmla="*/ 104275 h 149316"/>
                <a:gd name="connsiteX11" fmla="*/ 62067 w 128526"/>
                <a:gd name="connsiteY11" fmla="*/ 149316 h 149316"/>
                <a:gd name="connsiteX12" fmla="*/ 0 w 128526"/>
                <a:gd name="connsiteY12" fmla="*/ 132918 h 149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526" h="149316">
                  <a:moveTo>
                    <a:pt x="0" y="132918"/>
                  </a:moveTo>
                  <a:lnTo>
                    <a:pt x="13191" y="107059"/>
                  </a:lnTo>
                  <a:cubicBezTo>
                    <a:pt x="26091" y="115516"/>
                    <a:pt x="45862" y="121525"/>
                    <a:pt x="64271" y="121525"/>
                  </a:cubicBezTo>
                  <a:cubicBezTo>
                    <a:pt x="85970" y="121525"/>
                    <a:pt x="95029" y="115440"/>
                    <a:pt x="95029" y="105416"/>
                  </a:cubicBezTo>
                  <a:cubicBezTo>
                    <a:pt x="95029" y="77579"/>
                    <a:pt x="4392" y="103788"/>
                    <a:pt x="4392" y="45635"/>
                  </a:cubicBezTo>
                  <a:cubicBezTo>
                    <a:pt x="4392" y="18056"/>
                    <a:pt x="29381" y="0"/>
                    <a:pt x="68938" y="0"/>
                  </a:cubicBezTo>
                  <a:cubicBezTo>
                    <a:pt x="88434" y="0"/>
                    <a:pt x="110684" y="4640"/>
                    <a:pt x="123859" y="12550"/>
                  </a:cubicBezTo>
                  <a:lnTo>
                    <a:pt x="110684" y="38470"/>
                  </a:lnTo>
                  <a:cubicBezTo>
                    <a:pt x="97951" y="31063"/>
                    <a:pt x="83413" y="27284"/>
                    <a:pt x="68663" y="27548"/>
                  </a:cubicBezTo>
                  <a:cubicBezTo>
                    <a:pt x="47790" y="27548"/>
                    <a:pt x="37905" y="34378"/>
                    <a:pt x="37905" y="43931"/>
                  </a:cubicBezTo>
                  <a:cubicBezTo>
                    <a:pt x="37905" y="73411"/>
                    <a:pt x="128527" y="47217"/>
                    <a:pt x="128527" y="104275"/>
                  </a:cubicBezTo>
                  <a:cubicBezTo>
                    <a:pt x="128527" y="131565"/>
                    <a:pt x="103262" y="149316"/>
                    <a:pt x="62067" y="149316"/>
                  </a:cubicBezTo>
                  <a:cubicBezTo>
                    <a:pt x="37629" y="149301"/>
                    <a:pt x="13191" y="142197"/>
                    <a:pt x="0" y="132918"/>
                  </a:cubicBezTo>
                  <a:close/>
                </a:path>
              </a:pathLst>
            </a:custGeom>
            <a:solidFill>
              <a:schemeClr val="bg1"/>
            </a:solidFill>
            <a:ln w="1529" cap="flat">
              <a:noFill/>
              <a:prstDash val="solid"/>
              <a:miter/>
            </a:ln>
          </p:spPr>
          <p:txBody>
            <a:bodyPr rtlCol="0" anchor="ctr"/>
            <a:lstStyle/>
            <a:p>
              <a:endParaRPr lang="ja-JP" altLang="en-US"/>
            </a:p>
          </p:txBody>
        </p:sp>
        <p:sp>
          <p:nvSpPr>
            <p:cNvPr id="8" name="フリーフォーム 7">
              <a:extLst>
                <a:ext uri="{FF2B5EF4-FFF2-40B4-BE49-F238E27FC236}">
                  <a16:creationId xmlns:a16="http://schemas.microsoft.com/office/drawing/2014/main" id="{DEFB1AAF-F879-684C-B0A6-38F3E304C33D}"/>
                </a:ext>
              </a:extLst>
            </p:cNvPr>
            <p:cNvSpPr/>
            <p:nvPr/>
          </p:nvSpPr>
          <p:spPr>
            <a:xfrm>
              <a:off x="1278350" y="455419"/>
              <a:ext cx="34323" cy="202571"/>
            </a:xfrm>
            <a:custGeom>
              <a:avLst/>
              <a:gdLst>
                <a:gd name="connsiteX0" fmla="*/ 0 w 34323"/>
                <a:gd name="connsiteY0" fmla="*/ 0 h 202571"/>
                <a:gd name="connsiteX1" fmla="*/ 34324 w 34323"/>
                <a:gd name="connsiteY1" fmla="*/ 0 h 202571"/>
                <a:gd name="connsiteX2" fmla="*/ 34324 w 34323"/>
                <a:gd name="connsiteY2" fmla="*/ 202572 h 202571"/>
                <a:gd name="connsiteX3" fmla="*/ 0 w 34323"/>
                <a:gd name="connsiteY3" fmla="*/ 202572 h 202571"/>
              </a:gdLst>
              <a:ahLst/>
              <a:cxnLst>
                <a:cxn ang="0">
                  <a:pos x="connsiteX0" y="connsiteY0"/>
                </a:cxn>
                <a:cxn ang="0">
                  <a:pos x="connsiteX1" y="connsiteY1"/>
                </a:cxn>
                <a:cxn ang="0">
                  <a:pos x="connsiteX2" y="connsiteY2"/>
                </a:cxn>
                <a:cxn ang="0">
                  <a:pos x="connsiteX3" y="connsiteY3"/>
                </a:cxn>
              </a:cxnLst>
              <a:rect l="l" t="t" r="r" b="b"/>
              <a:pathLst>
                <a:path w="34323" h="202571">
                  <a:moveTo>
                    <a:pt x="0" y="0"/>
                  </a:moveTo>
                  <a:lnTo>
                    <a:pt x="34324" y="0"/>
                  </a:lnTo>
                  <a:lnTo>
                    <a:pt x="34324" y="202572"/>
                  </a:lnTo>
                  <a:lnTo>
                    <a:pt x="0" y="202572"/>
                  </a:lnTo>
                  <a:close/>
                </a:path>
              </a:pathLst>
            </a:custGeom>
            <a:solidFill>
              <a:schemeClr val="bg1"/>
            </a:solidFill>
            <a:ln w="1529" cap="flat">
              <a:noFill/>
              <a:prstDash val="solid"/>
              <a:miter/>
            </a:ln>
          </p:spPr>
          <p:txBody>
            <a:bodyPr rtlCol="0" anchor="ctr"/>
            <a:lstStyle/>
            <a:p>
              <a:endParaRPr lang="ja-JP" altLang="en-US"/>
            </a:p>
          </p:txBody>
        </p:sp>
        <p:sp>
          <p:nvSpPr>
            <p:cNvPr id="10" name="フリーフォーム 9">
              <a:extLst>
                <a:ext uri="{FF2B5EF4-FFF2-40B4-BE49-F238E27FC236}">
                  <a16:creationId xmlns:a16="http://schemas.microsoft.com/office/drawing/2014/main" id="{A0D6F177-0582-6D4C-2A47-434C6329E8CC}"/>
                </a:ext>
              </a:extLst>
            </p:cNvPr>
            <p:cNvSpPr/>
            <p:nvPr/>
          </p:nvSpPr>
          <p:spPr>
            <a:xfrm>
              <a:off x="1353042" y="447235"/>
              <a:ext cx="43949" cy="210755"/>
            </a:xfrm>
            <a:custGeom>
              <a:avLst/>
              <a:gdLst>
                <a:gd name="connsiteX0" fmla="*/ 0 w 43949"/>
                <a:gd name="connsiteY0" fmla="*/ 20475 h 210755"/>
                <a:gd name="connsiteX1" fmla="*/ 21975 w 43949"/>
                <a:gd name="connsiteY1" fmla="*/ 0 h 210755"/>
                <a:gd name="connsiteX2" fmla="*/ 43949 w 43949"/>
                <a:gd name="connsiteY2" fmla="*/ 19699 h 210755"/>
                <a:gd name="connsiteX3" fmla="*/ 21975 w 43949"/>
                <a:gd name="connsiteY3" fmla="*/ 40995 h 210755"/>
                <a:gd name="connsiteX4" fmla="*/ 0 w 43949"/>
                <a:gd name="connsiteY4" fmla="*/ 20475 h 210755"/>
                <a:gd name="connsiteX5" fmla="*/ 4667 w 43949"/>
                <a:gd name="connsiteY5" fmla="*/ 64968 h 210755"/>
                <a:gd name="connsiteX6" fmla="*/ 39006 w 43949"/>
                <a:gd name="connsiteY6" fmla="*/ 64968 h 210755"/>
                <a:gd name="connsiteX7" fmla="*/ 39006 w 43949"/>
                <a:gd name="connsiteY7" fmla="*/ 210756 h 210755"/>
                <a:gd name="connsiteX8" fmla="*/ 4667 w 43949"/>
                <a:gd name="connsiteY8" fmla="*/ 210756 h 210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949" h="210755">
                  <a:moveTo>
                    <a:pt x="0" y="20475"/>
                  </a:moveTo>
                  <a:cubicBezTo>
                    <a:pt x="0" y="9005"/>
                    <a:pt x="9350" y="0"/>
                    <a:pt x="21975" y="0"/>
                  </a:cubicBezTo>
                  <a:cubicBezTo>
                    <a:pt x="34599" y="0"/>
                    <a:pt x="43949" y="8458"/>
                    <a:pt x="43949" y="19699"/>
                  </a:cubicBezTo>
                  <a:cubicBezTo>
                    <a:pt x="43949" y="31716"/>
                    <a:pt x="34890" y="40995"/>
                    <a:pt x="21975" y="40995"/>
                  </a:cubicBezTo>
                  <a:cubicBezTo>
                    <a:pt x="9350" y="40995"/>
                    <a:pt x="0" y="31944"/>
                    <a:pt x="0" y="20475"/>
                  </a:cubicBezTo>
                  <a:close/>
                  <a:moveTo>
                    <a:pt x="4667" y="64968"/>
                  </a:moveTo>
                  <a:lnTo>
                    <a:pt x="39006" y="64968"/>
                  </a:lnTo>
                  <a:lnTo>
                    <a:pt x="39006" y="210756"/>
                  </a:lnTo>
                  <a:lnTo>
                    <a:pt x="4667" y="210756"/>
                  </a:lnTo>
                  <a:close/>
                </a:path>
              </a:pathLst>
            </a:custGeom>
            <a:solidFill>
              <a:schemeClr val="bg1"/>
            </a:solidFill>
            <a:ln w="1529" cap="flat">
              <a:noFill/>
              <a:prstDash val="solid"/>
              <a:miter/>
            </a:ln>
          </p:spPr>
          <p:txBody>
            <a:bodyPr rtlCol="0" anchor="ctr"/>
            <a:lstStyle/>
            <a:p>
              <a:endParaRPr lang="ja-JP" altLang="en-US"/>
            </a:p>
          </p:txBody>
        </p:sp>
        <p:sp>
          <p:nvSpPr>
            <p:cNvPr id="14" name="フリーフォーム 13">
              <a:extLst>
                <a:ext uri="{FF2B5EF4-FFF2-40B4-BE49-F238E27FC236}">
                  <a16:creationId xmlns:a16="http://schemas.microsoft.com/office/drawing/2014/main" id="{CBB14BC0-3D7F-000D-CEAB-293B523B54A4}"/>
                </a:ext>
              </a:extLst>
            </p:cNvPr>
            <p:cNvSpPr/>
            <p:nvPr/>
          </p:nvSpPr>
          <p:spPr>
            <a:xfrm>
              <a:off x="1424995" y="455419"/>
              <a:ext cx="155719" cy="204488"/>
            </a:xfrm>
            <a:custGeom>
              <a:avLst/>
              <a:gdLst>
                <a:gd name="connsiteX0" fmla="*/ 155720 w 155719"/>
                <a:gd name="connsiteY0" fmla="*/ 0 h 204488"/>
                <a:gd name="connsiteX1" fmla="*/ 155720 w 155719"/>
                <a:gd name="connsiteY1" fmla="*/ 202572 h 204488"/>
                <a:gd name="connsiteX2" fmla="*/ 122773 w 155719"/>
                <a:gd name="connsiteY2" fmla="*/ 202572 h 204488"/>
                <a:gd name="connsiteX3" fmla="*/ 122773 w 155719"/>
                <a:gd name="connsiteY3" fmla="*/ 183740 h 204488"/>
                <a:gd name="connsiteX4" fmla="*/ 74156 w 155719"/>
                <a:gd name="connsiteY4" fmla="*/ 204489 h 204488"/>
                <a:gd name="connsiteX5" fmla="*/ 0 w 155719"/>
                <a:gd name="connsiteY5" fmla="*/ 129678 h 204488"/>
                <a:gd name="connsiteX6" fmla="*/ 74156 w 155719"/>
                <a:gd name="connsiteY6" fmla="*/ 55142 h 204488"/>
                <a:gd name="connsiteX7" fmla="*/ 121396 w 155719"/>
                <a:gd name="connsiteY7" fmla="*/ 74795 h 204488"/>
                <a:gd name="connsiteX8" fmla="*/ 121396 w 155719"/>
                <a:gd name="connsiteY8" fmla="*/ 0 h 204488"/>
                <a:gd name="connsiteX9" fmla="*/ 121947 w 155719"/>
                <a:gd name="connsiteY9" fmla="*/ 129678 h 204488"/>
                <a:gd name="connsiteX10" fmla="*/ 78273 w 155719"/>
                <a:gd name="connsiteY10" fmla="*/ 84044 h 204488"/>
                <a:gd name="connsiteX11" fmla="*/ 34615 w 155719"/>
                <a:gd name="connsiteY11" fmla="*/ 129678 h 204488"/>
                <a:gd name="connsiteX12" fmla="*/ 78273 w 155719"/>
                <a:gd name="connsiteY12" fmla="*/ 175313 h 204488"/>
                <a:gd name="connsiteX13" fmla="*/ 121947 w 155719"/>
                <a:gd name="connsiteY13" fmla="*/ 129678 h 204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5719" h="204488">
                  <a:moveTo>
                    <a:pt x="155720" y="0"/>
                  </a:moveTo>
                  <a:lnTo>
                    <a:pt x="155720" y="202572"/>
                  </a:lnTo>
                  <a:lnTo>
                    <a:pt x="122773" y="202572"/>
                  </a:lnTo>
                  <a:lnTo>
                    <a:pt x="122773" y="183740"/>
                  </a:lnTo>
                  <a:cubicBezTo>
                    <a:pt x="111235" y="197659"/>
                    <a:pt x="94203" y="204489"/>
                    <a:pt x="74156" y="204489"/>
                  </a:cubicBezTo>
                  <a:cubicBezTo>
                    <a:pt x="31585" y="204489"/>
                    <a:pt x="0" y="175009"/>
                    <a:pt x="0" y="129678"/>
                  </a:cubicBezTo>
                  <a:cubicBezTo>
                    <a:pt x="0" y="84348"/>
                    <a:pt x="31585" y="55142"/>
                    <a:pt x="74156" y="55142"/>
                  </a:cubicBezTo>
                  <a:cubicBezTo>
                    <a:pt x="93101" y="55142"/>
                    <a:pt x="109858" y="61409"/>
                    <a:pt x="121396" y="74795"/>
                  </a:cubicBezTo>
                  <a:lnTo>
                    <a:pt x="121396" y="0"/>
                  </a:lnTo>
                  <a:close/>
                  <a:moveTo>
                    <a:pt x="121947" y="129678"/>
                  </a:moveTo>
                  <a:cubicBezTo>
                    <a:pt x="121947" y="101841"/>
                    <a:pt x="103002" y="84044"/>
                    <a:pt x="78273" y="84044"/>
                  </a:cubicBezTo>
                  <a:cubicBezTo>
                    <a:pt x="53544" y="84044"/>
                    <a:pt x="34615" y="101796"/>
                    <a:pt x="34615" y="129678"/>
                  </a:cubicBezTo>
                  <a:cubicBezTo>
                    <a:pt x="34615" y="157561"/>
                    <a:pt x="53559" y="175313"/>
                    <a:pt x="78273" y="175313"/>
                  </a:cubicBezTo>
                  <a:cubicBezTo>
                    <a:pt x="102987" y="175313"/>
                    <a:pt x="121947" y="157546"/>
                    <a:pt x="121947" y="129678"/>
                  </a:cubicBezTo>
                  <a:close/>
                </a:path>
              </a:pathLst>
            </a:custGeom>
            <a:solidFill>
              <a:schemeClr val="bg1"/>
            </a:solidFill>
            <a:ln w="1529" cap="flat">
              <a:noFill/>
              <a:prstDash val="solid"/>
              <a:miter/>
            </a:ln>
          </p:spPr>
          <p:txBody>
            <a:bodyPr rtlCol="0" anchor="ctr"/>
            <a:lstStyle/>
            <a:p>
              <a:endParaRPr lang="ja-JP" altLang="en-US"/>
            </a:p>
          </p:txBody>
        </p:sp>
        <p:sp>
          <p:nvSpPr>
            <p:cNvPr id="15" name="フリーフォーム 14">
              <a:extLst>
                <a:ext uri="{FF2B5EF4-FFF2-40B4-BE49-F238E27FC236}">
                  <a16:creationId xmlns:a16="http://schemas.microsoft.com/office/drawing/2014/main" id="{B9F01C33-A308-D2CE-F633-95BF079BEF48}"/>
                </a:ext>
              </a:extLst>
            </p:cNvPr>
            <p:cNvSpPr/>
            <p:nvPr/>
          </p:nvSpPr>
          <p:spPr>
            <a:xfrm>
              <a:off x="1613431" y="510606"/>
              <a:ext cx="150047" cy="149346"/>
            </a:xfrm>
            <a:custGeom>
              <a:avLst/>
              <a:gdLst>
                <a:gd name="connsiteX0" fmla="*/ 149629 w 150047"/>
                <a:gd name="connsiteY0" fmla="*/ 85413 h 149346"/>
                <a:gd name="connsiteX1" fmla="*/ 34553 w 150047"/>
                <a:gd name="connsiteY1" fmla="*/ 85413 h 149346"/>
                <a:gd name="connsiteX2" fmla="*/ 81992 w 150047"/>
                <a:gd name="connsiteY2" fmla="*/ 120399 h 149346"/>
                <a:gd name="connsiteX3" fmla="*/ 121778 w 150047"/>
                <a:gd name="connsiteY3" fmla="*/ 104564 h 149346"/>
                <a:gd name="connsiteX4" fmla="*/ 140142 w 150047"/>
                <a:gd name="connsiteY4" fmla="*/ 125586 h 149346"/>
                <a:gd name="connsiteX5" fmla="*/ 81104 w 150047"/>
                <a:gd name="connsiteY5" fmla="*/ 149347 h 149346"/>
                <a:gd name="connsiteX6" fmla="*/ 0 w 150047"/>
                <a:gd name="connsiteY6" fmla="*/ 74536 h 149346"/>
                <a:gd name="connsiteX7" fmla="*/ 75809 w 150047"/>
                <a:gd name="connsiteY7" fmla="*/ 0 h 149346"/>
                <a:gd name="connsiteX8" fmla="*/ 149951 w 150047"/>
                <a:gd name="connsiteY8" fmla="*/ 75343 h 149346"/>
                <a:gd name="connsiteX9" fmla="*/ 149629 w 150047"/>
                <a:gd name="connsiteY9" fmla="*/ 85413 h 149346"/>
                <a:gd name="connsiteX10" fmla="*/ 34309 w 150047"/>
                <a:gd name="connsiteY10" fmla="*/ 62808 h 149346"/>
                <a:gd name="connsiteX11" fmla="*/ 117494 w 150047"/>
                <a:gd name="connsiteY11" fmla="*/ 62808 h 149346"/>
                <a:gd name="connsiteX12" fmla="*/ 76024 w 150047"/>
                <a:gd name="connsiteY12" fmla="*/ 27305 h 149346"/>
                <a:gd name="connsiteX13" fmla="*/ 34309 w 150047"/>
                <a:gd name="connsiteY13" fmla="*/ 62808 h 149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0047" h="149346">
                  <a:moveTo>
                    <a:pt x="149629" y="85413"/>
                  </a:moveTo>
                  <a:lnTo>
                    <a:pt x="34553" y="85413"/>
                  </a:lnTo>
                  <a:cubicBezTo>
                    <a:pt x="38670" y="106709"/>
                    <a:pt x="56513" y="120399"/>
                    <a:pt x="81992" y="120399"/>
                  </a:cubicBezTo>
                  <a:cubicBezTo>
                    <a:pt x="98457" y="120399"/>
                    <a:pt x="111373" y="115212"/>
                    <a:pt x="121778" y="104564"/>
                  </a:cubicBezTo>
                  <a:lnTo>
                    <a:pt x="140142" y="125586"/>
                  </a:lnTo>
                  <a:cubicBezTo>
                    <a:pt x="126966" y="141148"/>
                    <a:pt x="106369" y="149347"/>
                    <a:pt x="81104" y="149347"/>
                  </a:cubicBezTo>
                  <a:cubicBezTo>
                    <a:pt x="31937" y="149347"/>
                    <a:pt x="0" y="117950"/>
                    <a:pt x="0" y="74536"/>
                  </a:cubicBezTo>
                  <a:cubicBezTo>
                    <a:pt x="0" y="31123"/>
                    <a:pt x="32136" y="0"/>
                    <a:pt x="75809" y="0"/>
                  </a:cubicBezTo>
                  <a:cubicBezTo>
                    <a:pt x="118657" y="0"/>
                    <a:pt x="149951" y="29754"/>
                    <a:pt x="149951" y="75343"/>
                  </a:cubicBezTo>
                  <a:cubicBezTo>
                    <a:pt x="150195" y="78020"/>
                    <a:pt x="149935" y="82142"/>
                    <a:pt x="149629" y="85413"/>
                  </a:cubicBezTo>
                  <a:close/>
                  <a:moveTo>
                    <a:pt x="34309" y="62808"/>
                  </a:moveTo>
                  <a:lnTo>
                    <a:pt x="117494" y="62808"/>
                  </a:lnTo>
                  <a:cubicBezTo>
                    <a:pt x="114739" y="41786"/>
                    <a:pt x="98534" y="27305"/>
                    <a:pt x="76024" y="27305"/>
                  </a:cubicBezTo>
                  <a:cubicBezTo>
                    <a:pt x="53804" y="27259"/>
                    <a:pt x="37599" y="41512"/>
                    <a:pt x="34309" y="62808"/>
                  </a:cubicBezTo>
                  <a:close/>
                </a:path>
              </a:pathLst>
            </a:custGeom>
            <a:solidFill>
              <a:schemeClr val="bg1"/>
            </a:solidFill>
            <a:ln w="1529" cap="flat">
              <a:noFill/>
              <a:prstDash val="solid"/>
              <a:miter/>
            </a:ln>
          </p:spPr>
          <p:txBody>
            <a:bodyPr rtlCol="0" anchor="ctr"/>
            <a:lstStyle/>
            <a:p>
              <a:endParaRPr lang="ja-JP" altLang="en-US"/>
            </a:p>
          </p:txBody>
        </p:sp>
        <p:sp>
          <p:nvSpPr>
            <p:cNvPr id="16" name="フリーフォーム 15">
              <a:extLst>
                <a:ext uri="{FF2B5EF4-FFF2-40B4-BE49-F238E27FC236}">
                  <a16:creationId xmlns:a16="http://schemas.microsoft.com/office/drawing/2014/main" id="{AAAE3EEE-0A62-2790-A944-8956AF66EA80}"/>
                </a:ext>
              </a:extLst>
            </p:cNvPr>
            <p:cNvSpPr/>
            <p:nvPr/>
          </p:nvSpPr>
          <p:spPr>
            <a:xfrm>
              <a:off x="552525" y="471153"/>
              <a:ext cx="161254" cy="160303"/>
            </a:xfrm>
            <a:custGeom>
              <a:avLst/>
              <a:gdLst>
                <a:gd name="connsiteX0" fmla="*/ 157195 w 161254"/>
                <a:gd name="connsiteY0" fmla="*/ 13822 h 160303"/>
                <a:gd name="connsiteX1" fmla="*/ 13887 w 161254"/>
                <a:gd name="connsiteY1" fmla="*/ 52522 h 160303"/>
                <a:gd name="connsiteX2" fmla="*/ 13870 w 161254"/>
                <a:gd name="connsiteY2" fmla="*/ 156248 h 160303"/>
                <a:gd name="connsiteX3" fmla="*/ 24842 w 161254"/>
                <a:gd name="connsiteY3" fmla="*/ 159261 h 160303"/>
                <a:gd name="connsiteX4" fmla="*/ 26541 w 161254"/>
                <a:gd name="connsiteY4" fmla="*/ 157982 h 160303"/>
                <a:gd name="connsiteX5" fmla="*/ 158893 w 161254"/>
                <a:gd name="connsiteY5" fmla="*/ 26432 h 160303"/>
                <a:gd name="connsiteX6" fmla="*/ 158900 w 161254"/>
                <a:gd name="connsiteY6" fmla="*/ 15117 h 160303"/>
                <a:gd name="connsiteX7" fmla="*/ 157195 w 161254"/>
                <a:gd name="connsiteY7" fmla="*/ 13822 h 160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254" h="160303">
                  <a:moveTo>
                    <a:pt x="157195" y="13822"/>
                  </a:moveTo>
                  <a:cubicBezTo>
                    <a:pt x="106871" y="-14829"/>
                    <a:pt x="42709" y="2498"/>
                    <a:pt x="13887" y="52522"/>
                  </a:cubicBezTo>
                  <a:cubicBezTo>
                    <a:pt x="-4623" y="84648"/>
                    <a:pt x="-4629" y="124116"/>
                    <a:pt x="13870" y="156248"/>
                  </a:cubicBezTo>
                  <a:cubicBezTo>
                    <a:pt x="16063" y="160092"/>
                    <a:pt x="20975" y="161441"/>
                    <a:pt x="24842" y="159261"/>
                  </a:cubicBezTo>
                  <a:cubicBezTo>
                    <a:pt x="25463" y="158912"/>
                    <a:pt x="26034" y="158481"/>
                    <a:pt x="26541" y="157982"/>
                  </a:cubicBezTo>
                  <a:lnTo>
                    <a:pt x="158893" y="26432"/>
                  </a:lnTo>
                  <a:cubicBezTo>
                    <a:pt x="162038" y="23309"/>
                    <a:pt x="162041" y="18243"/>
                    <a:pt x="158900" y="15117"/>
                  </a:cubicBezTo>
                  <a:cubicBezTo>
                    <a:pt x="158392" y="14611"/>
                    <a:pt x="157819" y="14176"/>
                    <a:pt x="157195" y="13822"/>
                  </a:cubicBezTo>
                  <a:close/>
                </a:path>
              </a:pathLst>
            </a:custGeom>
            <a:solidFill>
              <a:schemeClr val="bg1"/>
            </a:solidFill>
            <a:ln w="1529" cap="flat">
              <a:noFill/>
              <a:prstDash val="solid"/>
              <a:miter/>
            </a:ln>
          </p:spPr>
          <p:txBody>
            <a:bodyPr rtlCol="0" anchor="ctr"/>
            <a:lstStyle/>
            <a:p>
              <a:endParaRPr lang="ja-JP" altLang="en-US"/>
            </a:p>
          </p:txBody>
        </p:sp>
        <p:sp>
          <p:nvSpPr>
            <p:cNvPr id="17" name="フリーフォーム 16">
              <a:extLst>
                <a:ext uri="{FF2B5EF4-FFF2-40B4-BE49-F238E27FC236}">
                  <a16:creationId xmlns:a16="http://schemas.microsoft.com/office/drawing/2014/main" id="{5055706E-EA81-6321-42CD-E507F75140EB}"/>
                </a:ext>
              </a:extLst>
            </p:cNvPr>
            <p:cNvSpPr/>
            <p:nvPr/>
          </p:nvSpPr>
          <p:spPr>
            <a:xfrm>
              <a:off x="601573" y="519877"/>
              <a:ext cx="161019" cy="160090"/>
            </a:xfrm>
            <a:custGeom>
              <a:avLst/>
              <a:gdLst>
                <a:gd name="connsiteX0" fmla="*/ 4226 w 161019"/>
                <a:gd name="connsiteY0" fmla="*/ 146495 h 160090"/>
                <a:gd name="connsiteX1" fmla="*/ 147361 w 161019"/>
                <a:gd name="connsiteY1" fmla="*/ 107170 h 160090"/>
                <a:gd name="connsiteX2" fmla="*/ 147367 w 161019"/>
                <a:gd name="connsiteY2" fmla="*/ 4222 h 160090"/>
                <a:gd name="connsiteX3" fmla="*/ 136055 w 161019"/>
                <a:gd name="connsiteY3" fmla="*/ 1057 h 160090"/>
                <a:gd name="connsiteX4" fmla="*/ 134253 w 161019"/>
                <a:gd name="connsiteY4" fmla="*/ 2412 h 160090"/>
                <a:gd name="connsiteX5" fmla="*/ 2420 w 161019"/>
                <a:gd name="connsiteY5" fmla="*/ 133459 h 160090"/>
                <a:gd name="connsiteX6" fmla="*/ 2456 w 161019"/>
                <a:gd name="connsiteY6" fmla="*/ 145162 h 160090"/>
                <a:gd name="connsiteX7" fmla="*/ 4226 w 161019"/>
                <a:gd name="connsiteY7" fmla="*/ 146495 h 160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019" h="160090">
                  <a:moveTo>
                    <a:pt x="4226" y="146495"/>
                  </a:moveTo>
                  <a:cubicBezTo>
                    <a:pt x="54676" y="174926"/>
                    <a:pt x="118760" y="157320"/>
                    <a:pt x="147361" y="107170"/>
                  </a:cubicBezTo>
                  <a:cubicBezTo>
                    <a:pt x="165571" y="75241"/>
                    <a:pt x="165573" y="36152"/>
                    <a:pt x="147367" y="4222"/>
                  </a:cubicBezTo>
                  <a:cubicBezTo>
                    <a:pt x="145123" y="243"/>
                    <a:pt x="140058" y="-1174"/>
                    <a:pt x="136055" y="1057"/>
                  </a:cubicBezTo>
                  <a:cubicBezTo>
                    <a:pt x="135395" y="1425"/>
                    <a:pt x="134789" y="1880"/>
                    <a:pt x="134253" y="2412"/>
                  </a:cubicBezTo>
                  <a:lnTo>
                    <a:pt x="2420" y="133459"/>
                  </a:lnTo>
                  <a:cubicBezTo>
                    <a:pt x="-821" y="136700"/>
                    <a:pt x="-805" y="141940"/>
                    <a:pt x="2456" y="145162"/>
                  </a:cubicBezTo>
                  <a:cubicBezTo>
                    <a:pt x="2984" y="145683"/>
                    <a:pt x="3579" y="146131"/>
                    <a:pt x="4226" y="146495"/>
                  </a:cubicBezTo>
                  <a:close/>
                </a:path>
              </a:pathLst>
            </a:custGeom>
            <a:solidFill>
              <a:schemeClr val="bg1"/>
            </a:solidFill>
            <a:ln w="1529" cap="flat">
              <a:noFill/>
              <a:prstDash val="solid"/>
              <a:miter/>
            </a:ln>
          </p:spPr>
          <p:txBody>
            <a:bodyPr rtlCol="0" anchor="ctr"/>
            <a:lstStyle/>
            <a:p>
              <a:endParaRPr lang="ja-JP" altLang="en-US"/>
            </a:p>
          </p:txBody>
        </p:sp>
        <p:sp>
          <p:nvSpPr>
            <p:cNvPr id="18" name="フリーフォーム 17">
              <a:extLst>
                <a:ext uri="{FF2B5EF4-FFF2-40B4-BE49-F238E27FC236}">
                  <a16:creationId xmlns:a16="http://schemas.microsoft.com/office/drawing/2014/main" id="{DD68A3EB-8EDF-64EA-F876-47D8C0CC95AE}"/>
                </a:ext>
              </a:extLst>
            </p:cNvPr>
            <p:cNvSpPr/>
            <p:nvPr/>
          </p:nvSpPr>
          <p:spPr>
            <a:xfrm>
              <a:off x="736785" y="440671"/>
              <a:ext cx="60996" cy="61251"/>
            </a:xfrm>
            <a:custGeom>
              <a:avLst/>
              <a:gdLst>
                <a:gd name="connsiteX0" fmla="*/ 60985 w 60996"/>
                <a:gd name="connsiteY0" fmla="*/ 31055 h 61251"/>
                <a:gd name="connsiteX1" fmla="*/ 31348 w 60996"/>
                <a:gd name="connsiteY1" fmla="*/ 61248 h 61251"/>
                <a:gd name="connsiteX2" fmla="*/ 30701 w 60996"/>
                <a:gd name="connsiteY2" fmla="*/ 61249 h 61251"/>
                <a:gd name="connsiteX3" fmla="*/ 5 w 60996"/>
                <a:gd name="connsiteY3" fmla="*/ 31499 h 61251"/>
                <a:gd name="connsiteX4" fmla="*/ 4 w 60996"/>
                <a:gd name="connsiteY4" fmla="*/ 30826 h 61251"/>
                <a:gd name="connsiteX5" fmla="*/ 29986 w 60996"/>
                <a:gd name="connsiteY5" fmla="*/ 4 h 61251"/>
                <a:gd name="connsiteX6" fmla="*/ 60992 w 60996"/>
                <a:gd name="connsiteY6" fmla="*/ 29807 h 61251"/>
                <a:gd name="connsiteX7" fmla="*/ 60985 w 60996"/>
                <a:gd name="connsiteY7" fmla="*/ 31131 h 61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96" h="61251">
                  <a:moveTo>
                    <a:pt x="60985" y="31055"/>
                  </a:moveTo>
                  <a:cubicBezTo>
                    <a:pt x="61189" y="47528"/>
                    <a:pt x="47920" y="61046"/>
                    <a:pt x="31348" y="61248"/>
                  </a:cubicBezTo>
                  <a:cubicBezTo>
                    <a:pt x="31132" y="61251"/>
                    <a:pt x="30917" y="61251"/>
                    <a:pt x="30701" y="61249"/>
                  </a:cubicBezTo>
                  <a:cubicBezTo>
                    <a:pt x="13961" y="61460"/>
                    <a:pt x="217" y="48141"/>
                    <a:pt x="5" y="31499"/>
                  </a:cubicBezTo>
                  <a:cubicBezTo>
                    <a:pt x="3" y="31275"/>
                    <a:pt x="2" y="31051"/>
                    <a:pt x="4" y="30826"/>
                  </a:cubicBezTo>
                  <a:cubicBezTo>
                    <a:pt x="-279" y="14085"/>
                    <a:pt x="13144" y="286"/>
                    <a:pt x="29986" y="4"/>
                  </a:cubicBezTo>
                  <a:cubicBezTo>
                    <a:pt x="46827" y="-277"/>
                    <a:pt x="60709" y="13066"/>
                    <a:pt x="60992" y="29807"/>
                  </a:cubicBezTo>
                  <a:cubicBezTo>
                    <a:pt x="61000" y="30248"/>
                    <a:pt x="60997" y="30689"/>
                    <a:pt x="60985" y="31131"/>
                  </a:cubicBezTo>
                  <a:close/>
                </a:path>
              </a:pathLst>
            </a:custGeom>
            <a:solidFill>
              <a:srgbClr val="F49F35"/>
            </a:solidFill>
            <a:ln w="1529" cap="flat">
              <a:noFill/>
              <a:prstDash val="solid"/>
              <a:miter/>
            </a:ln>
          </p:spPr>
          <p:txBody>
            <a:bodyPr rtlCol="0" anchor="ctr"/>
            <a:lstStyle/>
            <a:p>
              <a:endParaRPr lang="ja-JP" altLang="en-US"/>
            </a:p>
          </p:txBody>
        </p:sp>
      </p:grpSp>
    </p:spTree>
    <p:extLst>
      <p:ext uri="{BB962C8B-B14F-4D97-AF65-F5344CB8AC3E}">
        <p14:creationId xmlns:p14="http://schemas.microsoft.com/office/powerpoint/2010/main" val="4041820026"/>
      </p:ext>
    </p:extLst>
  </p:cSld>
  <p:clrMapOvr>
    <a:masterClrMapping/>
  </p:clrMapOvr>
  <p:extLst>
    <p:ext uri="{DCECCB84-F9BA-43D5-87BE-67443E8EF086}">
      <p15:sldGuideLst xmlns:p15="http://schemas.microsoft.com/office/powerpoint/2012/main">
        <p15:guide id="1" orient="horz" pos="731">
          <p15:clr>
            <a:srgbClr val="FBAE40"/>
          </p15:clr>
        </p15:guide>
        <p15:guide id="2" pos="279">
          <p15:clr>
            <a:srgbClr val="FBAE40"/>
          </p15:clr>
        </p15:guide>
        <p15:guide id="3" pos="7401">
          <p15:clr>
            <a:srgbClr val="FBAE40"/>
          </p15:clr>
        </p15:guide>
        <p15:guide id="4" orient="horz" pos="1366">
          <p15:clr>
            <a:srgbClr val="FBAE40"/>
          </p15:clr>
        </p15:guide>
        <p15:guide id="5" orient="horz" pos="404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タイトルとコンテンツ">
    <p:bg>
      <p:bgPr>
        <a:solidFill>
          <a:schemeClr val="bg1">
            <a:lumMod val="95000"/>
            <a:alpha val="60000"/>
          </a:schemeClr>
        </a:solidFill>
        <a:effectLst/>
      </p:bgPr>
    </p:bg>
    <p:spTree>
      <p:nvGrpSpPr>
        <p:cNvPr id="1" name=""/>
        <p:cNvGrpSpPr/>
        <p:nvPr/>
      </p:nvGrpSpPr>
      <p:grpSpPr>
        <a:xfrm>
          <a:off x="0" y="0"/>
          <a:ext cx="0" cy="0"/>
          <a:chOff x="0" y="0"/>
          <a:chExt cx="0" cy="0"/>
        </a:xfrm>
      </p:grpSpPr>
      <p:pic>
        <p:nvPicPr>
          <p:cNvPr id="7" name="グラフィックス 6">
            <a:extLst>
              <a:ext uri="{FF2B5EF4-FFF2-40B4-BE49-F238E27FC236}">
                <a16:creationId xmlns:a16="http://schemas.microsoft.com/office/drawing/2014/main" id="{B31F57C3-3DF8-2C6F-2658-1030F5B12B8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38653" y="381718"/>
            <a:ext cx="1017682" cy="200790"/>
          </a:xfrm>
          <a:prstGeom prst="rect">
            <a:avLst/>
          </a:prstGeom>
        </p:spPr>
      </p:pic>
      <p:sp>
        <p:nvSpPr>
          <p:cNvPr id="2" name="タイトル 1">
            <a:extLst>
              <a:ext uri="{FF2B5EF4-FFF2-40B4-BE49-F238E27FC236}">
                <a16:creationId xmlns:a16="http://schemas.microsoft.com/office/drawing/2014/main" id="{E5A0D3B3-C8C1-6E46-8649-3782253E9025}"/>
              </a:ext>
            </a:extLst>
          </p:cNvPr>
          <p:cNvSpPr>
            <a:spLocks noGrp="1"/>
          </p:cNvSpPr>
          <p:nvPr>
            <p:ph type="title"/>
          </p:nvPr>
        </p:nvSpPr>
        <p:spPr>
          <a:xfrm>
            <a:off x="335665" y="195600"/>
            <a:ext cx="11444657" cy="573026"/>
          </a:xfrm>
        </p:spPr>
        <p:txBody>
          <a:bodyPr tIns="72000">
            <a:normAutofit/>
          </a:bodyPr>
          <a:lstStyle>
            <a:lvl1pPr>
              <a:defRPr sz="2400" b="1" i="0" spc="300">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defRPr>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2C9669E2-129F-E448-9132-D00EB420106A}"/>
              </a:ext>
            </a:extLst>
          </p:cNvPr>
          <p:cNvSpPr>
            <a:spLocks noGrp="1"/>
          </p:cNvSpPr>
          <p:nvPr>
            <p:ph idx="1"/>
          </p:nvPr>
        </p:nvSpPr>
        <p:spPr>
          <a:xfrm>
            <a:off x="459759" y="1161028"/>
            <a:ext cx="11272482" cy="829816"/>
          </a:xfrm>
        </p:spPr>
        <p:txBody>
          <a:bodyPr tIns="144000">
            <a:normAutofit/>
          </a:bodyPr>
          <a:lstStyle>
            <a:lvl1pPr marL="0" indent="0">
              <a:spcBef>
                <a:spcPts val="600"/>
              </a:spcBef>
              <a:buNone/>
              <a:defRPr sz="1800" b="1" i="0" spc="300">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defRPr>
            </a:lvl1pPr>
            <a:lvl2pPr>
              <a:defRPr b="1" i="0">
                <a:solidFill>
                  <a:schemeClr val="tx1">
                    <a:lumMod val="75000"/>
                    <a:lumOff val="25000"/>
                  </a:schemeClr>
                </a:solidFill>
                <a:latin typeface="Yu Gothic" panose="020B0400000000000000" pitchFamily="34" charset="-128"/>
                <a:ea typeface="Yu Gothic" panose="020B0400000000000000" pitchFamily="34" charset="-128"/>
              </a:defRPr>
            </a:lvl2pPr>
            <a:lvl3pPr>
              <a:defRPr b="1" i="0">
                <a:solidFill>
                  <a:schemeClr val="tx1">
                    <a:lumMod val="75000"/>
                    <a:lumOff val="25000"/>
                  </a:schemeClr>
                </a:solidFill>
                <a:latin typeface="Yu Gothic" panose="020B0400000000000000" pitchFamily="34" charset="-128"/>
                <a:ea typeface="Yu Gothic" panose="020B0400000000000000" pitchFamily="34" charset="-128"/>
              </a:defRPr>
            </a:lvl3pPr>
            <a:lvl4pPr>
              <a:defRPr b="1" i="0">
                <a:solidFill>
                  <a:schemeClr val="tx1">
                    <a:lumMod val="75000"/>
                    <a:lumOff val="25000"/>
                  </a:schemeClr>
                </a:solidFill>
                <a:latin typeface="Yu Gothic" panose="020B0400000000000000" pitchFamily="34" charset="-128"/>
                <a:ea typeface="Yu Gothic" panose="020B0400000000000000" pitchFamily="34" charset="-128"/>
              </a:defRPr>
            </a:lvl4pPr>
            <a:lvl5pPr>
              <a:defRPr b="1" i="0">
                <a:solidFill>
                  <a:schemeClr val="tx1">
                    <a:lumMod val="75000"/>
                    <a:lumOff val="25000"/>
                  </a:schemeClr>
                </a:solidFill>
                <a:latin typeface="Yu Gothic" panose="020B0400000000000000" pitchFamily="34" charset="-128"/>
                <a:ea typeface="Yu Gothic" panose="020B0400000000000000" pitchFamily="34" charset="-128"/>
              </a:defRPr>
            </a:lvl5pPr>
          </a:lstStyle>
          <a:p>
            <a:pPr lvl="0"/>
            <a:r>
              <a:rPr kumimoji="1" lang="ja-JP" altLang="en-US"/>
              <a:t>マスター テキストの書式設定</a:t>
            </a:r>
            <a:endParaRPr kumimoji="1" lang="en-US" altLang="ja-JP" dirty="0"/>
          </a:p>
        </p:txBody>
      </p:sp>
      <p:sp>
        <p:nvSpPr>
          <p:cNvPr id="4" name="日付プレースホルダー 3">
            <a:extLst>
              <a:ext uri="{FF2B5EF4-FFF2-40B4-BE49-F238E27FC236}">
                <a16:creationId xmlns:a16="http://schemas.microsoft.com/office/drawing/2014/main" id="{1400917B-6676-EB41-8644-7F9CC35D4495}"/>
              </a:ext>
            </a:extLst>
          </p:cNvPr>
          <p:cNvSpPr>
            <a:spLocks noGrp="1"/>
          </p:cNvSpPr>
          <p:nvPr>
            <p:ph type="dt" sz="half" idx="10"/>
          </p:nvPr>
        </p:nvSpPr>
        <p:spPr>
          <a:xfrm>
            <a:off x="132144" y="6519944"/>
            <a:ext cx="2743200" cy="247831"/>
          </a:xfrm>
        </p:spPr>
        <p:txBody>
          <a:bodyPr/>
          <a:lstStyle>
            <a:lvl1pPr>
              <a:defRPr sz="900" b="0" i="0">
                <a:latin typeface="Montserrat Medium" pitchFamily="2" charset="0"/>
                <a:cs typeface="Futura Medium" panose="020B0602020204020303" pitchFamily="34" charset="-79"/>
              </a:defRPr>
            </a:lvl1pPr>
          </a:lstStyle>
          <a:p>
            <a:r>
              <a:rPr lang="en-US" altLang="ja-JP"/>
              <a:t>© Cone Inc.</a:t>
            </a:r>
            <a:endParaRPr lang="ja-JP" altLang="en-US"/>
          </a:p>
        </p:txBody>
      </p:sp>
      <p:sp>
        <p:nvSpPr>
          <p:cNvPr id="6" name="スライド番号プレースホルダー 5">
            <a:extLst>
              <a:ext uri="{FF2B5EF4-FFF2-40B4-BE49-F238E27FC236}">
                <a16:creationId xmlns:a16="http://schemas.microsoft.com/office/drawing/2014/main" id="{F1ED10C2-C734-7543-ADCD-6AD932BFFF38}"/>
              </a:ext>
            </a:extLst>
          </p:cNvPr>
          <p:cNvSpPr>
            <a:spLocks noGrp="1"/>
          </p:cNvSpPr>
          <p:nvPr>
            <p:ph type="sldNum" sz="quarter" idx="12"/>
          </p:nvPr>
        </p:nvSpPr>
        <p:spPr>
          <a:xfrm>
            <a:off x="9316656" y="6519943"/>
            <a:ext cx="2743200" cy="247831"/>
          </a:xfrm>
        </p:spPr>
        <p:txBody>
          <a:bodyPr/>
          <a:lstStyle>
            <a:lvl1pPr>
              <a:defRPr sz="1000" b="0" i="0">
                <a:latin typeface="Montserrat Medium" pitchFamily="2" charset="0"/>
                <a:cs typeface="Futura Medium" panose="020B0602020204020303" pitchFamily="34" charset="-79"/>
              </a:defRPr>
            </a:lvl1pPr>
          </a:lstStyle>
          <a:p>
            <a:fld id="{E310EA0D-2252-9045-A82C-BA460C3629D0}" type="slidenum">
              <a:rPr lang="ja-JP" altLang="en-US" smtClean="0"/>
              <a:pPr/>
              <a:t>‹#›</a:t>
            </a:fld>
            <a:endParaRPr lang="ja-JP" altLang="en-US"/>
          </a:p>
        </p:txBody>
      </p:sp>
      <p:cxnSp>
        <p:nvCxnSpPr>
          <p:cNvPr id="10" name="直線コネクタ 9">
            <a:extLst>
              <a:ext uri="{FF2B5EF4-FFF2-40B4-BE49-F238E27FC236}">
                <a16:creationId xmlns:a16="http://schemas.microsoft.com/office/drawing/2014/main" id="{6FDA3ED4-7D37-C04F-8F52-09BB0F640678}"/>
              </a:ext>
            </a:extLst>
          </p:cNvPr>
          <p:cNvCxnSpPr>
            <a:cxnSpLocks/>
          </p:cNvCxnSpPr>
          <p:nvPr userDrawn="1"/>
        </p:nvCxnSpPr>
        <p:spPr>
          <a:xfrm>
            <a:off x="326020" y="891247"/>
            <a:ext cx="11539960" cy="0"/>
          </a:xfrm>
          <a:prstGeom prst="line">
            <a:avLst/>
          </a:prstGeom>
          <a:ln w="25400" cap="rnd">
            <a:solidFill>
              <a:srgbClr val="1A96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7839429"/>
      </p:ext>
    </p:extLst>
  </p:cSld>
  <p:clrMapOvr>
    <a:masterClrMapping/>
  </p:clrMapOvr>
  <p:extLst>
    <p:ext uri="{DCECCB84-F9BA-43D5-87BE-67443E8EF086}">
      <p15:sldGuideLst xmlns:p15="http://schemas.microsoft.com/office/powerpoint/2012/main">
        <p15:guide id="1" orient="horz" pos="731" userDrawn="1">
          <p15:clr>
            <a:srgbClr val="FBAE40"/>
          </p15:clr>
        </p15:guide>
        <p15:guide id="2" pos="279" userDrawn="1">
          <p15:clr>
            <a:srgbClr val="FBAE40"/>
          </p15:clr>
        </p15:guide>
        <p15:guide id="3" pos="7401" userDrawn="1">
          <p15:clr>
            <a:srgbClr val="FBAE40"/>
          </p15:clr>
        </p15:guide>
        <p15:guide id="4" orient="horz" pos="1366" userDrawn="1">
          <p15:clr>
            <a:srgbClr val="FBAE40"/>
          </p15:clr>
        </p15:guide>
        <p15:guide id="5" orient="horz" pos="4042"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タイトルとコンテンツ">
    <p:bg>
      <p:bgPr>
        <a:solidFill>
          <a:schemeClr val="bg1">
            <a:lumMod val="95000"/>
            <a:alpha val="60000"/>
          </a:schemeClr>
        </a:solidFill>
        <a:effectLst/>
      </p:bgPr>
    </p:bg>
    <p:spTree>
      <p:nvGrpSpPr>
        <p:cNvPr id="1" name=""/>
        <p:cNvGrpSpPr/>
        <p:nvPr/>
      </p:nvGrpSpPr>
      <p:grpSpPr>
        <a:xfrm>
          <a:off x="0" y="0"/>
          <a:ext cx="0" cy="0"/>
          <a:chOff x="0" y="0"/>
          <a:chExt cx="0" cy="0"/>
        </a:xfrm>
      </p:grpSpPr>
      <p:pic>
        <p:nvPicPr>
          <p:cNvPr id="7" name="グラフィックス 6">
            <a:extLst>
              <a:ext uri="{FF2B5EF4-FFF2-40B4-BE49-F238E27FC236}">
                <a16:creationId xmlns:a16="http://schemas.microsoft.com/office/drawing/2014/main" id="{B31F57C3-3DF8-2C6F-2658-1030F5B12B8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38653" y="381718"/>
            <a:ext cx="1017682" cy="200790"/>
          </a:xfrm>
          <a:prstGeom prst="rect">
            <a:avLst/>
          </a:prstGeom>
        </p:spPr>
      </p:pic>
      <p:sp>
        <p:nvSpPr>
          <p:cNvPr id="4" name="日付プレースホルダー 3">
            <a:extLst>
              <a:ext uri="{FF2B5EF4-FFF2-40B4-BE49-F238E27FC236}">
                <a16:creationId xmlns:a16="http://schemas.microsoft.com/office/drawing/2014/main" id="{1400917B-6676-EB41-8644-7F9CC35D4495}"/>
              </a:ext>
            </a:extLst>
          </p:cNvPr>
          <p:cNvSpPr>
            <a:spLocks noGrp="1"/>
          </p:cNvSpPr>
          <p:nvPr>
            <p:ph type="dt" sz="half" idx="10"/>
          </p:nvPr>
        </p:nvSpPr>
        <p:spPr>
          <a:xfrm>
            <a:off x="132144" y="6519944"/>
            <a:ext cx="2743200" cy="247831"/>
          </a:xfrm>
        </p:spPr>
        <p:txBody>
          <a:bodyPr/>
          <a:lstStyle>
            <a:lvl1pPr>
              <a:defRPr sz="900" b="0" i="0">
                <a:latin typeface="Montserrat Medium" pitchFamily="2" charset="0"/>
                <a:cs typeface="Futura Medium" panose="020B0602020204020303" pitchFamily="34" charset="-79"/>
              </a:defRPr>
            </a:lvl1pPr>
          </a:lstStyle>
          <a:p>
            <a:r>
              <a:rPr lang="en-US" altLang="ja-JP"/>
              <a:t>© Cone Inc.</a:t>
            </a:r>
            <a:endParaRPr lang="ja-JP" altLang="en-US"/>
          </a:p>
        </p:txBody>
      </p:sp>
      <p:sp>
        <p:nvSpPr>
          <p:cNvPr id="6" name="スライド番号プレースホルダー 5">
            <a:extLst>
              <a:ext uri="{FF2B5EF4-FFF2-40B4-BE49-F238E27FC236}">
                <a16:creationId xmlns:a16="http://schemas.microsoft.com/office/drawing/2014/main" id="{F1ED10C2-C734-7543-ADCD-6AD932BFFF38}"/>
              </a:ext>
            </a:extLst>
          </p:cNvPr>
          <p:cNvSpPr>
            <a:spLocks noGrp="1"/>
          </p:cNvSpPr>
          <p:nvPr>
            <p:ph type="sldNum" sz="quarter" idx="12"/>
          </p:nvPr>
        </p:nvSpPr>
        <p:spPr>
          <a:xfrm>
            <a:off x="9316656" y="6519943"/>
            <a:ext cx="2743200" cy="247831"/>
          </a:xfrm>
        </p:spPr>
        <p:txBody>
          <a:bodyPr/>
          <a:lstStyle>
            <a:lvl1pPr>
              <a:defRPr sz="1000" b="0" i="0">
                <a:latin typeface="Montserrat Medium" pitchFamily="2" charset="0"/>
                <a:cs typeface="Futura Medium" panose="020B0602020204020303" pitchFamily="34" charset="-79"/>
              </a:defRPr>
            </a:lvl1pPr>
          </a:lstStyle>
          <a:p>
            <a:fld id="{E310EA0D-2252-9045-A82C-BA460C3629D0}" type="slidenum">
              <a:rPr lang="ja-JP" altLang="en-US" smtClean="0"/>
              <a:pPr/>
              <a:t>‹#›</a:t>
            </a:fld>
            <a:endParaRPr lang="ja-JP" altLang="en-US"/>
          </a:p>
        </p:txBody>
      </p:sp>
    </p:spTree>
    <p:extLst>
      <p:ext uri="{BB962C8B-B14F-4D97-AF65-F5344CB8AC3E}">
        <p14:creationId xmlns:p14="http://schemas.microsoft.com/office/powerpoint/2010/main" val="1682734950"/>
      </p:ext>
    </p:extLst>
  </p:cSld>
  <p:clrMapOvr>
    <a:masterClrMapping/>
  </p:clrMapOvr>
  <p:extLst>
    <p:ext uri="{DCECCB84-F9BA-43D5-87BE-67443E8EF086}">
      <p15:sldGuideLst xmlns:p15="http://schemas.microsoft.com/office/powerpoint/2012/main">
        <p15:guide id="1" orient="horz" pos="504" userDrawn="1">
          <p15:clr>
            <a:srgbClr val="FBAE40"/>
          </p15:clr>
        </p15:guide>
        <p15:guide id="2" pos="279">
          <p15:clr>
            <a:srgbClr val="FBAE40"/>
          </p15:clr>
        </p15:guide>
        <p15:guide id="3" pos="7401">
          <p15:clr>
            <a:srgbClr val="FBAE40"/>
          </p15:clr>
        </p15:guide>
        <p15:guide id="5" orient="horz" pos="4042">
          <p15:clr>
            <a:srgbClr val="FBAE40"/>
          </p15:clr>
        </p15:guide>
        <p15:guide id="6" orient="horz" pos="2999"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タイトルとコンテンツ">
    <p:bg>
      <p:bgPr>
        <a:solidFill>
          <a:srgbClr val="1A96F0"/>
        </a:solidFill>
        <a:effectLst/>
      </p:bgPr>
    </p:bg>
    <p:spTree>
      <p:nvGrpSpPr>
        <p:cNvPr id="1" name=""/>
        <p:cNvGrpSpPr/>
        <p:nvPr/>
      </p:nvGrpSpPr>
      <p:grpSpPr>
        <a:xfrm>
          <a:off x="0" y="0"/>
          <a:ext cx="0" cy="0"/>
          <a:chOff x="0" y="0"/>
          <a:chExt cx="0" cy="0"/>
        </a:xfrm>
      </p:grpSpPr>
      <p:grpSp>
        <p:nvGrpSpPr>
          <p:cNvPr id="18" name="グループ化 17">
            <a:extLst>
              <a:ext uri="{FF2B5EF4-FFF2-40B4-BE49-F238E27FC236}">
                <a16:creationId xmlns:a16="http://schemas.microsoft.com/office/drawing/2014/main" id="{227B8A41-1A3B-45BB-ED8D-25A0FBFD14EE}"/>
              </a:ext>
            </a:extLst>
          </p:cNvPr>
          <p:cNvGrpSpPr/>
          <p:nvPr userDrawn="1"/>
        </p:nvGrpSpPr>
        <p:grpSpPr>
          <a:xfrm>
            <a:off x="10841839" y="381561"/>
            <a:ext cx="1017682" cy="201104"/>
            <a:chOff x="552525" y="440671"/>
            <a:chExt cx="1210953" cy="239296"/>
          </a:xfrm>
        </p:grpSpPr>
        <p:sp>
          <p:nvSpPr>
            <p:cNvPr id="19" name="フリーフォーム 18">
              <a:extLst>
                <a:ext uri="{FF2B5EF4-FFF2-40B4-BE49-F238E27FC236}">
                  <a16:creationId xmlns:a16="http://schemas.microsoft.com/office/drawing/2014/main" id="{861FF004-E7FD-55CB-2DC2-A8D8C67FB08D}"/>
                </a:ext>
              </a:extLst>
            </p:cNvPr>
            <p:cNvSpPr/>
            <p:nvPr/>
          </p:nvSpPr>
          <p:spPr>
            <a:xfrm>
              <a:off x="859517" y="510561"/>
              <a:ext cx="141993" cy="149361"/>
            </a:xfrm>
            <a:custGeom>
              <a:avLst/>
              <a:gdLst>
                <a:gd name="connsiteX0" fmla="*/ 0 w 141993"/>
                <a:gd name="connsiteY0" fmla="*/ 74536 h 149361"/>
                <a:gd name="connsiteX1" fmla="*/ 79375 w 141993"/>
                <a:gd name="connsiteY1" fmla="*/ 0 h 149361"/>
                <a:gd name="connsiteX2" fmla="*/ 141993 w 141993"/>
                <a:gd name="connsiteY2" fmla="*/ 33846 h 149361"/>
                <a:gd name="connsiteX3" fmla="*/ 115627 w 141993"/>
                <a:gd name="connsiteY3" fmla="*/ 49164 h 149361"/>
                <a:gd name="connsiteX4" fmla="*/ 79099 w 141993"/>
                <a:gd name="connsiteY4" fmla="*/ 28963 h 149361"/>
                <a:gd name="connsiteX5" fmla="*/ 34599 w 141993"/>
                <a:gd name="connsiteY5" fmla="*/ 74597 h 149361"/>
                <a:gd name="connsiteX6" fmla="*/ 79099 w 141993"/>
                <a:gd name="connsiteY6" fmla="*/ 120232 h 149361"/>
                <a:gd name="connsiteX7" fmla="*/ 115627 w 141993"/>
                <a:gd name="connsiteY7" fmla="*/ 100016 h 149361"/>
                <a:gd name="connsiteX8" fmla="*/ 141993 w 141993"/>
                <a:gd name="connsiteY8" fmla="*/ 115227 h 149361"/>
                <a:gd name="connsiteX9" fmla="*/ 79375 w 141993"/>
                <a:gd name="connsiteY9" fmla="*/ 149362 h 149361"/>
                <a:gd name="connsiteX10" fmla="*/ 0 w 141993"/>
                <a:gd name="connsiteY10" fmla="*/ 74536 h 149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993" h="149361">
                  <a:moveTo>
                    <a:pt x="0" y="74536"/>
                  </a:moveTo>
                  <a:cubicBezTo>
                    <a:pt x="0" y="30864"/>
                    <a:pt x="32962" y="0"/>
                    <a:pt x="79375" y="0"/>
                  </a:cubicBezTo>
                  <a:cubicBezTo>
                    <a:pt x="107929" y="0"/>
                    <a:pt x="130730" y="11728"/>
                    <a:pt x="141993" y="33846"/>
                  </a:cubicBezTo>
                  <a:lnTo>
                    <a:pt x="115627" y="49164"/>
                  </a:lnTo>
                  <a:cubicBezTo>
                    <a:pt x="107998" y="36384"/>
                    <a:pt x="94046" y="28668"/>
                    <a:pt x="79099" y="28963"/>
                  </a:cubicBezTo>
                  <a:cubicBezTo>
                    <a:pt x="53835" y="28963"/>
                    <a:pt x="34599" y="46441"/>
                    <a:pt x="34599" y="74597"/>
                  </a:cubicBezTo>
                  <a:cubicBezTo>
                    <a:pt x="34599" y="102997"/>
                    <a:pt x="53835" y="120232"/>
                    <a:pt x="79099" y="120232"/>
                  </a:cubicBezTo>
                  <a:cubicBezTo>
                    <a:pt x="94051" y="120530"/>
                    <a:pt x="108006" y="112806"/>
                    <a:pt x="115627" y="100016"/>
                  </a:cubicBezTo>
                  <a:lnTo>
                    <a:pt x="141993" y="115227"/>
                  </a:lnTo>
                  <a:cubicBezTo>
                    <a:pt x="130730" y="137071"/>
                    <a:pt x="107929" y="149362"/>
                    <a:pt x="79375" y="149362"/>
                  </a:cubicBezTo>
                  <a:cubicBezTo>
                    <a:pt x="32962" y="149347"/>
                    <a:pt x="0" y="118224"/>
                    <a:pt x="0" y="74536"/>
                  </a:cubicBezTo>
                  <a:close/>
                </a:path>
              </a:pathLst>
            </a:custGeom>
            <a:solidFill>
              <a:schemeClr val="bg1"/>
            </a:solidFill>
            <a:ln w="1529" cap="flat">
              <a:noFill/>
              <a:prstDash val="solid"/>
              <a:miter/>
            </a:ln>
          </p:spPr>
          <p:txBody>
            <a:bodyPr rtlCol="0" anchor="ctr"/>
            <a:lstStyle/>
            <a:p>
              <a:endParaRPr lang="ja-JP" altLang="en-US"/>
            </a:p>
          </p:txBody>
        </p:sp>
        <p:sp>
          <p:nvSpPr>
            <p:cNvPr id="20" name="フリーフォーム 19">
              <a:extLst>
                <a:ext uri="{FF2B5EF4-FFF2-40B4-BE49-F238E27FC236}">
                  <a16:creationId xmlns:a16="http://schemas.microsoft.com/office/drawing/2014/main" id="{CFDD8323-3762-AAD0-0823-0F61F72AFE9A}"/>
                </a:ext>
              </a:extLst>
            </p:cNvPr>
            <p:cNvSpPr/>
            <p:nvPr/>
          </p:nvSpPr>
          <p:spPr>
            <a:xfrm>
              <a:off x="1023760" y="567908"/>
              <a:ext cx="75518" cy="28323"/>
            </a:xfrm>
            <a:custGeom>
              <a:avLst/>
              <a:gdLst>
                <a:gd name="connsiteX0" fmla="*/ 0 w 75518"/>
                <a:gd name="connsiteY0" fmla="*/ 0 h 28323"/>
                <a:gd name="connsiteX1" fmla="*/ 75518 w 75518"/>
                <a:gd name="connsiteY1" fmla="*/ 0 h 28323"/>
                <a:gd name="connsiteX2" fmla="*/ 75518 w 75518"/>
                <a:gd name="connsiteY2" fmla="*/ 28324 h 28323"/>
                <a:gd name="connsiteX3" fmla="*/ 0 w 75518"/>
                <a:gd name="connsiteY3" fmla="*/ 28324 h 28323"/>
              </a:gdLst>
              <a:ahLst/>
              <a:cxnLst>
                <a:cxn ang="0">
                  <a:pos x="connsiteX0" y="connsiteY0"/>
                </a:cxn>
                <a:cxn ang="0">
                  <a:pos x="connsiteX1" y="connsiteY1"/>
                </a:cxn>
                <a:cxn ang="0">
                  <a:pos x="connsiteX2" y="connsiteY2"/>
                </a:cxn>
                <a:cxn ang="0">
                  <a:pos x="connsiteX3" y="connsiteY3"/>
                </a:cxn>
              </a:cxnLst>
              <a:rect l="l" t="t" r="r" b="b"/>
              <a:pathLst>
                <a:path w="75518" h="28323">
                  <a:moveTo>
                    <a:pt x="0" y="0"/>
                  </a:moveTo>
                  <a:lnTo>
                    <a:pt x="75518" y="0"/>
                  </a:lnTo>
                  <a:lnTo>
                    <a:pt x="75518" y="28324"/>
                  </a:lnTo>
                  <a:lnTo>
                    <a:pt x="0" y="28324"/>
                  </a:lnTo>
                  <a:close/>
                </a:path>
              </a:pathLst>
            </a:custGeom>
            <a:solidFill>
              <a:schemeClr val="bg1"/>
            </a:solidFill>
            <a:ln w="1529" cap="flat">
              <a:noFill/>
              <a:prstDash val="solid"/>
              <a:miter/>
            </a:ln>
          </p:spPr>
          <p:txBody>
            <a:bodyPr rtlCol="0" anchor="ctr"/>
            <a:lstStyle/>
            <a:p>
              <a:endParaRPr lang="ja-JP" altLang="en-US"/>
            </a:p>
          </p:txBody>
        </p:sp>
        <p:sp>
          <p:nvSpPr>
            <p:cNvPr id="21" name="フリーフォーム 20">
              <a:extLst>
                <a:ext uri="{FF2B5EF4-FFF2-40B4-BE49-F238E27FC236}">
                  <a16:creationId xmlns:a16="http://schemas.microsoft.com/office/drawing/2014/main" id="{02B505D7-39A5-582B-8F8F-B8B4DE140740}"/>
                </a:ext>
              </a:extLst>
            </p:cNvPr>
            <p:cNvSpPr/>
            <p:nvPr/>
          </p:nvSpPr>
          <p:spPr>
            <a:xfrm>
              <a:off x="1120151" y="510606"/>
              <a:ext cx="128526" cy="149316"/>
            </a:xfrm>
            <a:custGeom>
              <a:avLst/>
              <a:gdLst>
                <a:gd name="connsiteX0" fmla="*/ 0 w 128526"/>
                <a:gd name="connsiteY0" fmla="*/ 132918 h 149316"/>
                <a:gd name="connsiteX1" fmla="*/ 13191 w 128526"/>
                <a:gd name="connsiteY1" fmla="*/ 107059 h 149316"/>
                <a:gd name="connsiteX2" fmla="*/ 64271 w 128526"/>
                <a:gd name="connsiteY2" fmla="*/ 121525 h 149316"/>
                <a:gd name="connsiteX3" fmla="*/ 95029 w 128526"/>
                <a:gd name="connsiteY3" fmla="*/ 105416 h 149316"/>
                <a:gd name="connsiteX4" fmla="*/ 4392 w 128526"/>
                <a:gd name="connsiteY4" fmla="*/ 45635 h 149316"/>
                <a:gd name="connsiteX5" fmla="*/ 68938 w 128526"/>
                <a:gd name="connsiteY5" fmla="*/ 0 h 149316"/>
                <a:gd name="connsiteX6" fmla="*/ 123859 w 128526"/>
                <a:gd name="connsiteY6" fmla="*/ 12550 h 149316"/>
                <a:gd name="connsiteX7" fmla="*/ 110684 w 128526"/>
                <a:gd name="connsiteY7" fmla="*/ 38470 h 149316"/>
                <a:gd name="connsiteX8" fmla="*/ 68663 w 128526"/>
                <a:gd name="connsiteY8" fmla="*/ 27548 h 149316"/>
                <a:gd name="connsiteX9" fmla="*/ 37905 w 128526"/>
                <a:gd name="connsiteY9" fmla="*/ 43931 h 149316"/>
                <a:gd name="connsiteX10" fmla="*/ 128527 w 128526"/>
                <a:gd name="connsiteY10" fmla="*/ 104275 h 149316"/>
                <a:gd name="connsiteX11" fmla="*/ 62067 w 128526"/>
                <a:gd name="connsiteY11" fmla="*/ 149316 h 149316"/>
                <a:gd name="connsiteX12" fmla="*/ 0 w 128526"/>
                <a:gd name="connsiteY12" fmla="*/ 132918 h 149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526" h="149316">
                  <a:moveTo>
                    <a:pt x="0" y="132918"/>
                  </a:moveTo>
                  <a:lnTo>
                    <a:pt x="13191" y="107059"/>
                  </a:lnTo>
                  <a:cubicBezTo>
                    <a:pt x="26091" y="115516"/>
                    <a:pt x="45862" y="121525"/>
                    <a:pt x="64271" y="121525"/>
                  </a:cubicBezTo>
                  <a:cubicBezTo>
                    <a:pt x="85970" y="121525"/>
                    <a:pt x="95029" y="115440"/>
                    <a:pt x="95029" y="105416"/>
                  </a:cubicBezTo>
                  <a:cubicBezTo>
                    <a:pt x="95029" y="77579"/>
                    <a:pt x="4392" y="103788"/>
                    <a:pt x="4392" y="45635"/>
                  </a:cubicBezTo>
                  <a:cubicBezTo>
                    <a:pt x="4392" y="18056"/>
                    <a:pt x="29381" y="0"/>
                    <a:pt x="68938" y="0"/>
                  </a:cubicBezTo>
                  <a:cubicBezTo>
                    <a:pt x="88434" y="0"/>
                    <a:pt x="110684" y="4640"/>
                    <a:pt x="123859" y="12550"/>
                  </a:cubicBezTo>
                  <a:lnTo>
                    <a:pt x="110684" y="38470"/>
                  </a:lnTo>
                  <a:cubicBezTo>
                    <a:pt x="97951" y="31063"/>
                    <a:pt x="83413" y="27284"/>
                    <a:pt x="68663" y="27548"/>
                  </a:cubicBezTo>
                  <a:cubicBezTo>
                    <a:pt x="47790" y="27548"/>
                    <a:pt x="37905" y="34378"/>
                    <a:pt x="37905" y="43931"/>
                  </a:cubicBezTo>
                  <a:cubicBezTo>
                    <a:pt x="37905" y="73411"/>
                    <a:pt x="128527" y="47217"/>
                    <a:pt x="128527" y="104275"/>
                  </a:cubicBezTo>
                  <a:cubicBezTo>
                    <a:pt x="128527" y="131565"/>
                    <a:pt x="103262" y="149316"/>
                    <a:pt x="62067" y="149316"/>
                  </a:cubicBezTo>
                  <a:cubicBezTo>
                    <a:pt x="37629" y="149301"/>
                    <a:pt x="13191" y="142197"/>
                    <a:pt x="0" y="132918"/>
                  </a:cubicBezTo>
                  <a:close/>
                </a:path>
              </a:pathLst>
            </a:custGeom>
            <a:solidFill>
              <a:schemeClr val="bg1"/>
            </a:solidFill>
            <a:ln w="1529" cap="flat">
              <a:noFill/>
              <a:prstDash val="solid"/>
              <a:miter/>
            </a:ln>
          </p:spPr>
          <p:txBody>
            <a:bodyPr rtlCol="0" anchor="ctr"/>
            <a:lstStyle/>
            <a:p>
              <a:endParaRPr lang="ja-JP" altLang="en-US"/>
            </a:p>
          </p:txBody>
        </p:sp>
        <p:sp>
          <p:nvSpPr>
            <p:cNvPr id="22" name="フリーフォーム 21">
              <a:extLst>
                <a:ext uri="{FF2B5EF4-FFF2-40B4-BE49-F238E27FC236}">
                  <a16:creationId xmlns:a16="http://schemas.microsoft.com/office/drawing/2014/main" id="{F3B7C4CF-6F2C-5ED5-F25E-D94125E0B91E}"/>
                </a:ext>
              </a:extLst>
            </p:cNvPr>
            <p:cNvSpPr/>
            <p:nvPr/>
          </p:nvSpPr>
          <p:spPr>
            <a:xfrm>
              <a:off x="1278350" y="455419"/>
              <a:ext cx="34323" cy="202571"/>
            </a:xfrm>
            <a:custGeom>
              <a:avLst/>
              <a:gdLst>
                <a:gd name="connsiteX0" fmla="*/ 0 w 34323"/>
                <a:gd name="connsiteY0" fmla="*/ 0 h 202571"/>
                <a:gd name="connsiteX1" fmla="*/ 34324 w 34323"/>
                <a:gd name="connsiteY1" fmla="*/ 0 h 202571"/>
                <a:gd name="connsiteX2" fmla="*/ 34324 w 34323"/>
                <a:gd name="connsiteY2" fmla="*/ 202572 h 202571"/>
                <a:gd name="connsiteX3" fmla="*/ 0 w 34323"/>
                <a:gd name="connsiteY3" fmla="*/ 202572 h 202571"/>
              </a:gdLst>
              <a:ahLst/>
              <a:cxnLst>
                <a:cxn ang="0">
                  <a:pos x="connsiteX0" y="connsiteY0"/>
                </a:cxn>
                <a:cxn ang="0">
                  <a:pos x="connsiteX1" y="connsiteY1"/>
                </a:cxn>
                <a:cxn ang="0">
                  <a:pos x="connsiteX2" y="connsiteY2"/>
                </a:cxn>
                <a:cxn ang="0">
                  <a:pos x="connsiteX3" y="connsiteY3"/>
                </a:cxn>
              </a:cxnLst>
              <a:rect l="l" t="t" r="r" b="b"/>
              <a:pathLst>
                <a:path w="34323" h="202571">
                  <a:moveTo>
                    <a:pt x="0" y="0"/>
                  </a:moveTo>
                  <a:lnTo>
                    <a:pt x="34324" y="0"/>
                  </a:lnTo>
                  <a:lnTo>
                    <a:pt x="34324" y="202572"/>
                  </a:lnTo>
                  <a:lnTo>
                    <a:pt x="0" y="202572"/>
                  </a:lnTo>
                  <a:close/>
                </a:path>
              </a:pathLst>
            </a:custGeom>
            <a:solidFill>
              <a:schemeClr val="bg1"/>
            </a:solidFill>
            <a:ln w="1529" cap="flat">
              <a:noFill/>
              <a:prstDash val="solid"/>
              <a:miter/>
            </a:ln>
          </p:spPr>
          <p:txBody>
            <a:bodyPr rtlCol="0" anchor="ctr"/>
            <a:lstStyle/>
            <a:p>
              <a:endParaRPr lang="ja-JP" altLang="en-US"/>
            </a:p>
          </p:txBody>
        </p:sp>
        <p:sp>
          <p:nvSpPr>
            <p:cNvPr id="23" name="フリーフォーム 22">
              <a:extLst>
                <a:ext uri="{FF2B5EF4-FFF2-40B4-BE49-F238E27FC236}">
                  <a16:creationId xmlns:a16="http://schemas.microsoft.com/office/drawing/2014/main" id="{886FDC4C-540F-0BD3-9078-F63DDD165CF1}"/>
                </a:ext>
              </a:extLst>
            </p:cNvPr>
            <p:cNvSpPr/>
            <p:nvPr/>
          </p:nvSpPr>
          <p:spPr>
            <a:xfrm>
              <a:off x="1353042" y="447235"/>
              <a:ext cx="43949" cy="210755"/>
            </a:xfrm>
            <a:custGeom>
              <a:avLst/>
              <a:gdLst>
                <a:gd name="connsiteX0" fmla="*/ 0 w 43949"/>
                <a:gd name="connsiteY0" fmla="*/ 20475 h 210755"/>
                <a:gd name="connsiteX1" fmla="*/ 21975 w 43949"/>
                <a:gd name="connsiteY1" fmla="*/ 0 h 210755"/>
                <a:gd name="connsiteX2" fmla="*/ 43949 w 43949"/>
                <a:gd name="connsiteY2" fmla="*/ 19699 h 210755"/>
                <a:gd name="connsiteX3" fmla="*/ 21975 w 43949"/>
                <a:gd name="connsiteY3" fmla="*/ 40995 h 210755"/>
                <a:gd name="connsiteX4" fmla="*/ 0 w 43949"/>
                <a:gd name="connsiteY4" fmla="*/ 20475 h 210755"/>
                <a:gd name="connsiteX5" fmla="*/ 4667 w 43949"/>
                <a:gd name="connsiteY5" fmla="*/ 64968 h 210755"/>
                <a:gd name="connsiteX6" fmla="*/ 39006 w 43949"/>
                <a:gd name="connsiteY6" fmla="*/ 64968 h 210755"/>
                <a:gd name="connsiteX7" fmla="*/ 39006 w 43949"/>
                <a:gd name="connsiteY7" fmla="*/ 210756 h 210755"/>
                <a:gd name="connsiteX8" fmla="*/ 4667 w 43949"/>
                <a:gd name="connsiteY8" fmla="*/ 210756 h 210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949" h="210755">
                  <a:moveTo>
                    <a:pt x="0" y="20475"/>
                  </a:moveTo>
                  <a:cubicBezTo>
                    <a:pt x="0" y="9005"/>
                    <a:pt x="9350" y="0"/>
                    <a:pt x="21975" y="0"/>
                  </a:cubicBezTo>
                  <a:cubicBezTo>
                    <a:pt x="34599" y="0"/>
                    <a:pt x="43949" y="8458"/>
                    <a:pt x="43949" y="19699"/>
                  </a:cubicBezTo>
                  <a:cubicBezTo>
                    <a:pt x="43949" y="31716"/>
                    <a:pt x="34890" y="40995"/>
                    <a:pt x="21975" y="40995"/>
                  </a:cubicBezTo>
                  <a:cubicBezTo>
                    <a:pt x="9350" y="40995"/>
                    <a:pt x="0" y="31944"/>
                    <a:pt x="0" y="20475"/>
                  </a:cubicBezTo>
                  <a:close/>
                  <a:moveTo>
                    <a:pt x="4667" y="64968"/>
                  </a:moveTo>
                  <a:lnTo>
                    <a:pt x="39006" y="64968"/>
                  </a:lnTo>
                  <a:lnTo>
                    <a:pt x="39006" y="210756"/>
                  </a:lnTo>
                  <a:lnTo>
                    <a:pt x="4667" y="210756"/>
                  </a:lnTo>
                  <a:close/>
                </a:path>
              </a:pathLst>
            </a:custGeom>
            <a:solidFill>
              <a:schemeClr val="bg1"/>
            </a:solidFill>
            <a:ln w="1529" cap="flat">
              <a:noFill/>
              <a:prstDash val="solid"/>
              <a:miter/>
            </a:ln>
          </p:spPr>
          <p:txBody>
            <a:bodyPr rtlCol="0" anchor="ctr"/>
            <a:lstStyle/>
            <a:p>
              <a:endParaRPr lang="ja-JP" altLang="en-US"/>
            </a:p>
          </p:txBody>
        </p:sp>
        <p:sp>
          <p:nvSpPr>
            <p:cNvPr id="24" name="フリーフォーム 23">
              <a:extLst>
                <a:ext uri="{FF2B5EF4-FFF2-40B4-BE49-F238E27FC236}">
                  <a16:creationId xmlns:a16="http://schemas.microsoft.com/office/drawing/2014/main" id="{7BF5C2CD-E2FD-70F5-5722-8D28D11F83B4}"/>
                </a:ext>
              </a:extLst>
            </p:cNvPr>
            <p:cNvSpPr/>
            <p:nvPr/>
          </p:nvSpPr>
          <p:spPr>
            <a:xfrm>
              <a:off x="1424995" y="455419"/>
              <a:ext cx="155719" cy="204488"/>
            </a:xfrm>
            <a:custGeom>
              <a:avLst/>
              <a:gdLst>
                <a:gd name="connsiteX0" fmla="*/ 155720 w 155719"/>
                <a:gd name="connsiteY0" fmla="*/ 0 h 204488"/>
                <a:gd name="connsiteX1" fmla="*/ 155720 w 155719"/>
                <a:gd name="connsiteY1" fmla="*/ 202572 h 204488"/>
                <a:gd name="connsiteX2" fmla="*/ 122773 w 155719"/>
                <a:gd name="connsiteY2" fmla="*/ 202572 h 204488"/>
                <a:gd name="connsiteX3" fmla="*/ 122773 w 155719"/>
                <a:gd name="connsiteY3" fmla="*/ 183740 h 204488"/>
                <a:gd name="connsiteX4" fmla="*/ 74156 w 155719"/>
                <a:gd name="connsiteY4" fmla="*/ 204489 h 204488"/>
                <a:gd name="connsiteX5" fmla="*/ 0 w 155719"/>
                <a:gd name="connsiteY5" fmla="*/ 129678 h 204488"/>
                <a:gd name="connsiteX6" fmla="*/ 74156 w 155719"/>
                <a:gd name="connsiteY6" fmla="*/ 55142 h 204488"/>
                <a:gd name="connsiteX7" fmla="*/ 121396 w 155719"/>
                <a:gd name="connsiteY7" fmla="*/ 74795 h 204488"/>
                <a:gd name="connsiteX8" fmla="*/ 121396 w 155719"/>
                <a:gd name="connsiteY8" fmla="*/ 0 h 204488"/>
                <a:gd name="connsiteX9" fmla="*/ 121947 w 155719"/>
                <a:gd name="connsiteY9" fmla="*/ 129678 h 204488"/>
                <a:gd name="connsiteX10" fmla="*/ 78273 w 155719"/>
                <a:gd name="connsiteY10" fmla="*/ 84044 h 204488"/>
                <a:gd name="connsiteX11" fmla="*/ 34615 w 155719"/>
                <a:gd name="connsiteY11" fmla="*/ 129678 h 204488"/>
                <a:gd name="connsiteX12" fmla="*/ 78273 w 155719"/>
                <a:gd name="connsiteY12" fmla="*/ 175313 h 204488"/>
                <a:gd name="connsiteX13" fmla="*/ 121947 w 155719"/>
                <a:gd name="connsiteY13" fmla="*/ 129678 h 204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5719" h="204488">
                  <a:moveTo>
                    <a:pt x="155720" y="0"/>
                  </a:moveTo>
                  <a:lnTo>
                    <a:pt x="155720" y="202572"/>
                  </a:lnTo>
                  <a:lnTo>
                    <a:pt x="122773" y="202572"/>
                  </a:lnTo>
                  <a:lnTo>
                    <a:pt x="122773" y="183740"/>
                  </a:lnTo>
                  <a:cubicBezTo>
                    <a:pt x="111235" y="197659"/>
                    <a:pt x="94203" y="204489"/>
                    <a:pt x="74156" y="204489"/>
                  </a:cubicBezTo>
                  <a:cubicBezTo>
                    <a:pt x="31585" y="204489"/>
                    <a:pt x="0" y="175009"/>
                    <a:pt x="0" y="129678"/>
                  </a:cubicBezTo>
                  <a:cubicBezTo>
                    <a:pt x="0" y="84348"/>
                    <a:pt x="31585" y="55142"/>
                    <a:pt x="74156" y="55142"/>
                  </a:cubicBezTo>
                  <a:cubicBezTo>
                    <a:pt x="93101" y="55142"/>
                    <a:pt x="109858" y="61409"/>
                    <a:pt x="121396" y="74795"/>
                  </a:cubicBezTo>
                  <a:lnTo>
                    <a:pt x="121396" y="0"/>
                  </a:lnTo>
                  <a:close/>
                  <a:moveTo>
                    <a:pt x="121947" y="129678"/>
                  </a:moveTo>
                  <a:cubicBezTo>
                    <a:pt x="121947" y="101841"/>
                    <a:pt x="103002" y="84044"/>
                    <a:pt x="78273" y="84044"/>
                  </a:cubicBezTo>
                  <a:cubicBezTo>
                    <a:pt x="53544" y="84044"/>
                    <a:pt x="34615" y="101796"/>
                    <a:pt x="34615" y="129678"/>
                  </a:cubicBezTo>
                  <a:cubicBezTo>
                    <a:pt x="34615" y="157561"/>
                    <a:pt x="53559" y="175313"/>
                    <a:pt x="78273" y="175313"/>
                  </a:cubicBezTo>
                  <a:cubicBezTo>
                    <a:pt x="102987" y="175313"/>
                    <a:pt x="121947" y="157546"/>
                    <a:pt x="121947" y="129678"/>
                  </a:cubicBezTo>
                  <a:close/>
                </a:path>
              </a:pathLst>
            </a:custGeom>
            <a:solidFill>
              <a:schemeClr val="bg1"/>
            </a:solidFill>
            <a:ln w="1529" cap="flat">
              <a:noFill/>
              <a:prstDash val="solid"/>
              <a:miter/>
            </a:ln>
          </p:spPr>
          <p:txBody>
            <a:bodyPr rtlCol="0" anchor="ctr"/>
            <a:lstStyle/>
            <a:p>
              <a:endParaRPr lang="ja-JP" altLang="en-US"/>
            </a:p>
          </p:txBody>
        </p:sp>
        <p:sp>
          <p:nvSpPr>
            <p:cNvPr id="25" name="フリーフォーム 24">
              <a:extLst>
                <a:ext uri="{FF2B5EF4-FFF2-40B4-BE49-F238E27FC236}">
                  <a16:creationId xmlns:a16="http://schemas.microsoft.com/office/drawing/2014/main" id="{F0D7BB1A-6488-E3EE-CF49-6FFCE62F2160}"/>
                </a:ext>
              </a:extLst>
            </p:cNvPr>
            <p:cNvSpPr/>
            <p:nvPr/>
          </p:nvSpPr>
          <p:spPr>
            <a:xfrm>
              <a:off x="1613431" y="510606"/>
              <a:ext cx="150047" cy="149346"/>
            </a:xfrm>
            <a:custGeom>
              <a:avLst/>
              <a:gdLst>
                <a:gd name="connsiteX0" fmla="*/ 149629 w 150047"/>
                <a:gd name="connsiteY0" fmla="*/ 85413 h 149346"/>
                <a:gd name="connsiteX1" fmla="*/ 34553 w 150047"/>
                <a:gd name="connsiteY1" fmla="*/ 85413 h 149346"/>
                <a:gd name="connsiteX2" fmla="*/ 81992 w 150047"/>
                <a:gd name="connsiteY2" fmla="*/ 120399 h 149346"/>
                <a:gd name="connsiteX3" fmla="*/ 121778 w 150047"/>
                <a:gd name="connsiteY3" fmla="*/ 104564 h 149346"/>
                <a:gd name="connsiteX4" fmla="*/ 140142 w 150047"/>
                <a:gd name="connsiteY4" fmla="*/ 125586 h 149346"/>
                <a:gd name="connsiteX5" fmla="*/ 81104 w 150047"/>
                <a:gd name="connsiteY5" fmla="*/ 149347 h 149346"/>
                <a:gd name="connsiteX6" fmla="*/ 0 w 150047"/>
                <a:gd name="connsiteY6" fmla="*/ 74536 h 149346"/>
                <a:gd name="connsiteX7" fmla="*/ 75809 w 150047"/>
                <a:gd name="connsiteY7" fmla="*/ 0 h 149346"/>
                <a:gd name="connsiteX8" fmla="*/ 149951 w 150047"/>
                <a:gd name="connsiteY8" fmla="*/ 75343 h 149346"/>
                <a:gd name="connsiteX9" fmla="*/ 149629 w 150047"/>
                <a:gd name="connsiteY9" fmla="*/ 85413 h 149346"/>
                <a:gd name="connsiteX10" fmla="*/ 34309 w 150047"/>
                <a:gd name="connsiteY10" fmla="*/ 62808 h 149346"/>
                <a:gd name="connsiteX11" fmla="*/ 117494 w 150047"/>
                <a:gd name="connsiteY11" fmla="*/ 62808 h 149346"/>
                <a:gd name="connsiteX12" fmla="*/ 76024 w 150047"/>
                <a:gd name="connsiteY12" fmla="*/ 27305 h 149346"/>
                <a:gd name="connsiteX13" fmla="*/ 34309 w 150047"/>
                <a:gd name="connsiteY13" fmla="*/ 62808 h 149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0047" h="149346">
                  <a:moveTo>
                    <a:pt x="149629" y="85413"/>
                  </a:moveTo>
                  <a:lnTo>
                    <a:pt x="34553" y="85413"/>
                  </a:lnTo>
                  <a:cubicBezTo>
                    <a:pt x="38670" y="106709"/>
                    <a:pt x="56513" y="120399"/>
                    <a:pt x="81992" y="120399"/>
                  </a:cubicBezTo>
                  <a:cubicBezTo>
                    <a:pt x="98457" y="120399"/>
                    <a:pt x="111373" y="115212"/>
                    <a:pt x="121778" y="104564"/>
                  </a:cubicBezTo>
                  <a:lnTo>
                    <a:pt x="140142" y="125586"/>
                  </a:lnTo>
                  <a:cubicBezTo>
                    <a:pt x="126966" y="141148"/>
                    <a:pt x="106369" y="149347"/>
                    <a:pt x="81104" y="149347"/>
                  </a:cubicBezTo>
                  <a:cubicBezTo>
                    <a:pt x="31937" y="149347"/>
                    <a:pt x="0" y="117950"/>
                    <a:pt x="0" y="74536"/>
                  </a:cubicBezTo>
                  <a:cubicBezTo>
                    <a:pt x="0" y="31123"/>
                    <a:pt x="32136" y="0"/>
                    <a:pt x="75809" y="0"/>
                  </a:cubicBezTo>
                  <a:cubicBezTo>
                    <a:pt x="118657" y="0"/>
                    <a:pt x="149951" y="29754"/>
                    <a:pt x="149951" y="75343"/>
                  </a:cubicBezTo>
                  <a:cubicBezTo>
                    <a:pt x="150195" y="78020"/>
                    <a:pt x="149935" y="82142"/>
                    <a:pt x="149629" y="85413"/>
                  </a:cubicBezTo>
                  <a:close/>
                  <a:moveTo>
                    <a:pt x="34309" y="62808"/>
                  </a:moveTo>
                  <a:lnTo>
                    <a:pt x="117494" y="62808"/>
                  </a:lnTo>
                  <a:cubicBezTo>
                    <a:pt x="114739" y="41786"/>
                    <a:pt x="98534" y="27305"/>
                    <a:pt x="76024" y="27305"/>
                  </a:cubicBezTo>
                  <a:cubicBezTo>
                    <a:pt x="53804" y="27259"/>
                    <a:pt x="37599" y="41512"/>
                    <a:pt x="34309" y="62808"/>
                  </a:cubicBezTo>
                  <a:close/>
                </a:path>
              </a:pathLst>
            </a:custGeom>
            <a:solidFill>
              <a:schemeClr val="bg1"/>
            </a:solidFill>
            <a:ln w="1529" cap="flat">
              <a:noFill/>
              <a:prstDash val="solid"/>
              <a:miter/>
            </a:ln>
          </p:spPr>
          <p:txBody>
            <a:bodyPr rtlCol="0" anchor="ctr"/>
            <a:lstStyle/>
            <a:p>
              <a:endParaRPr lang="ja-JP" altLang="en-US"/>
            </a:p>
          </p:txBody>
        </p:sp>
        <p:sp>
          <p:nvSpPr>
            <p:cNvPr id="26" name="フリーフォーム 25">
              <a:extLst>
                <a:ext uri="{FF2B5EF4-FFF2-40B4-BE49-F238E27FC236}">
                  <a16:creationId xmlns:a16="http://schemas.microsoft.com/office/drawing/2014/main" id="{0F471A13-E904-BAB4-121B-E38888736DB1}"/>
                </a:ext>
              </a:extLst>
            </p:cNvPr>
            <p:cNvSpPr/>
            <p:nvPr/>
          </p:nvSpPr>
          <p:spPr>
            <a:xfrm>
              <a:off x="552525" y="471153"/>
              <a:ext cx="161254" cy="160303"/>
            </a:xfrm>
            <a:custGeom>
              <a:avLst/>
              <a:gdLst>
                <a:gd name="connsiteX0" fmla="*/ 157195 w 161254"/>
                <a:gd name="connsiteY0" fmla="*/ 13822 h 160303"/>
                <a:gd name="connsiteX1" fmla="*/ 13887 w 161254"/>
                <a:gd name="connsiteY1" fmla="*/ 52522 h 160303"/>
                <a:gd name="connsiteX2" fmla="*/ 13870 w 161254"/>
                <a:gd name="connsiteY2" fmla="*/ 156248 h 160303"/>
                <a:gd name="connsiteX3" fmla="*/ 24842 w 161254"/>
                <a:gd name="connsiteY3" fmla="*/ 159261 h 160303"/>
                <a:gd name="connsiteX4" fmla="*/ 26541 w 161254"/>
                <a:gd name="connsiteY4" fmla="*/ 157982 h 160303"/>
                <a:gd name="connsiteX5" fmla="*/ 158893 w 161254"/>
                <a:gd name="connsiteY5" fmla="*/ 26432 h 160303"/>
                <a:gd name="connsiteX6" fmla="*/ 158900 w 161254"/>
                <a:gd name="connsiteY6" fmla="*/ 15117 h 160303"/>
                <a:gd name="connsiteX7" fmla="*/ 157195 w 161254"/>
                <a:gd name="connsiteY7" fmla="*/ 13822 h 160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254" h="160303">
                  <a:moveTo>
                    <a:pt x="157195" y="13822"/>
                  </a:moveTo>
                  <a:cubicBezTo>
                    <a:pt x="106871" y="-14829"/>
                    <a:pt x="42709" y="2498"/>
                    <a:pt x="13887" y="52522"/>
                  </a:cubicBezTo>
                  <a:cubicBezTo>
                    <a:pt x="-4623" y="84648"/>
                    <a:pt x="-4629" y="124116"/>
                    <a:pt x="13870" y="156248"/>
                  </a:cubicBezTo>
                  <a:cubicBezTo>
                    <a:pt x="16063" y="160092"/>
                    <a:pt x="20975" y="161441"/>
                    <a:pt x="24842" y="159261"/>
                  </a:cubicBezTo>
                  <a:cubicBezTo>
                    <a:pt x="25463" y="158912"/>
                    <a:pt x="26034" y="158481"/>
                    <a:pt x="26541" y="157982"/>
                  </a:cubicBezTo>
                  <a:lnTo>
                    <a:pt x="158893" y="26432"/>
                  </a:lnTo>
                  <a:cubicBezTo>
                    <a:pt x="162038" y="23309"/>
                    <a:pt x="162041" y="18243"/>
                    <a:pt x="158900" y="15117"/>
                  </a:cubicBezTo>
                  <a:cubicBezTo>
                    <a:pt x="158392" y="14611"/>
                    <a:pt x="157819" y="14176"/>
                    <a:pt x="157195" y="13822"/>
                  </a:cubicBezTo>
                  <a:close/>
                </a:path>
              </a:pathLst>
            </a:custGeom>
            <a:solidFill>
              <a:schemeClr val="bg1"/>
            </a:solidFill>
            <a:ln w="1529" cap="flat">
              <a:noFill/>
              <a:prstDash val="solid"/>
              <a:miter/>
            </a:ln>
          </p:spPr>
          <p:txBody>
            <a:bodyPr rtlCol="0" anchor="ctr"/>
            <a:lstStyle/>
            <a:p>
              <a:endParaRPr lang="ja-JP" altLang="en-US"/>
            </a:p>
          </p:txBody>
        </p:sp>
        <p:sp>
          <p:nvSpPr>
            <p:cNvPr id="27" name="フリーフォーム 26">
              <a:extLst>
                <a:ext uri="{FF2B5EF4-FFF2-40B4-BE49-F238E27FC236}">
                  <a16:creationId xmlns:a16="http://schemas.microsoft.com/office/drawing/2014/main" id="{FE41B0FD-743C-837E-6A10-09CB481EE026}"/>
                </a:ext>
              </a:extLst>
            </p:cNvPr>
            <p:cNvSpPr/>
            <p:nvPr/>
          </p:nvSpPr>
          <p:spPr>
            <a:xfrm>
              <a:off x="601573" y="519877"/>
              <a:ext cx="161019" cy="160090"/>
            </a:xfrm>
            <a:custGeom>
              <a:avLst/>
              <a:gdLst>
                <a:gd name="connsiteX0" fmla="*/ 4226 w 161019"/>
                <a:gd name="connsiteY0" fmla="*/ 146495 h 160090"/>
                <a:gd name="connsiteX1" fmla="*/ 147361 w 161019"/>
                <a:gd name="connsiteY1" fmla="*/ 107170 h 160090"/>
                <a:gd name="connsiteX2" fmla="*/ 147367 w 161019"/>
                <a:gd name="connsiteY2" fmla="*/ 4222 h 160090"/>
                <a:gd name="connsiteX3" fmla="*/ 136055 w 161019"/>
                <a:gd name="connsiteY3" fmla="*/ 1057 h 160090"/>
                <a:gd name="connsiteX4" fmla="*/ 134253 w 161019"/>
                <a:gd name="connsiteY4" fmla="*/ 2412 h 160090"/>
                <a:gd name="connsiteX5" fmla="*/ 2420 w 161019"/>
                <a:gd name="connsiteY5" fmla="*/ 133459 h 160090"/>
                <a:gd name="connsiteX6" fmla="*/ 2456 w 161019"/>
                <a:gd name="connsiteY6" fmla="*/ 145162 h 160090"/>
                <a:gd name="connsiteX7" fmla="*/ 4226 w 161019"/>
                <a:gd name="connsiteY7" fmla="*/ 146495 h 160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019" h="160090">
                  <a:moveTo>
                    <a:pt x="4226" y="146495"/>
                  </a:moveTo>
                  <a:cubicBezTo>
                    <a:pt x="54676" y="174926"/>
                    <a:pt x="118760" y="157320"/>
                    <a:pt x="147361" y="107170"/>
                  </a:cubicBezTo>
                  <a:cubicBezTo>
                    <a:pt x="165571" y="75241"/>
                    <a:pt x="165573" y="36152"/>
                    <a:pt x="147367" y="4222"/>
                  </a:cubicBezTo>
                  <a:cubicBezTo>
                    <a:pt x="145123" y="243"/>
                    <a:pt x="140058" y="-1174"/>
                    <a:pt x="136055" y="1057"/>
                  </a:cubicBezTo>
                  <a:cubicBezTo>
                    <a:pt x="135395" y="1425"/>
                    <a:pt x="134789" y="1880"/>
                    <a:pt x="134253" y="2412"/>
                  </a:cubicBezTo>
                  <a:lnTo>
                    <a:pt x="2420" y="133459"/>
                  </a:lnTo>
                  <a:cubicBezTo>
                    <a:pt x="-821" y="136700"/>
                    <a:pt x="-805" y="141940"/>
                    <a:pt x="2456" y="145162"/>
                  </a:cubicBezTo>
                  <a:cubicBezTo>
                    <a:pt x="2984" y="145683"/>
                    <a:pt x="3579" y="146131"/>
                    <a:pt x="4226" y="146495"/>
                  </a:cubicBezTo>
                  <a:close/>
                </a:path>
              </a:pathLst>
            </a:custGeom>
            <a:solidFill>
              <a:schemeClr val="bg1"/>
            </a:solidFill>
            <a:ln w="1529" cap="flat">
              <a:noFill/>
              <a:prstDash val="solid"/>
              <a:miter/>
            </a:ln>
          </p:spPr>
          <p:txBody>
            <a:bodyPr rtlCol="0" anchor="ctr"/>
            <a:lstStyle/>
            <a:p>
              <a:endParaRPr lang="ja-JP" altLang="en-US"/>
            </a:p>
          </p:txBody>
        </p:sp>
        <p:sp>
          <p:nvSpPr>
            <p:cNvPr id="28" name="フリーフォーム 27">
              <a:extLst>
                <a:ext uri="{FF2B5EF4-FFF2-40B4-BE49-F238E27FC236}">
                  <a16:creationId xmlns:a16="http://schemas.microsoft.com/office/drawing/2014/main" id="{48653C66-C3B1-04C8-687F-C473DB3D32B3}"/>
                </a:ext>
              </a:extLst>
            </p:cNvPr>
            <p:cNvSpPr/>
            <p:nvPr/>
          </p:nvSpPr>
          <p:spPr>
            <a:xfrm>
              <a:off x="736785" y="440671"/>
              <a:ext cx="60996" cy="61251"/>
            </a:xfrm>
            <a:custGeom>
              <a:avLst/>
              <a:gdLst>
                <a:gd name="connsiteX0" fmla="*/ 60985 w 60996"/>
                <a:gd name="connsiteY0" fmla="*/ 31055 h 61251"/>
                <a:gd name="connsiteX1" fmla="*/ 31348 w 60996"/>
                <a:gd name="connsiteY1" fmla="*/ 61248 h 61251"/>
                <a:gd name="connsiteX2" fmla="*/ 30701 w 60996"/>
                <a:gd name="connsiteY2" fmla="*/ 61249 h 61251"/>
                <a:gd name="connsiteX3" fmla="*/ 5 w 60996"/>
                <a:gd name="connsiteY3" fmla="*/ 31499 h 61251"/>
                <a:gd name="connsiteX4" fmla="*/ 4 w 60996"/>
                <a:gd name="connsiteY4" fmla="*/ 30826 h 61251"/>
                <a:gd name="connsiteX5" fmla="*/ 29986 w 60996"/>
                <a:gd name="connsiteY5" fmla="*/ 4 h 61251"/>
                <a:gd name="connsiteX6" fmla="*/ 60992 w 60996"/>
                <a:gd name="connsiteY6" fmla="*/ 29807 h 61251"/>
                <a:gd name="connsiteX7" fmla="*/ 60985 w 60996"/>
                <a:gd name="connsiteY7" fmla="*/ 31131 h 61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96" h="61251">
                  <a:moveTo>
                    <a:pt x="60985" y="31055"/>
                  </a:moveTo>
                  <a:cubicBezTo>
                    <a:pt x="61189" y="47528"/>
                    <a:pt x="47920" y="61046"/>
                    <a:pt x="31348" y="61248"/>
                  </a:cubicBezTo>
                  <a:cubicBezTo>
                    <a:pt x="31132" y="61251"/>
                    <a:pt x="30917" y="61251"/>
                    <a:pt x="30701" y="61249"/>
                  </a:cubicBezTo>
                  <a:cubicBezTo>
                    <a:pt x="13961" y="61460"/>
                    <a:pt x="217" y="48141"/>
                    <a:pt x="5" y="31499"/>
                  </a:cubicBezTo>
                  <a:cubicBezTo>
                    <a:pt x="3" y="31275"/>
                    <a:pt x="2" y="31051"/>
                    <a:pt x="4" y="30826"/>
                  </a:cubicBezTo>
                  <a:cubicBezTo>
                    <a:pt x="-279" y="14085"/>
                    <a:pt x="13144" y="286"/>
                    <a:pt x="29986" y="4"/>
                  </a:cubicBezTo>
                  <a:cubicBezTo>
                    <a:pt x="46827" y="-277"/>
                    <a:pt x="60709" y="13066"/>
                    <a:pt x="60992" y="29807"/>
                  </a:cubicBezTo>
                  <a:cubicBezTo>
                    <a:pt x="61000" y="30248"/>
                    <a:pt x="60997" y="30689"/>
                    <a:pt x="60985" y="31131"/>
                  </a:cubicBezTo>
                  <a:close/>
                </a:path>
              </a:pathLst>
            </a:custGeom>
            <a:solidFill>
              <a:srgbClr val="F49F35"/>
            </a:solidFill>
            <a:ln w="1529" cap="flat">
              <a:noFill/>
              <a:prstDash val="solid"/>
              <a:miter/>
            </a:ln>
          </p:spPr>
          <p:txBody>
            <a:bodyPr rtlCol="0" anchor="ctr"/>
            <a:lstStyle/>
            <a:p>
              <a:endParaRPr lang="ja-JP" altLang="en-US"/>
            </a:p>
          </p:txBody>
        </p:sp>
      </p:grpSp>
      <p:sp>
        <p:nvSpPr>
          <p:cNvPr id="2" name="日付プレースホルダー 3">
            <a:extLst>
              <a:ext uri="{FF2B5EF4-FFF2-40B4-BE49-F238E27FC236}">
                <a16:creationId xmlns:a16="http://schemas.microsoft.com/office/drawing/2014/main" id="{82917B4A-5357-C890-EC2D-2DD4D73611D9}"/>
              </a:ext>
            </a:extLst>
          </p:cNvPr>
          <p:cNvSpPr>
            <a:spLocks noGrp="1"/>
          </p:cNvSpPr>
          <p:nvPr>
            <p:ph type="dt" sz="half" idx="10"/>
          </p:nvPr>
        </p:nvSpPr>
        <p:spPr>
          <a:xfrm>
            <a:off x="132144" y="6519944"/>
            <a:ext cx="2743200" cy="247831"/>
          </a:xfrm>
        </p:spPr>
        <p:txBody>
          <a:bodyPr/>
          <a:lstStyle>
            <a:lvl1pPr>
              <a:defRPr sz="900" b="0" i="0">
                <a:solidFill>
                  <a:schemeClr val="bg1"/>
                </a:solidFill>
                <a:latin typeface="Montserrat Medium" pitchFamily="2" charset="0"/>
                <a:cs typeface="Futura Medium" panose="020B0602020204020303" pitchFamily="34" charset="-79"/>
              </a:defRPr>
            </a:lvl1pPr>
          </a:lstStyle>
          <a:p>
            <a:r>
              <a:rPr lang="en-US" altLang="ja-JP"/>
              <a:t>© Cone Inc.</a:t>
            </a:r>
            <a:endParaRPr lang="ja-JP" altLang="en-US"/>
          </a:p>
        </p:txBody>
      </p:sp>
      <p:sp>
        <p:nvSpPr>
          <p:cNvPr id="3" name="スライド番号プレースホルダー 5">
            <a:extLst>
              <a:ext uri="{FF2B5EF4-FFF2-40B4-BE49-F238E27FC236}">
                <a16:creationId xmlns:a16="http://schemas.microsoft.com/office/drawing/2014/main" id="{D490F29B-C676-E74D-3631-23B9145AC58E}"/>
              </a:ext>
            </a:extLst>
          </p:cNvPr>
          <p:cNvSpPr>
            <a:spLocks noGrp="1"/>
          </p:cNvSpPr>
          <p:nvPr>
            <p:ph type="sldNum" sz="quarter" idx="12"/>
          </p:nvPr>
        </p:nvSpPr>
        <p:spPr>
          <a:xfrm>
            <a:off x="9316656" y="6519943"/>
            <a:ext cx="2743200" cy="247831"/>
          </a:xfrm>
        </p:spPr>
        <p:txBody>
          <a:bodyPr/>
          <a:lstStyle>
            <a:lvl1pPr>
              <a:defRPr sz="1000" b="0" i="0">
                <a:solidFill>
                  <a:schemeClr val="bg1"/>
                </a:solidFill>
                <a:latin typeface="Montserrat Medium" pitchFamily="2" charset="0"/>
                <a:cs typeface="Futura Medium" panose="020B0602020204020303" pitchFamily="34" charset="-79"/>
              </a:defRPr>
            </a:lvl1pPr>
          </a:lstStyle>
          <a:p>
            <a:fld id="{E310EA0D-2252-9045-A82C-BA460C3629D0}" type="slidenum">
              <a:rPr lang="ja-JP" altLang="en-US" smtClean="0"/>
              <a:pPr/>
              <a:t>‹#›</a:t>
            </a:fld>
            <a:endParaRPr lang="ja-JP" altLang="en-US"/>
          </a:p>
        </p:txBody>
      </p:sp>
    </p:spTree>
    <p:extLst>
      <p:ext uri="{BB962C8B-B14F-4D97-AF65-F5344CB8AC3E}">
        <p14:creationId xmlns:p14="http://schemas.microsoft.com/office/powerpoint/2010/main" val="1178953526"/>
      </p:ext>
    </p:extLst>
  </p:cSld>
  <p:clrMapOvr>
    <a:masterClrMapping/>
  </p:clrMapOvr>
  <p:extLst>
    <p:ext uri="{DCECCB84-F9BA-43D5-87BE-67443E8EF086}">
      <p15:sldGuideLst xmlns:p15="http://schemas.microsoft.com/office/powerpoint/2012/main">
        <p15:guide id="1" orient="horz" pos="731">
          <p15:clr>
            <a:srgbClr val="FBAE40"/>
          </p15:clr>
        </p15:guide>
        <p15:guide id="2" pos="279">
          <p15:clr>
            <a:srgbClr val="FBAE40"/>
          </p15:clr>
        </p15:guide>
        <p15:guide id="3" pos="7401">
          <p15:clr>
            <a:srgbClr val="FBAE40"/>
          </p15:clr>
        </p15:guide>
        <p15:guide id="4" orient="horz" pos="1366">
          <p15:clr>
            <a:srgbClr val="FBAE40"/>
          </p15:clr>
        </p15:guide>
        <p15:guide id="5" orient="horz" pos="4042">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30E51DB9-EB5F-B945-ADF0-CFC4A155479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248E0B55-EF54-144C-8AB1-3609C8A5FD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3DB2BBA-3FEF-3345-9975-F9DD7B84757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kumimoji="1" lang="en-US" altLang="ja-JP"/>
              <a:t>© Cone Inc.</a:t>
            </a:r>
            <a:endParaRPr kumimoji="1" lang="ja-JP" altLang="en-US"/>
          </a:p>
        </p:txBody>
      </p:sp>
      <p:sp>
        <p:nvSpPr>
          <p:cNvPr id="5" name="フッター プレースホルダー 4">
            <a:extLst>
              <a:ext uri="{FF2B5EF4-FFF2-40B4-BE49-F238E27FC236}">
                <a16:creationId xmlns:a16="http://schemas.microsoft.com/office/drawing/2014/main" id="{BAF84C1B-3020-654A-8FDF-8807C00516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F368678F-B0B6-0245-9DD0-569DE08B82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10EA0D-2252-9045-A82C-BA460C3629D0}" type="slidenum">
              <a:rPr kumimoji="1" lang="ja-JP" altLang="en-US" smtClean="0"/>
              <a:t>‹#›</a:t>
            </a:fld>
            <a:endParaRPr kumimoji="1" lang="ja-JP" altLang="en-US"/>
          </a:p>
        </p:txBody>
      </p:sp>
    </p:spTree>
    <p:extLst>
      <p:ext uri="{BB962C8B-B14F-4D97-AF65-F5344CB8AC3E}">
        <p14:creationId xmlns:p14="http://schemas.microsoft.com/office/powerpoint/2010/main" val="2724348112"/>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4" r:id="rId3"/>
    <p:sldLayoutId id="2147483653" r:id="rId4"/>
    <p:sldLayoutId id="2147483650" r:id="rId5"/>
    <p:sldLayoutId id="2147483657" r:id="rId6"/>
    <p:sldLayoutId id="2147483655" r:id="rId7"/>
  </p:sldLayoutIdLst>
  <p:hf hdr="0" ftr="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3.svg"/><Relationship Id="rId7" Type="http://schemas.openxmlformats.org/officeDocument/2006/relationships/image" Target="../media/image27.svg"/><Relationship Id="rId2" Type="http://schemas.openxmlformats.org/officeDocument/2006/relationships/image" Target="../media/image22.png"/><Relationship Id="rId1" Type="http://schemas.openxmlformats.org/officeDocument/2006/relationships/slideLayout" Target="../slideLayouts/slideLayout5.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5.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5.png"/></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5.xml"/><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svg"/><Relationship Id="rId7" Type="http://schemas.openxmlformats.org/officeDocument/2006/relationships/image" Target="../media/image47.svg"/><Relationship Id="rId2" Type="http://schemas.openxmlformats.org/officeDocument/2006/relationships/image" Target="../media/image42.png"/><Relationship Id="rId1" Type="http://schemas.openxmlformats.org/officeDocument/2006/relationships/slideLayout" Target="../slideLayouts/slideLayout5.xml"/><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 Id="rId9" Type="http://schemas.openxmlformats.org/officeDocument/2006/relationships/image" Target="../media/image49.svg"/></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53.svg"/><Relationship Id="rId7" Type="http://schemas.openxmlformats.org/officeDocument/2006/relationships/image" Target="../media/image57.svg"/><Relationship Id="rId2" Type="http://schemas.openxmlformats.org/officeDocument/2006/relationships/image" Target="../media/image52.png"/><Relationship Id="rId1" Type="http://schemas.openxmlformats.org/officeDocument/2006/relationships/slideLayout" Target="../slideLayouts/slideLayout3.xml"/><Relationship Id="rId6" Type="http://schemas.openxmlformats.org/officeDocument/2006/relationships/image" Target="../media/image56.png"/><Relationship Id="rId5" Type="http://schemas.openxmlformats.org/officeDocument/2006/relationships/image" Target="../media/image55.svg"/><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5.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角丸四角形 11">
            <a:extLst>
              <a:ext uri="{FF2B5EF4-FFF2-40B4-BE49-F238E27FC236}">
                <a16:creationId xmlns:a16="http://schemas.microsoft.com/office/drawing/2014/main" id="{7E8F998E-5FDA-D7F0-9215-B8BEDA5A9991}"/>
              </a:ext>
            </a:extLst>
          </p:cNvPr>
          <p:cNvSpPr/>
          <p:nvPr/>
        </p:nvSpPr>
        <p:spPr>
          <a:xfrm>
            <a:off x="7027786" y="703787"/>
            <a:ext cx="4588334" cy="5441210"/>
          </a:xfrm>
          <a:prstGeom prst="roundRect">
            <a:avLst>
              <a:gd name="adj" fmla="val 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gn="ctr" fontAlgn="base">
              <a:spcBef>
                <a:spcPts val="600"/>
              </a:spcBef>
            </a:pPr>
            <a:r>
              <a:rPr lang="ja-JP" altLang="en-US" sz="2000" b="1">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rPr>
              <a:t>実際の成果物の</a:t>
            </a:r>
            <a:endParaRPr lang="en-US" altLang="ja-JP" sz="2000" b="1" dirty="0">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endParaRPr>
          </a:p>
          <a:p>
            <a:pPr algn="ctr" fontAlgn="base">
              <a:spcBef>
                <a:spcPts val="600"/>
              </a:spcBef>
            </a:pPr>
            <a:r>
              <a:rPr lang="ja-JP" altLang="en-US" sz="2000" b="1">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rPr>
              <a:t>キャプチャを挿入</a:t>
            </a:r>
            <a:endParaRPr lang="en-US" altLang="ja-JP" sz="2000" b="1" dirty="0">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endParaRPr>
          </a:p>
        </p:txBody>
      </p:sp>
      <p:sp>
        <p:nvSpPr>
          <p:cNvPr id="2" name="角丸四角形 1">
            <a:extLst>
              <a:ext uri="{FF2B5EF4-FFF2-40B4-BE49-F238E27FC236}">
                <a16:creationId xmlns:a16="http://schemas.microsoft.com/office/drawing/2014/main" id="{1806A11E-8EBE-F70E-1B3C-F1983DB5D520}"/>
              </a:ext>
            </a:extLst>
          </p:cNvPr>
          <p:cNvSpPr/>
          <p:nvPr/>
        </p:nvSpPr>
        <p:spPr>
          <a:xfrm>
            <a:off x="751390" y="1197908"/>
            <a:ext cx="1560972" cy="397107"/>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gn="ctr" fontAlgn="base">
              <a:spcBef>
                <a:spcPts val="1200"/>
              </a:spcBef>
            </a:pPr>
            <a:r>
              <a:rPr lang="ja-JP" altLang="en-US" sz="1600" b="1">
                <a:solidFill>
                  <a:srgbClr val="1A96F0"/>
                </a:solidFill>
                <a:latin typeface="Montserrat SemiBold" pitchFamily="2" charset="0"/>
                <a:ea typeface="Yu Gothic" panose="020B0400000000000000" pitchFamily="34" charset="-128"/>
                <a:cs typeface="FUTURA MEDIUM" panose="020B0602020204020303" pitchFamily="34" charset="-79"/>
              </a:rPr>
              <a:t>ロゴ</a:t>
            </a:r>
            <a:endParaRPr lang="en-US" altLang="ja-JP" sz="1600" b="1" dirty="0">
              <a:solidFill>
                <a:srgbClr val="1A96F0"/>
              </a:solidFill>
              <a:latin typeface="Montserrat SemiBold" pitchFamily="2" charset="0"/>
              <a:ea typeface="Yu Gothic" panose="020B0400000000000000" pitchFamily="34" charset="-128"/>
              <a:cs typeface="FUTURA MEDIUM" panose="020B0602020204020303" pitchFamily="34" charset="-79"/>
            </a:endParaRPr>
          </a:p>
        </p:txBody>
      </p:sp>
      <p:sp>
        <p:nvSpPr>
          <p:cNvPr id="13" name="角丸四角形 12">
            <a:extLst>
              <a:ext uri="{FF2B5EF4-FFF2-40B4-BE49-F238E27FC236}">
                <a16:creationId xmlns:a16="http://schemas.microsoft.com/office/drawing/2014/main" id="{F0DDD4D3-4A70-E6BF-8792-35357AFEE4B5}"/>
              </a:ext>
            </a:extLst>
          </p:cNvPr>
          <p:cNvSpPr/>
          <p:nvPr/>
        </p:nvSpPr>
        <p:spPr>
          <a:xfrm>
            <a:off x="682052" y="2615672"/>
            <a:ext cx="5840109" cy="1540855"/>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rtlCol="0" anchor="ctr"/>
          <a:lstStyle/>
          <a:p>
            <a:pPr fontAlgn="base">
              <a:spcBef>
                <a:spcPts val="3000"/>
              </a:spcBef>
            </a:pPr>
            <a:r>
              <a:rPr lang="ja-JP" altLang="en-US" sz="4400" b="1">
                <a:latin typeface="Montserrat SemiBold" pitchFamily="2" charset="0"/>
                <a:ea typeface="Yu Gothic" panose="020B0400000000000000" pitchFamily="34" charset="-128"/>
                <a:cs typeface="FUTURA MEDIUM" panose="020B0602020204020303" pitchFamily="34" charset="-79"/>
              </a:rPr>
              <a:t>〇〇〇〇の</a:t>
            </a:r>
            <a:endParaRPr lang="en-US" altLang="ja-JP" sz="4400" b="1" dirty="0">
              <a:latin typeface="Montserrat SemiBold" pitchFamily="2" charset="0"/>
              <a:ea typeface="Yu Gothic" panose="020B0400000000000000" pitchFamily="34" charset="-128"/>
              <a:cs typeface="FUTURA MEDIUM" panose="020B0602020204020303" pitchFamily="34" charset="-79"/>
            </a:endParaRPr>
          </a:p>
          <a:p>
            <a:pPr fontAlgn="base">
              <a:spcBef>
                <a:spcPts val="1200"/>
              </a:spcBef>
            </a:pPr>
            <a:r>
              <a:rPr lang="ja-JP" altLang="en-US" sz="4400" b="1">
                <a:latin typeface="Montserrat SemiBold" pitchFamily="2" charset="0"/>
                <a:ea typeface="Yu Gothic" panose="020B0400000000000000" pitchFamily="34" charset="-128"/>
                <a:cs typeface="FUTURA MEDIUM" panose="020B0602020204020303" pitchFamily="34" charset="-79"/>
              </a:rPr>
              <a:t>活用方法について</a:t>
            </a:r>
            <a:endParaRPr lang="en-US" altLang="ja-JP" sz="4000" b="1" dirty="0">
              <a:latin typeface="Montserrat SemiBold" pitchFamily="2" charset="0"/>
              <a:ea typeface="Yu Gothic" panose="020B0400000000000000" pitchFamily="34" charset="-128"/>
              <a:cs typeface="FUTURA MEDIUM" panose="020B0602020204020303" pitchFamily="34" charset="-79"/>
            </a:endParaRPr>
          </a:p>
        </p:txBody>
      </p:sp>
      <p:sp>
        <p:nvSpPr>
          <p:cNvPr id="38" name="角丸四角形 37">
            <a:extLst>
              <a:ext uri="{FF2B5EF4-FFF2-40B4-BE49-F238E27FC236}">
                <a16:creationId xmlns:a16="http://schemas.microsoft.com/office/drawing/2014/main" id="{1DE48011-72F1-F217-E86E-392628EF3270}"/>
              </a:ext>
            </a:extLst>
          </p:cNvPr>
          <p:cNvSpPr/>
          <p:nvPr/>
        </p:nvSpPr>
        <p:spPr>
          <a:xfrm>
            <a:off x="751389" y="4510452"/>
            <a:ext cx="3095885" cy="39710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gn="ctr" fontAlgn="base">
              <a:spcBef>
                <a:spcPts val="1200"/>
              </a:spcBef>
            </a:pPr>
            <a:r>
              <a:rPr lang="ja-JP" altLang="en-US" sz="1200" b="1">
                <a:solidFill>
                  <a:srgbClr val="1A96F0"/>
                </a:solidFill>
                <a:latin typeface="Montserrat SemiBold" pitchFamily="2" charset="0"/>
                <a:ea typeface="Yu Gothic" panose="020B0400000000000000" pitchFamily="34" charset="-128"/>
                <a:cs typeface="FUTURA MEDIUM" panose="020B0602020204020303" pitchFamily="34" charset="-79"/>
              </a:rPr>
              <a:t>サービス名を記載</a:t>
            </a:r>
            <a:endParaRPr lang="en-US" altLang="ja-JP" sz="1200" b="1" dirty="0">
              <a:solidFill>
                <a:srgbClr val="1A96F0"/>
              </a:solidFill>
              <a:latin typeface="Montserrat SemiBold" pitchFamily="2" charset="0"/>
              <a:ea typeface="Yu Gothic" panose="020B0400000000000000" pitchFamily="34" charset="-128"/>
              <a:cs typeface="FUTURA MEDIUM" panose="020B0602020204020303" pitchFamily="34" charset="-79"/>
            </a:endParaRPr>
          </a:p>
        </p:txBody>
      </p:sp>
      <p:sp>
        <p:nvSpPr>
          <p:cNvPr id="39" name="角丸四角形 38">
            <a:extLst>
              <a:ext uri="{FF2B5EF4-FFF2-40B4-BE49-F238E27FC236}">
                <a16:creationId xmlns:a16="http://schemas.microsoft.com/office/drawing/2014/main" id="{48443E58-7C9F-82D9-0FD9-EC0DEDC37F43}"/>
              </a:ext>
            </a:extLst>
          </p:cNvPr>
          <p:cNvSpPr/>
          <p:nvPr/>
        </p:nvSpPr>
        <p:spPr>
          <a:xfrm>
            <a:off x="751388" y="1898611"/>
            <a:ext cx="5770773" cy="557237"/>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fontAlgn="base">
              <a:spcBef>
                <a:spcPts val="1200"/>
              </a:spcBef>
            </a:pPr>
            <a:r>
              <a:rPr lang="ja-JP" altLang="en-US" sz="1600" b="1">
                <a:latin typeface="Montserrat SemiBold" pitchFamily="2" charset="0"/>
                <a:ea typeface="Yu Gothic" panose="020B0400000000000000" pitchFamily="34" charset="-128"/>
                <a:cs typeface="FUTURA MEDIUM" panose="020B0602020204020303" pitchFamily="34" charset="-79"/>
              </a:rPr>
              <a:t>株式会社〇〇様</a:t>
            </a:r>
            <a:endParaRPr lang="en-US" altLang="ja-JP" sz="1600" b="1" dirty="0">
              <a:latin typeface="Montserrat SemiBold" pitchFamily="2" charset="0"/>
              <a:ea typeface="Yu Gothic" panose="020B0400000000000000" pitchFamily="34" charset="-128"/>
              <a:cs typeface="FUTURA MEDIUM" panose="020B0602020204020303" pitchFamily="34" charset="-79"/>
            </a:endParaRPr>
          </a:p>
        </p:txBody>
      </p:sp>
    </p:spTree>
    <p:extLst>
      <p:ext uri="{BB962C8B-B14F-4D97-AF65-F5344CB8AC3E}">
        <p14:creationId xmlns:p14="http://schemas.microsoft.com/office/powerpoint/2010/main" val="17341061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BA0B20-9C1C-2B9A-16C4-8F390DB9D15B}"/>
            </a:ext>
          </a:extLst>
        </p:cNvPr>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02B68399-16E2-75B9-E5D3-FF6A8624DC51}"/>
              </a:ext>
            </a:extLst>
          </p:cNvPr>
          <p:cNvSpPr>
            <a:spLocks noGrp="1"/>
          </p:cNvSpPr>
          <p:nvPr>
            <p:ph type="dt" sz="half" idx="10"/>
          </p:nvPr>
        </p:nvSpPr>
        <p:spPr/>
        <p:txBody>
          <a:bodyPr/>
          <a:lstStyle/>
          <a:p>
            <a:r>
              <a:rPr lang="en-US" altLang="ja-JP"/>
              <a:t>© Cone Inc.</a:t>
            </a:r>
            <a:endParaRPr lang="ja-JP" altLang="en-US"/>
          </a:p>
        </p:txBody>
      </p:sp>
      <p:sp>
        <p:nvSpPr>
          <p:cNvPr id="3" name="スライド番号プレースホルダー 2">
            <a:extLst>
              <a:ext uri="{FF2B5EF4-FFF2-40B4-BE49-F238E27FC236}">
                <a16:creationId xmlns:a16="http://schemas.microsoft.com/office/drawing/2014/main" id="{39940E49-B256-92CE-4515-7E158A142F03}"/>
              </a:ext>
            </a:extLst>
          </p:cNvPr>
          <p:cNvSpPr>
            <a:spLocks noGrp="1"/>
          </p:cNvSpPr>
          <p:nvPr>
            <p:ph type="sldNum" sz="quarter" idx="12"/>
          </p:nvPr>
        </p:nvSpPr>
        <p:spPr/>
        <p:txBody>
          <a:bodyPr/>
          <a:lstStyle/>
          <a:p>
            <a:fld id="{E310EA0D-2252-9045-A82C-BA460C3629D0}" type="slidenum">
              <a:rPr lang="ja-JP" altLang="en-US" smtClean="0"/>
              <a:pPr/>
              <a:t>10</a:t>
            </a:fld>
            <a:endParaRPr lang="ja-JP" altLang="en-US"/>
          </a:p>
        </p:txBody>
      </p:sp>
      <p:sp>
        <p:nvSpPr>
          <p:cNvPr id="4" name="角丸四角形 3">
            <a:extLst>
              <a:ext uri="{FF2B5EF4-FFF2-40B4-BE49-F238E27FC236}">
                <a16:creationId xmlns:a16="http://schemas.microsoft.com/office/drawing/2014/main" id="{B556EF84-CB9E-8D6D-EDF4-9618D5A11916}"/>
              </a:ext>
            </a:extLst>
          </p:cNvPr>
          <p:cNvSpPr/>
          <p:nvPr/>
        </p:nvSpPr>
        <p:spPr>
          <a:xfrm>
            <a:off x="1002088" y="3047667"/>
            <a:ext cx="11057768" cy="153194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ts val="2400"/>
              </a:spcBef>
            </a:pPr>
            <a:r>
              <a:rPr lang="ja-JP" altLang="en-US" sz="4000" b="1" spc="300">
                <a:latin typeface="Montserrat SemiBold" pitchFamily="2" charset="0"/>
                <a:ea typeface="Yu Gothic" panose="020B0400000000000000" pitchFamily="34" charset="-128"/>
                <a:cs typeface="FUTURA MEDIUM" panose="020B0602020204020303" pitchFamily="34" charset="-79"/>
              </a:rPr>
              <a:t>〇〇〇〇の活用ポイント</a:t>
            </a:r>
            <a:endParaRPr lang="en-US" altLang="ja-JP" sz="4000" b="1" spc="300" dirty="0">
              <a:latin typeface="Montserrat SemiBold" pitchFamily="2" charset="0"/>
              <a:ea typeface="Yu Gothic" panose="020B0400000000000000" pitchFamily="34" charset="-128"/>
              <a:cs typeface="FUTURA MEDIUM" panose="020B0602020204020303" pitchFamily="34" charset="-79"/>
            </a:endParaRPr>
          </a:p>
          <a:p>
            <a:pPr fontAlgn="base">
              <a:spcBef>
                <a:spcPts val="2400"/>
              </a:spcBef>
            </a:pPr>
            <a:r>
              <a:rPr lang="en-US" altLang="ja-JP" sz="2400" b="1" spc="300" dirty="0">
                <a:latin typeface="Montserrat SemiBold" pitchFamily="2" charset="0"/>
                <a:ea typeface="Yu Gothic" panose="020B0400000000000000" pitchFamily="34" charset="-128"/>
                <a:cs typeface="FUTURA MEDIUM" panose="020B0602020204020303" pitchFamily="34" charset="-79"/>
              </a:rPr>
              <a:t>About Key Points</a:t>
            </a:r>
            <a:endParaRPr lang="ja-JP" altLang="en-US" sz="2400" b="1" spc="300">
              <a:latin typeface="Montserrat SemiBold" pitchFamily="2" charset="0"/>
              <a:ea typeface="Yu Gothic" panose="020B0400000000000000" pitchFamily="34" charset="-128"/>
              <a:cs typeface="FUTURA MEDIUM" panose="020B0602020204020303" pitchFamily="34" charset="-79"/>
            </a:endParaRPr>
          </a:p>
        </p:txBody>
      </p:sp>
      <p:sp>
        <p:nvSpPr>
          <p:cNvPr id="7" name="角丸四角形 6">
            <a:extLst>
              <a:ext uri="{FF2B5EF4-FFF2-40B4-BE49-F238E27FC236}">
                <a16:creationId xmlns:a16="http://schemas.microsoft.com/office/drawing/2014/main" id="{775FC6E6-E420-03B7-B9FF-A9D6C1A0E558}"/>
              </a:ext>
            </a:extLst>
          </p:cNvPr>
          <p:cNvSpPr/>
          <p:nvPr/>
        </p:nvSpPr>
        <p:spPr>
          <a:xfrm>
            <a:off x="442913" y="90225"/>
            <a:ext cx="4284070" cy="2374006"/>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ts val="1200"/>
              </a:spcBef>
            </a:pPr>
            <a:r>
              <a:rPr lang="en-US" altLang="ja-JP" sz="13800" b="1" spc="300" dirty="0">
                <a:solidFill>
                  <a:schemeClr val="lt1">
                    <a:alpha val="20000"/>
                  </a:schemeClr>
                </a:solidFill>
                <a:latin typeface="Montserrat SemiBold" pitchFamily="2" charset="0"/>
                <a:ea typeface="Yu Gothic" panose="020B0400000000000000" pitchFamily="34" charset="-128"/>
                <a:cs typeface="FUTURA MEDIUM" panose="020B0602020204020303" pitchFamily="34" charset="-79"/>
              </a:rPr>
              <a:t>02</a:t>
            </a:r>
            <a:endParaRPr lang="ja-JP" altLang="en-US" sz="13800" b="1" spc="300">
              <a:solidFill>
                <a:schemeClr val="lt1">
                  <a:alpha val="20000"/>
                </a:schemeClr>
              </a:solidFill>
              <a:latin typeface="Montserrat SemiBold" pitchFamily="2" charset="0"/>
              <a:ea typeface="Yu Gothic" panose="020B0400000000000000" pitchFamily="34" charset="-128"/>
              <a:cs typeface="FUTURA MEDIUM" panose="020B0602020204020303" pitchFamily="34" charset="-79"/>
            </a:endParaRPr>
          </a:p>
        </p:txBody>
      </p:sp>
    </p:spTree>
    <p:extLst>
      <p:ext uri="{BB962C8B-B14F-4D97-AF65-F5344CB8AC3E}">
        <p14:creationId xmlns:p14="http://schemas.microsoft.com/office/powerpoint/2010/main" val="34619134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a:extLst>
              <a:ext uri="{FF2B5EF4-FFF2-40B4-BE49-F238E27FC236}">
                <a16:creationId xmlns:a16="http://schemas.microsoft.com/office/drawing/2014/main" id="{1027AA56-407A-4B7D-2939-F36761511813}"/>
              </a:ext>
            </a:extLst>
          </p:cNvPr>
          <p:cNvSpPr/>
          <p:nvPr/>
        </p:nvSpPr>
        <p:spPr>
          <a:xfrm>
            <a:off x="442913" y="818146"/>
            <a:ext cx="6992603" cy="3956341"/>
          </a:xfrm>
          <a:prstGeom prst="roundRect">
            <a:avLst>
              <a:gd name="adj" fmla="val 0"/>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b="1">
                <a:solidFill>
                  <a:schemeClr val="bg1"/>
                </a:solidFill>
                <a:latin typeface="Montserrat SemiBold" pitchFamily="2" charset="0"/>
                <a:ea typeface="Yu Gothic" panose="020B0400000000000000" pitchFamily="34" charset="-128"/>
              </a:rPr>
              <a:t>成果物のキャプチャ一部</a:t>
            </a:r>
          </a:p>
        </p:txBody>
      </p:sp>
      <p:sp>
        <p:nvSpPr>
          <p:cNvPr id="2" name="日付プレースホルダー 1">
            <a:extLst>
              <a:ext uri="{FF2B5EF4-FFF2-40B4-BE49-F238E27FC236}">
                <a16:creationId xmlns:a16="http://schemas.microsoft.com/office/drawing/2014/main" id="{103A0515-FDFD-3017-9BB6-F422F17BF4D2}"/>
              </a:ext>
            </a:extLst>
          </p:cNvPr>
          <p:cNvSpPr>
            <a:spLocks noGrp="1"/>
          </p:cNvSpPr>
          <p:nvPr>
            <p:ph type="dt" sz="half" idx="10"/>
          </p:nvPr>
        </p:nvSpPr>
        <p:spPr/>
        <p:txBody>
          <a:bodyPr/>
          <a:lstStyle/>
          <a:p>
            <a:r>
              <a:rPr lang="en-US" altLang="ja-JP"/>
              <a:t>© Cone Inc.</a:t>
            </a:r>
            <a:endParaRPr lang="ja-JP" altLang="en-US"/>
          </a:p>
        </p:txBody>
      </p:sp>
      <p:sp>
        <p:nvSpPr>
          <p:cNvPr id="3" name="スライド番号プレースホルダー 2">
            <a:extLst>
              <a:ext uri="{FF2B5EF4-FFF2-40B4-BE49-F238E27FC236}">
                <a16:creationId xmlns:a16="http://schemas.microsoft.com/office/drawing/2014/main" id="{E0720FE5-2C9D-FD6A-CFDE-EF1D975C7D18}"/>
              </a:ext>
            </a:extLst>
          </p:cNvPr>
          <p:cNvSpPr>
            <a:spLocks noGrp="1"/>
          </p:cNvSpPr>
          <p:nvPr>
            <p:ph type="sldNum" sz="quarter" idx="12"/>
          </p:nvPr>
        </p:nvSpPr>
        <p:spPr/>
        <p:txBody>
          <a:bodyPr/>
          <a:lstStyle/>
          <a:p>
            <a:fld id="{E310EA0D-2252-9045-A82C-BA460C3629D0}" type="slidenum">
              <a:rPr lang="ja-JP" altLang="en-US" smtClean="0"/>
              <a:pPr/>
              <a:t>11</a:t>
            </a:fld>
            <a:endParaRPr lang="ja-JP" altLang="en-US"/>
          </a:p>
        </p:txBody>
      </p:sp>
      <p:sp>
        <p:nvSpPr>
          <p:cNvPr id="5" name="角丸四角形 4">
            <a:extLst>
              <a:ext uri="{FF2B5EF4-FFF2-40B4-BE49-F238E27FC236}">
                <a16:creationId xmlns:a16="http://schemas.microsoft.com/office/drawing/2014/main" id="{5243A295-78E3-B38F-BEBF-A0CD226BB7EB}"/>
              </a:ext>
            </a:extLst>
          </p:cNvPr>
          <p:cNvSpPr/>
          <p:nvPr/>
        </p:nvSpPr>
        <p:spPr>
          <a:xfrm>
            <a:off x="442913" y="5257800"/>
            <a:ext cx="11306175" cy="1158874"/>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285750" indent="-285750">
              <a:spcBef>
                <a:spcPts val="1200"/>
              </a:spcBef>
              <a:buFont typeface="Wingdings" pitchFamily="2" charset="2"/>
              <a:buChar char="l"/>
            </a:pPr>
            <a:r>
              <a:rPr lang="ja-JP" altLang="en-US" sz="1600" b="1">
                <a:solidFill>
                  <a:schemeClr val="tx1">
                    <a:lumMod val="75000"/>
                    <a:lumOff val="25000"/>
                  </a:schemeClr>
                </a:solidFill>
                <a:latin typeface="Montserrat SemiBold" pitchFamily="2" charset="0"/>
                <a:ea typeface="Yu Gothic" panose="020B0400000000000000" pitchFamily="34" charset="-128"/>
              </a:rPr>
              <a:t>活用ポイントの説明文を記載。活用ポイントの説明文を記載。活用ポイントの説明文を記載。活用ポイントの説明文</a:t>
            </a:r>
            <a:endParaRPr lang="en-US" altLang="ja-JP" sz="1600" b="1" dirty="0">
              <a:solidFill>
                <a:schemeClr val="tx1">
                  <a:lumMod val="75000"/>
                  <a:lumOff val="25000"/>
                </a:schemeClr>
              </a:solidFill>
              <a:latin typeface="Montserrat SemiBold" pitchFamily="2" charset="0"/>
              <a:ea typeface="Yu Gothic" panose="020B0400000000000000" pitchFamily="34" charset="-128"/>
            </a:endParaRPr>
          </a:p>
          <a:p>
            <a:pPr marL="285750" indent="-285750">
              <a:spcBef>
                <a:spcPts val="1200"/>
              </a:spcBef>
              <a:buFont typeface="Wingdings" pitchFamily="2" charset="2"/>
              <a:buChar char="l"/>
            </a:pPr>
            <a:r>
              <a:rPr lang="ja-JP" altLang="en-US" sz="1600" b="1">
                <a:solidFill>
                  <a:schemeClr val="tx1">
                    <a:lumMod val="75000"/>
                    <a:lumOff val="25000"/>
                  </a:schemeClr>
                </a:solidFill>
                <a:latin typeface="Montserrat SemiBold" pitchFamily="2" charset="0"/>
                <a:ea typeface="Yu Gothic" panose="020B0400000000000000" pitchFamily="34" charset="-128"/>
              </a:rPr>
              <a:t>活用ポイントの説明文を記載。活用ポイントの説明文を記載。活用ポイントの説明文を記載。活用ポイントの説明文</a:t>
            </a:r>
            <a:endParaRPr lang="en-US" altLang="ja-JP" sz="1600" b="1" dirty="0">
              <a:solidFill>
                <a:schemeClr val="tx1">
                  <a:lumMod val="75000"/>
                  <a:lumOff val="25000"/>
                </a:schemeClr>
              </a:solidFill>
              <a:latin typeface="Montserrat SemiBold" pitchFamily="2" charset="0"/>
              <a:ea typeface="Yu Gothic" panose="020B0400000000000000" pitchFamily="34" charset="-128"/>
            </a:endParaRPr>
          </a:p>
          <a:p>
            <a:pPr marL="285750" indent="-285750">
              <a:spcBef>
                <a:spcPts val="1200"/>
              </a:spcBef>
              <a:buFont typeface="Wingdings" pitchFamily="2" charset="2"/>
              <a:buChar char="l"/>
            </a:pPr>
            <a:r>
              <a:rPr lang="ja-JP" altLang="en-US" sz="1600" b="1">
                <a:solidFill>
                  <a:schemeClr val="tx1">
                    <a:lumMod val="75000"/>
                    <a:lumOff val="25000"/>
                  </a:schemeClr>
                </a:solidFill>
                <a:latin typeface="Montserrat SemiBold" pitchFamily="2" charset="0"/>
                <a:ea typeface="Yu Gothic" panose="020B0400000000000000" pitchFamily="34" charset="-128"/>
              </a:rPr>
              <a:t>活用ポイントの説明文を記載。活用ポイントの説明文を記載。活用ポイントの説明文を記載。活用ポイントの説明文</a:t>
            </a:r>
            <a:endParaRPr lang="en-US" altLang="ja-JP" sz="1600" b="1" dirty="0">
              <a:solidFill>
                <a:schemeClr val="tx1">
                  <a:lumMod val="75000"/>
                  <a:lumOff val="25000"/>
                </a:schemeClr>
              </a:solidFill>
              <a:latin typeface="Montserrat SemiBold" pitchFamily="2" charset="0"/>
              <a:ea typeface="Yu Gothic" panose="020B0400000000000000" pitchFamily="34" charset="-128"/>
            </a:endParaRPr>
          </a:p>
        </p:txBody>
      </p:sp>
      <p:sp>
        <p:nvSpPr>
          <p:cNvPr id="7" name="角丸四角形 6">
            <a:extLst>
              <a:ext uri="{FF2B5EF4-FFF2-40B4-BE49-F238E27FC236}">
                <a16:creationId xmlns:a16="http://schemas.microsoft.com/office/drawing/2014/main" id="{C46B5F3A-C042-6F14-C1AB-8F3BC232CC96}"/>
              </a:ext>
            </a:extLst>
          </p:cNvPr>
          <p:cNvSpPr/>
          <p:nvPr/>
        </p:nvSpPr>
        <p:spPr>
          <a:xfrm>
            <a:off x="7043531" y="3098800"/>
            <a:ext cx="4705557" cy="1158875"/>
          </a:xfrm>
          <a:prstGeom prst="roundRect">
            <a:avLst>
              <a:gd name="adj" fmla="val 3281"/>
            </a:avLst>
          </a:prstGeom>
          <a:solidFill>
            <a:srgbClr val="1A96F0"/>
          </a:solidFill>
          <a:ln>
            <a:noFill/>
          </a:ln>
        </p:spPr>
        <p:style>
          <a:lnRef idx="2">
            <a:schemeClr val="accent1">
              <a:shade val="15000"/>
            </a:schemeClr>
          </a:lnRef>
          <a:fillRef idx="1">
            <a:schemeClr val="accent1"/>
          </a:fillRef>
          <a:effectRef idx="0">
            <a:schemeClr val="accent1"/>
          </a:effectRef>
          <a:fontRef idx="minor">
            <a:schemeClr val="lt1"/>
          </a:fontRef>
        </p:style>
        <p:txBody>
          <a:bodyPr lIns="288000" rtlCol="0" anchor="ctr"/>
          <a:lstStyle/>
          <a:p>
            <a:pPr>
              <a:spcBef>
                <a:spcPts val="600"/>
              </a:spcBef>
            </a:pPr>
            <a:r>
              <a:rPr kumimoji="1" lang="ja-JP" altLang="en-US" sz="1600" b="1">
                <a:solidFill>
                  <a:schemeClr val="bg1"/>
                </a:solidFill>
                <a:latin typeface="Montserrat SemiBold" pitchFamily="2" charset="0"/>
                <a:ea typeface="Yu Gothic" panose="020B0400000000000000" pitchFamily="34" charset="-128"/>
              </a:rPr>
              <a:t>活用ポイント</a:t>
            </a:r>
            <a:r>
              <a:rPr kumimoji="1" lang="en-US" altLang="ja-JP" sz="1600" b="1" dirty="0">
                <a:solidFill>
                  <a:schemeClr val="bg1"/>
                </a:solidFill>
                <a:latin typeface="Montserrat SemiBold" pitchFamily="2" charset="0"/>
                <a:ea typeface="Yu Gothic" panose="020B0400000000000000" pitchFamily="34" charset="-128"/>
              </a:rPr>
              <a:t> 01</a:t>
            </a:r>
          </a:p>
          <a:p>
            <a:pPr>
              <a:spcBef>
                <a:spcPts val="600"/>
              </a:spcBef>
            </a:pPr>
            <a:r>
              <a:rPr lang="ja-JP" altLang="en-US" sz="2400" b="1">
                <a:solidFill>
                  <a:schemeClr val="bg1"/>
                </a:solidFill>
                <a:latin typeface="Montserrat SemiBold" pitchFamily="2" charset="0"/>
                <a:ea typeface="Yu Gothic" panose="020B0400000000000000" pitchFamily="34" charset="-128"/>
              </a:rPr>
              <a:t>活用イメージの概要を記載</a:t>
            </a:r>
            <a:endParaRPr kumimoji="1" lang="ja-JP" altLang="en-US" sz="2400" b="1">
              <a:solidFill>
                <a:schemeClr val="bg1"/>
              </a:solidFill>
              <a:latin typeface="Montserrat SemiBold" pitchFamily="2" charset="0"/>
              <a:ea typeface="Yu Gothic" panose="020B0400000000000000" pitchFamily="34" charset="-128"/>
            </a:endParaRPr>
          </a:p>
        </p:txBody>
      </p:sp>
    </p:spTree>
    <p:extLst>
      <p:ext uri="{BB962C8B-B14F-4D97-AF65-F5344CB8AC3E}">
        <p14:creationId xmlns:p14="http://schemas.microsoft.com/office/powerpoint/2010/main" val="23696333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124ABF-A5A7-6203-8CD7-4C0015CF2442}"/>
            </a:ext>
          </a:extLst>
        </p:cNvPr>
        <p:cNvGrpSpPr/>
        <p:nvPr/>
      </p:nvGrpSpPr>
      <p:grpSpPr>
        <a:xfrm>
          <a:off x="0" y="0"/>
          <a:ext cx="0" cy="0"/>
          <a:chOff x="0" y="0"/>
          <a:chExt cx="0" cy="0"/>
        </a:xfrm>
      </p:grpSpPr>
      <p:sp>
        <p:nvSpPr>
          <p:cNvPr id="4" name="角丸四角形 3">
            <a:extLst>
              <a:ext uri="{FF2B5EF4-FFF2-40B4-BE49-F238E27FC236}">
                <a16:creationId xmlns:a16="http://schemas.microsoft.com/office/drawing/2014/main" id="{E4BFE7AE-60BE-9C4C-28CA-118B5A9FBACB}"/>
              </a:ext>
            </a:extLst>
          </p:cNvPr>
          <p:cNvSpPr/>
          <p:nvPr/>
        </p:nvSpPr>
        <p:spPr>
          <a:xfrm>
            <a:off x="442913" y="818146"/>
            <a:ext cx="6992603" cy="3956341"/>
          </a:xfrm>
          <a:prstGeom prst="roundRect">
            <a:avLst>
              <a:gd name="adj" fmla="val 0"/>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b="1">
                <a:solidFill>
                  <a:schemeClr val="bg1"/>
                </a:solidFill>
                <a:latin typeface="Montserrat SemiBold" pitchFamily="2" charset="0"/>
                <a:ea typeface="Yu Gothic" panose="020B0400000000000000" pitchFamily="34" charset="-128"/>
              </a:rPr>
              <a:t>成果物のキャプチャ一部</a:t>
            </a:r>
          </a:p>
        </p:txBody>
      </p:sp>
      <p:sp>
        <p:nvSpPr>
          <p:cNvPr id="2" name="日付プレースホルダー 1">
            <a:extLst>
              <a:ext uri="{FF2B5EF4-FFF2-40B4-BE49-F238E27FC236}">
                <a16:creationId xmlns:a16="http://schemas.microsoft.com/office/drawing/2014/main" id="{EAFEEB27-1E9B-7AF7-A015-F075D07C1841}"/>
              </a:ext>
            </a:extLst>
          </p:cNvPr>
          <p:cNvSpPr>
            <a:spLocks noGrp="1"/>
          </p:cNvSpPr>
          <p:nvPr>
            <p:ph type="dt" sz="half" idx="10"/>
          </p:nvPr>
        </p:nvSpPr>
        <p:spPr/>
        <p:txBody>
          <a:bodyPr/>
          <a:lstStyle/>
          <a:p>
            <a:r>
              <a:rPr lang="en-US" altLang="ja-JP"/>
              <a:t>© Cone Inc.</a:t>
            </a:r>
            <a:endParaRPr lang="ja-JP" altLang="en-US"/>
          </a:p>
        </p:txBody>
      </p:sp>
      <p:sp>
        <p:nvSpPr>
          <p:cNvPr id="3" name="スライド番号プレースホルダー 2">
            <a:extLst>
              <a:ext uri="{FF2B5EF4-FFF2-40B4-BE49-F238E27FC236}">
                <a16:creationId xmlns:a16="http://schemas.microsoft.com/office/drawing/2014/main" id="{80EEB66E-0D9F-1E45-4012-7E86F1D6B91D}"/>
              </a:ext>
            </a:extLst>
          </p:cNvPr>
          <p:cNvSpPr>
            <a:spLocks noGrp="1"/>
          </p:cNvSpPr>
          <p:nvPr>
            <p:ph type="sldNum" sz="quarter" idx="12"/>
          </p:nvPr>
        </p:nvSpPr>
        <p:spPr/>
        <p:txBody>
          <a:bodyPr/>
          <a:lstStyle/>
          <a:p>
            <a:fld id="{E310EA0D-2252-9045-A82C-BA460C3629D0}" type="slidenum">
              <a:rPr lang="ja-JP" altLang="en-US" smtClean="0"/>
              <a:pPr/>
              <a:t>12</a:t>
            </a:fld>
            <a:endParaRPr lang="ja-JP" altLang="en-US"/>
          </a:p>
        </p:txBody>
      </p:sp>
      <p:sp>
        <p:nvSpPr>
          <p:cNvPr id="6" name="角丸四角形 5">
            <a:extLst>
              <a:ext uri="{FF2B5EF4-FFF2-40B4-BE49-F238E27FC236}">
                <a16:creationId xmlns:a16="http://schemas.microsoft.com/office/drawing/2014/main" id="{9F6B944F-9F7D-9B80-055F-4235C3C2E5F8}"/>
              </a:ext>
            </a:extLst>
          </p:cNvPr>
          <p:cNvSpPr/>
          <p:nvPr/>
        </p:nvSpPr>
        <p:spPr>
          <a:xfrm>
            <a:off x="442913" y="5257800"/>
            <a:ext cx="11306175" cy="1158874"/>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285750" indent="-285750">
              <a:spcBef>
                <a:spcPts val="1200"/>
              </a:spcBef>
              <a:buFont typeface="Wingdings" pitchFamily="2" charset="2"/>
              <a:buChar char="l"/>
            </a:pPr>
            <a:r>
              <a:rPr lang="ja-JP" altLang="en-US" sz="1600" b="1">
                <a:solidFill>
                  <a:schemeClr val="tx1">
                    <a:lumMod val="75000"/>
                    <a:lumOff val="25000"/>
                  </a:schemeClr>
                </a:solidFill>
                <a:latin typeface="Montserrat SemiBold" pitchFamily="2" charset="0"/>
                <a:ea typeface="Yu Gothic" panose="020B0400000000000000" pitchFamily="34" charset="-128"/>
              </a:rPr>
              <a:t>活用ポイントの説明文を記載。活用ポイントの説明文を記載。活用ポイントの説明文を記載。活用ポイントの説明文</a:t>
            </a:r>
            <a:endParaRPr lang="en-US" altLang="ja-JP" sz="1600" b="1" dirty="0">
              <a:solidFill>
                <a:schemeClr val="tx1">
                  <a:lumMod val="75000"/>
                  <a:lumOff val="25000"/>
                </a:schemeClr>
              </a:solidFill>
              <a:latin typeface="Montserrat SemiBold" pitchFamily="2" charset="0"/>
              <a:ea typeface="Yu Gothic" panose="020B0400000000000000" pitchFamily="34" charset="-128"/>
            </a:endParaRPr>
          </a:p>
          <a:p>
            <a:pPr marL="285750" indent="-285750">
              <a:spcBef>
                <a:spcPts val="1200"/>
              </a:spcBef>
              <a:buFont typeface="Wingdings" pitchFamily="2" charset="2"/>
              <a:buChar char="l"/>
            </a:pPr>
            <a:r>
              <a:rPr lang="ja-JP" altLang="en-US" sz="1600" b="1">
                <a:solidFill>
                  <a:schemeClr val="tx1">
                    <a:lumMod val="75000"/>
                    <a:lumOff val="25000"/>
                  </a:schemeClr>
                </a:solidFill>
                <a:latin typeface="Montserrat SemiBold" pitchFamily="2" charset="0"/>
                <a:ea typeface="Yu Gothic" panose="020B0400000000000000" pitchFamily="34" charset="-128"/>
              </a:rPr>
              <a:t>活用ポイントの説明文を記載。活用ポイントの説明文を記載。活用ポイントの説明文を記載。活用ポイントの説明文</a:t>
            </a:r>
            <a:endParaRPr lang="en-US" altLang="ja-JP" sz="1600" b="1" dirty="0">
              <a:solidFill>
                <a:schemeClr val="tx1">
                  <a:lumMod val="75000"/>
                  <a:lumOff val="25000"/>
                </a:schemeClr>
              </a:solidFill>
              <a:latin typeface="Montserrat SemiBold" pitchFamily="2" charset="0"/>
              <a:ea typeface="Yu Gothic" panose="020B0400000000000000" pitchFamily="34" charset="-128"/>
            </a:endParaRPr>
          </a:p>
          <a:p>
            <a:pPr marL="285750" indent="-285750">
              <a:spcBef>
                <a:spcPts val="1200"/>
              </a:spcBef>
              <a:buFont typeface="Wingdings" pitchFamily="2" charset="2"/>
              <a:buChar char="l"/>
            </a:pPr>
            <a:r>
              <a:rPr lang="ja-JP" altLang="en-US" sz="1600" b="1">
                <a:solidFill>
                  <a:schemeClr val="tx1">
                    <a:lumMod val="75000"/>
                    <a:lumOff val="25000"/>
                  </a:schemeClr>
                </a:solidFill>
                <a:latin typeface="Montserrat SemiBold" pitchFamily="2" charset="0"/>
                <a:ea typeface="Yu Gothic" panose="020B0400000000000000" pitchFamily="34" charset="-128"/>
              </a:rPr>
              <a:t>活用ポイントの説明文を記載。活用ポイントの説明文を記載。活用ポイントの説明文を記載。活用ポイントの説明文</a:t>
            </a:r>
            <a:endParaRPr lang="en-US" altLang="ja-JP" sz="1600" b="1" dirty="0">
              <a:solidFill>
                <a:schemeClr val="tx1">
                  <a:lumMod val="75000"/>
                  <a:lumOff val="25000"/>
                </a:schemeClr>
              </a:solidFill>
              <a:latin typeface="Montserrat SemiBold" pitchFamily="2" charset="0"/>
              <a:ea typeface="Yu Gothic" panose="020B0400000000000000" pitchFamily="34" charset="-128"/>
            </a:endParaRPr>
          </a:p>
        </p:txBody>
      </p:sp>
      <p:sp>
        <p:nvSpPr>
          <p:cNvPr id="8" name="角丸四角形 7">
            <a:extLst>
              <a:ext uri="{FF2B5EF4-FFF2-40B4-BE49-F238E27FC236}">
                <a16:creationId xmlns:a16="http://schemas.microsoft.com/office/drawing/2014/main" id="{95B180EF-25A0-1059-0C83-184FAF6A6261}"/>
              </a:ext>
            </a:extLst>
          </p:cNvPr>
          <p:cNvSpPr/>
          <p:nvPr/>
        </p:nvSpPr>
        <p:spPr>
          <a:xfrm>
            <a:off x="7043531" y="3098800"/>
            <a:ext cx="4705557" cy="1158875"/>
          </a:xfrm>
          <a:prstGeom prst="roundRect">
            <a:avLst>
              <a:gd name="adj" fmla="val 3281"/>
            </a:avLst>
          </a:prstGeom>
          <a:solidFill>
            <a:srgbClr val="1A96F0"/>
          </a:solidFill>
          <a:ln>
            <a:noFill/>
          </a:ln>
        </p:spPr>
        <p:style>
          <a:lnRef idx="2">
            <a:schemeClr val="accent1">
              <a:shade val="15000"/>
            </a:schemeClr>
          </a:lnRef>
          <a:fillRef idx="1">
            <a:schemeClr val="accent1"/>
          </a:fillRef>
          <a:effectRef idx="0">
            <a:schemeClr val="accent1"/>
          </a:effectRef>
          <a:fontRef idx="minor">
            <a:schemeClr val="lt1"/>
          </a:fontRef>
        </p:style>
        <p:txBody>
          <a:bodyPr lIns="288000" rtlCol="0" anchor="ctr"/>
          <a:lstStyle/>
          <a:p>
            <a:pPr>
              <a:spcBef>
                <a:spcPts val="600"/>
              </a:spcBef>
            </a:pPr>
            <a:r>
              <a:rPr kumimoji="1" lang="ja-JP" altLang="en-US" sz="1600" b="1">
                <a:solidFill>
                  <a:schemeClr val="bg1"/>
                </a:solidFill>
                <a:latin typeface="Montserrat SemiBold" pitchFamily="2" charset="0"/>
                <a:ea typeface="Yu Gothic" panose="020B0400000000000000" pitchFamily="34" charset="-128"/>
              </a:rPr>
              <a:t>活用ポイント</a:t>
            </a:r>
            <a:r>
              <a:rPr kumimoji="1" lang="en-US" altLang="ja-JP" sz="1600" b="1" dirty="0">
                <a:solidFill>
                  <a:schemeClr val="bg1"/>
                </a:solidFill>
                <a:latin typeface="Montserrat SemiBold" pitchFamily="2" charset="0"/>
                <a:ea typeface="Yu Gothic" panose="020B0400000000000000" pitchFamily="34" charset="-128"/>
              </a:rPr>
              <a:t> 02</a:t>
            </a:r>
          </a:p>
          <a:p>
            <a:pPr>
              <a:spcBef>
                <a:spcPts val="600"/>
              </a:spcBef>
            </a:pPr>
            <a:r>
              <a:rPr lang="ja-JP" altLang="en-US" sz="2400" b="1">
                <a:solidFill>
                  <a:schemeClr val="bg1"/>
                </a:solidFill>
                <a:latin typeface="Montserrat SemiBold" pitchFamily="2" charset="0"/>
                <a:ea typeface="Yu Gothic" panose="020B0400000000000000" pitchFamily="34" charset="-128"/>
              </a:rPr>
              <a:t>活用イメージの概要を記載</a:t>
            </a:r>
            <a:endParaRPr kumimoji="1" lang="ja-JP" altLang="en-US" sz="2400" b="1">
              <a:solidFill>
                <a:schemeClr val="bg1"/>
              </a:solidFill>
              <a:latin typeface="Montserrat SemiBold" pitchFamily="2" charset="0"/>
              <a:ea typeface="Yu Gothic" panose="020B0400000000000000" pitchFamily="34" charset="-128"/>
            </a:endParaRPr>
          </a:p>
        </p:txBody>
      </p:sp>
    </p:spTree>
    <p:extLst>
      <p:ext uri="{BB962C8B-B14F-4D97-AF65-F5344CB8AC3E}">
        <p14:creationId xmlns:p14="http://schemas.microsoft.com/office/powerpoint/2010/main" val="12137371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4CFE02-BA6F-F69E-DFCC-2269100B5B9A}"/>
            </a:ext>
          </a:extLst>
        </p:cNvPr>
        <p:cNvGrpSpPr/>
        <p:nvPr/>
      </p:nvGrpSpPr>
      <p:grpSpPr>
        <a:xfrm>
          <a:off x="0" y="0"/>
          <a:ext cx="0" cy="0"/>
          <a:chOff x="0" y="0"/>
          <a:chExt cx="0" cy="0"/>
        </a:xfrm>
      </p:grpSpPr>
      <p:sp>
        <p:nvSpPr>
          <p:cNvPr id="4" name="角丸四角形 3">
            <a:extLst>
              <a:ext uri="{FF2B5EF4-FFF2-40B4-BE49-F238E27FC236}">
                <a16:creationId xmlns:a16="http://schemas.microsoft.com/office/drawing/2014/main" id="{21BBF32D-2301-1302-0252-127B1DB8183E}"/>
              </a:ext>
            </a:extLst>
          </p:cNvPr>
          <p:cNvSpPr/>
          <p:nvPr/>
        </p:nvSpPr>
        <p:spPr>
          <a:xfrm>
            <a:off x="442913" y="818146"/>
            <a:ext cx="6992603" cy="3956341"/>
          </a:xfrm>
          <a:prstGeom prst="roundRect">
            <a:avLst>
              <a:gd name="adj" fmla="val 0"/>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b="1">
                <a:solidFill>
                  <a:schemeClr val="bg1"/>
                </a:solidFill>
                <a:latin typeface="Montserrat SemiBold" pitchFamily="2" charset="0"/>
                <a:ea typeface="Yu Gothic" panose="020B0400000000000000" pitchFamily="34" charset="-128"/>
              </a:rPr>
              <a:t>成果物のキャプチャ一部</a:t>
            </a:r>
          </a:p>
        </p:txBody>
      </p:sp>
      <p:sp>
        <p:nvSpPr>
          <p:cNvPr id="2" name="日付プレースホルダー 1">
            <a:extLst>
              <a:ext uri="{FF2B5EF4-FFF2-40B4-BE49-F238E27FC236}">
                <a16:creationId xmlns:a16="http://schemas.microsoft.com/office/drawing/2014/main" id="{6EB5901F-53D6-DB11-20BF-B304B9180D72}"/>
              </a:ext>
            </a:extLst>
          </p:cNvPr>
          <p:cNvSpPr>
            <a:spLocks noGrp="1"/>
          </p:cNvSpPr>
          <p:nvPr>
            <p:ph type="dt" sz="half" idx="10"/>
          </p:nvPr>
        </p:nvSpPr>
        <p:spPr/>
        <p:txBody>
          <a:bodyPr/>
          <a:lstStyle/>
          <a:p>
            <a:r>
              <a:rPr lang="en-US" altLang="ja-JP"/>
              <a:t>© Cone Inc.</a:t>
            </a:r>
            <a:endParaRPr lang="ja-JP" altLang="en-US"/>
          </a:p>
        </p:txBody>
      </p:sp>
      <p:sp>
        <p:nvSpPr>
          <p:cNvPr id="3" name="スライド番号プレースホルダー 2">
            <a:extLst>
              <a:ext uri="{FF2B5EF4-FFF2-40B4-BE49-F238E27FC236}">
                <a16:creationId xmlns:a16="http://schemas.microsoft.com/office/drawing/2014/main" id="{8D425337-2603-3135-A638-280E5D578BAC}"/>
              </a:ext>
            </a:extLst>
          </p:cNvPr>
          <p:cNvSpPr>
            <a:spLocks noGrp="1"/>
          </p:cNvSpPr>
          <p:nvPr>
            <p:ph type="sldNum" sz="quarter" idx="12"/>
          </p:nvPr>
        </p:nvSpPr>
        <p:spPr/>
        <p:txBody>
          <a:bodyPr/>
          <a:lstStyle/>
          <a:p>
            <a:fld id="{E310EA0D-2252-9045-A82C-BA460C3629D0}" type="slidenum">
              <a:rPr lang="ja-JP" altLang="en-US" smtClean="0"/>
              <a:pPr/>
              <a:t>13</a:t>
            </a:fld>
            <a:endParaRPr lang="ja-JP" altLang="en-US"/>
          </a:p>
        </p:txBody>
      </p:sp>
      <p:sp>
        <p:nvSpPr>
          <p:cNvPr id="6" name="角丸四角形 5">
            <a:extLst>
              <a:ext uri="{FF2B5EF4-FFF2-40B4-BE49-F238E27FC236}">
                <a16:creationId xmlns:a16="http://schemas.microsoft.com/office/drawing/2014/main" id="{11CF3586-CF03-1549-DE34-064C8E10C9D6}"/>
              </a:ext>
            </a:extLst>
          </p:cNvPr>
          <p:cNvSpPr/>
          <p:nvPr/>
        </p:nvSpPr>
        <p:spPr>
          <a:xfrm>
            <a:off x="442913" y="5257800"/>
            <a:ext cx="11306175" cy="1158874"/>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285750" indent="-285750">
              <a:spcBef>
                <a:spcPts val="1200"/>
              </a:spcBef>
              <a:buFont typeface="Wingdings" pitchFamily="2" charset="2"/>
              <a:buChar char="l"/>
            </a:pPr>
            <a:r>
              <a:rPr lang="ja-JP" altLang="en-US" sz="1600" b="1">
                <a:solidFill>
                  <a:schemeClr val="tx1">
                    <a:lumMod val="75000"/>
                    <a:lumOff val="25000"/>
                  </a:schemeClr>
                </a:solidFill>
                <a:latin typeface="Montserrat SemiBold" pitchFamily="2" charset="0"/>
                <a:ea typeface="Yu Gothic" panose="020B0400000000000000" pitchFamily="34" charset="-128"/>
              </a:rPr>
              <a:t>活用ポイントの説明文を記載。活用ポイントの説明文を記載。活用ポイントの説明文を記載。活用ポイントの説明文</a:t>
            </a:r>
            <a:endParaRPr lang="en-US" altLang="ja-JP" sz="1600" b="1" dirty="0">
              <a:solidFill>
                <a:schemeClr val="tx1">
                  <a:lumMod val="75000"/>
                  <a:lumOff val="25000"/>
                </a:schemeClr>
              </a:solidFill>
              <a:latin typeface="Montserrat SemiBold" pitchFamily="2" charset="0"/>
              <a:ea typeface="Yu Gothic" panose="020B0400000000000000" pitchFamily="34" charset="-128"/>
            </a:endParaRPr>
          </a:p>
          <a:p>
            <a:pPr marL="285750" indent="-285750">
              <a:spcBef>
                <a:spcPts val="1200"/>
              </a:spcBef>
              <a:buFont typeface="Wingdings" pitchFamily="2" charset="2"/>
              <a:buChar char="l"/>
            </a:pPr>
            <a:r>
              <a:rPr lang="ja-JP" altLang="en-US" sz="1600" b="1">
                <a:solidFill>
                  <a:schemeClr val="tx1">
                    <a:lumMod val="75000"/>
                    <a:lumOff val="25000"/>
                  </a:schemeClr>
                </a:solidFill>
                <a:latin typeface="Montserrat SemiBold" pitchFamily="2" charset="0"/>
                <a:ea typeface="Yu Gothic" panose="020B0400000000000000" pitchFamily="34" charset="-128"/>
              </a:rPr>
              <a:t>活用ポイントの説明文を記載。活用ポイントの説明文を記載。活用ポイントの説明文を記載。活用ポイントの説明文</a:t>
            </a:r>
            <a:endParaRPr lang="en-US" altLang="ja-JP" sz="1600" b="1" dirty="0">
              <a:solidFill>
                <a:schemeClr val="tx1">
                  <a:lumMod val="75000"/>
                  <a:lumOff val="25000"/>
                </a:schemeClr>
              </a:solidFill>
              <a:latin typeface="Montserrat SemiBold" pitchFamily="2" charset="0"/>
              <a:ea typeface="Yu Gothic" panose="020B0400000000000000" pitchFamily="34" charset="-128"/>
            </a:endParaRPr>
          </a:p>
          <a:p>
            <a:pPr marL="285750" indent="-285750">
              <a:spcBef>
                <a:spcPts val="1200"/>
              </a:spcBef>
              <a:buFont typeface="Wingdings" pitchFamily="2" charset="2"/>
              <a:buChar char="l"/>
            </a:pPr>
            <a:r>
              <a:rPr lang="ja-JP" altLang="en-US" sz="1600" b="1">
                <a:solidFill>
                  <a:schemeClr val="tx1">
                    <a:lumMod val="75000"/>
                    <a:lumOff val="25000"/>
                  </a:schemeClr>
                </a:solidFill>
                <a:latin typeface="Montserrat SemiBold" pitchFamily="2" charset="0"/>
                <a:ea typeface="Yu Gothic" panose="020B0400000000000000" pitchFamily="34" charset="-128"/>
              </a:rPr>
              <a:t>活用ポイントの説明文を記載。活用ポイントの説明文を記載。活用ポイントの説明文を記載。活用ポイントの説明文</a:t>
            </a:r>
            <a:endParaRPr lang="en-US" altLang="ja-JP" sz="1600" b="1" dirty="0">
              <a:solidFill>
                <a:schemeClr val="tx1">
                  <a:lumMod val="75000"/>
                  <a:lumOff val="25000"/>
                </a:schemeClr>
              </a:solidFill>
              <a:latin typeface="Montserrat SemiBold" pitchFamily="2" charset="0"/>
              <a:ea typeface="Yu Gothic" panose="020B0400000000000000" pitchFamily="34" charset="-128"/>
            </a:endParaRPr>
          </a:p>
        </p:txBody>
      </p:sp>
      <p:sp>
        <p:nvSpPr>
          <p:cNvPr id="5" name="角丸四角形 4">
            <a:extLst>
              <a:ext uri="{FF2B5EF4-FFF2-40B4-BE49-F238E27FC236}">
                <a16:creationId xmlns:a16="http://schemas.microsoft.com/office/drawing/2014/main" id="{DD0D8BED-133B-909F-E382-00C7D2B2AD9A}"/>
              </a:ext>
            </a:extLst>
          </p:cNvPr>
          <p:cNvSpPr/>
          <p:nvPr/>
        </p:nvSpPr>
        <p:spPr>
          <a:xfrm>
            <a:off x="7043531" y="3098800"/>
            <a:ext cx="4705557" cy="1158875"/>
          </a:xfrm>
          <a:prstGeom prst="roundRect">
            <a:avLst>
              <a:gd name="adj" fmla="val 3281"/>
            </a:avLst>
          </a:prstGeom>
          <a:solidFill>
            <a:srgbClr val="1A96F0"/>
          </a:solidFill>
          <a:ln>
            <a:noFill/>
          </a:ln>
        </p:spPr>
        <p:style>
          <a:lnRef idx="2">
            <a:schemeClr val="accent1">
              <a:shade val="15000"/>
            </a:schemeClr>
          </a:lnRef>
          <a:fillRef idx="1">
            <a:schemeClr val="accent1"/>
          </a:fillRef>
          <a:effectRef idx="0">
            <a:schemeClr val="accent1"/>
          </a:effectRef>
          <a:fontRef idx="minor">
            <a:schemeClr val="lt1"/>
          </a:fontRef>
        </p:style>
        <p:txBody>
          <a:bodyPr lIns="288000" rtlCol="0" anchor="ctr"/>
          <a:lstStyle/>
          <a:p>
            <a:pPr>
              <a:spcBef>
                <a:spcPts val="600"/>
              </a:spcBef>
            </a:pPr>
            <a:r>
              <a:rPr kumimoji="1" lang="ja-JP" altLang="en-US" sz="1600" b="1">
                <a:solidFill>
                  <a:schemeClr val="bg1"/>
                </a:solidFill>
                <a:latin typeface="Montserrat SemiBold" pitchFamily="2" charset="0"/>
                <a:ea typeface="Yu Gothic" panose="020B0400000000000000" pitchFamily="34" charset="-128"/>
              </a:rPr>
              <a:t>活用ポイント</a:t>
            </a:r>
            <a:r>
              <a:rPr kumimoji="1" lang="en-US" altLang="ja-JP" sz="1600" b="1" dirty="0">
                <a:solidFill>
                  <a:schemeClr val="bg1"/>
                </a:solidFill>
                <a:latin typeface="Montserrat SemiBold" pitchFamily="2" charset="0"/>
                <a:ea typeface="Yu Gothic" panose="020B0400000000000000" pitchFamily="34" charset="-128"/>
              </a:rPr>
              <a:t> 03</a:t>
            </a:r>
          </a:p>
          <a:p>
            <a:pPr>
              <a:spcBef>
                <a:spcPts val="600"/>
              </a:spcBef>
            </a:pPr>
            <a:r>
              <a:rPr lang="ja-JP" altLang="en-US" sz="2400" b="1">
                <a:solidFill>
                  <a:schemeClr val="bg1"/>
                </a:solidFill>
                <a:latin typeface="Montserrat SemiBold" pitchFamily="2" charset="0"/>
                <a:ea typeface="Yu Gothic" panose="020B0400000000000000" pitchFamily="34" charset="-128"/>
              </a:rPr>
              <a:t>活用イメージの概要を記載</a:t>
            </a:r>
            <a:endParaRPr kumimoji="1" lang="ja-JP" altLang="en-US" sz="2400" b="1">
              <a:solidFill>
                <a:schemeClr val="bg1"/>
              </a:solidFill>
              <a:latin typeface="Montserrat SemiBold" pitchFamily="2" charset="0"/>
              <a:ea typeface="Yu Gothic" panose="020B0400000000000000" pitchFamily="34" charset="-128"/>
            </a:endParaRPr>
          </a:p>
        </p:txBody>
      </p:sp>
    </p:spTree>
    <p:extLst>
      <p:ext uri="{BB962C8B-B14F-4D97-AF65-F5344CB8AC3E}">
        <p14:creationId xmlns:p14="http://schemas.microsoft.com/office/powerpoint/2010/main" val="22273474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678F5B-81CE-8384-4A93-32A53E1FEC73}"/>
            </a:ext>
          </a:extLst>
        </p:cNvPr>
        <p:cNvGrpSpPr/>
        <p:nvPr/>
      </p:nvGrpSpPr>
      <p:grpSpPr>
        <a:xfrm>
          <a:off x="0" y="0"/>
          <a:ext cx="0" cy="0"/>
          <a:chOff x="0" y="0"/>
          <a:chExt cx="0" cy="0"/>
        </a:xfrm>
      </p:grpSpPr>
      <p:sp>
        <p:nvSpPr>
          <p:cNvPr id="4" name="角丸四角形 3">
            <a:extLst>
              <a:ext uri="{FF2B5EF4-FFF2-40B4-BE49-F238E27FC236}">
                <a16:creationId xmlns:a16="http://schemas.microsoft.com/office/drawing/2014/main" id="{CEF1E226-891E-F34D-5132-08C3C5A17F01}"/>
              </a:ext>
            </a:extLst>
          </p:cNvPr>
          <p:cNvSpPr/>
          <p:nvPr/>
        </p:nvSpPr>
        <p:spPr>
          <a:xfrm>
            <a:off x="442913" y="818146"/>
            <a:ext cx="6992603" cy="3956341"/>
          </a:xfrm>
          <a:prstGeom prst="roundRect">
            <a:avLst>
              <a:gd name="adj" fmla="val 0"/>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b="1">
                <a:solidFill>
                  <a:schemeClr val="bg1"/>
                </a:solidFill>
                <a:latin typeface="Montserrat SemiBold" pitchFamily="2" charset="0"/>
                <a:ea typeface="Yu Gothic" panose="020B0400000000000000" pitchFamily="34" charset="-128"/>
              </a:rPr>
              <a:t>成果物のキャプチャ一部</a:t>
            </a:r>
          </a:p>
        </p:txBody>
      </p:sp>
      <p:sp>
        <p:nvSpPr>
          <p:cNvPr id="2" name="日付プレースホルダー 1">
            <a:extLst>
              <a:ext uri="{FF2B5EF4-FFF2-40B4-BE49-F238E27FC236}">
                <a16:creationId xmlns:a16="http://schemas.microsoft.com/office/drawing/2014/main" id="{E24ABF7A-09DB-3A61-1806-CB501A69554A}"/>
              </a:ext>
            </a:extLst>
          </p:cNvPr>
          <p:cNvSpPr>
            <a:spLocks noGrp="1"/>
          </p:cNvSpPr>
          <p:nvPr>
            <p:ph type="dt" sz="half" idx="10"/>
          </p:nvPr>
        </p:nvSpPr>
        <p:spPr/>
        <p:txBody>
          <a:bodyPr/>
          <a:lstStyle/>
          <a:p>
            <a:r>
              <a:rPr lang="en-US" altLang="ja-JP"/>
              <a:t>© Cone Inc.</a:t>
            </a:r>
            <a:endParaRPr lang="ja-JP" altLang="en-US"/>
          </a:p>
        </p:txBody>
      </p:sp>
      <p:sp>
        <p:nvSpPr>
          <p:cNvPr id="3" name="スライド番号プレースホルダー 2">
            <a:extLst>
              <a:ext uri="{FF2B5EF4-FFF2-40B4-BE49-F238E27FC236}">
                <a16:creationId xmlns:a16="http://schemas.microsoft.com/office/drawing/2014/main" id="{9FEA3A15-D36F-3273-4B64-39C26CF2AAC7}"/>
              </a:ext>
            </a:extLst>
          </p:cNvPr>
          <p:cNvSpPr>
            <a:spLocks noGrp="1"/>
          </p:cNvSpPr>
          <p:nvPr>
            <p:ph type="sldNum" sz="quarter" idx="12"/>
          </p:nvPr>
        </p:nvSpPr>
        <p:spPr/>
        <p:txBody>
          <a:bodyPr/>
          <a:lstStyle/>
          <a:p>
            <a:fld id="{E310EA0D-2252-9045-A82C-BA460C3629D0}" type="slidenum">
              <a:rPr lang="ja-JP" altLang="en-US" smtClean="0"/>
              <a:pPr/>
              <a:t>14</a:t>
            </a:fld>
            <a:endParaRPr lang="ja-JP" altLang="en-US"/>
          </a:p>
        </p:txBody>
      </p:sp>
      <p:sp>
        <p:nvSpPr>
          <p:cNvPr id="6" name="角丸四角形 5">
            <a:extLst>
              <a:ext uri="{FF2B5EF4-FFF2-40B4-BE49-F238E27FC236}">
                <a16:creationId xmlns:a16="http://schemas.microsoft.com/office/drawing/2014/main" id="{F1A8F3A4-D5AB-0559-6403-7FF608C96173}"/>
              </a:ext>
            </a:extLst>
          </p:cNvPr>
          <p:cNvSpPr/>
          <p:nvPr/>
        </p:nvSpPr>
        <p:spPr>
          <a:xfrm>
            <a:off x="442913" y="5257800"/>
            <a:ext cx="11306175" cy="1158874"/>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285750" indent="-285750">
              <a:spcBef>
                <a:spcPts val="1200"/>
              </a:spcBef>
              <a:buFont typeface="Wingdings" pitchFamily="2" charset="2"/>
              <a:buChar char="l"/>
            </a:pPr>
            <a:r>
              <a:rPr lang="ja-JP" altLang="en-US" sz="1600" b="1">
                <a:solidFill>
                  <a:schemeClr val="tx1">
                    <a:lumMod val="75000"/>
                    <a:lumOff val="25000"/>
                  </a:schemeClr>
                </a:solidFill>
                <a:latin typeface="Montserrat SemiBold" pitchFamily="2" charset="0"/>
                <a:ea typeface="Yu Gothic" panose="020B0400000000000000" pitchFamily="34" charset="-128"/>
              </a:rPr>
              <a:t>活用ポイントの説明文を記載。活用ポイントの説明文を記載。活用ポイントの説明文を記載。活用ポイントの説明文</a:t>
            </a:r>
            <a:endParaRPr lang="en-US" altLang="ja-JP" sz="1600" b="1" dirty="0">
              <a:solidFill>
                <a:schemeClr val="tx1">
                  <a:lumMod val="75000"/>
                  <a:lumOff val="25000"/>
                </a:schemeClr>
              </a:solidFill>
              <a:latin typeface="Montserrat SemiBold" pitchFamily="2" charset="0"/>
              <a:ea typeface="Yu Gothic" panose="020B0400000000000000" pitchFamily="34" charset="-128"/>
            </a:endParaRPr>
          </a:p>
          <a:p>
            <a:pPr marL="285750" indent="-285750">
              <a:spcBef>
                <a:spcPts val="1200"/>
              </a:spcBef>
              <a:buFont typeface="Wingdings" pitchFamily="2" charset="2"/>
              <a:buChar char="l"/>
            </a:pPr>
            <a:r>
              <a:rPr lang="ja-JP" altLang="en-US" sz="1600" b="1">
                <a:solidFill>
                  <a:schemeClr val="tx1">
                    <a:lumMod val="75000"/>
                    <a:lumOff val="25000"/>
                  </a:schemeClr>
                </a:solidFill>
                <a:latin typeface="Montserrat SemiBold" pitchFamily="2" charset="0"/>
                <a:ea typeface="Yu Gothic" panose="020B0400000000000000" pitchFamily="34" charset="-128"/>
              </a:rPr>
              <a:t>活用ポイントの説明文を記載。活用ポイントの説明文を記載。活用ポイントの説明文を記載。活用ポイントの説明文</a:t>
            </a:r>
            <a:endParaRPr lang="en-US" altLang="ja-JP" sz="1600" b="1" dirty="0">
              <a:solidFill>
                <a:schemeClr val="tx1">
                  <a:lumMod val="75000"/>
                  <a:lumOff val="25000"/>
                </a:schemeClr>
              </a:solidFill>
              <a:latin typeface="Montserrat SemiBold" pitchFamily="2" charset="0"/>
              <a:ea typeface="Yu Gothic" panose="020B0400000000000000" pitchFamily="34" charset="-128"/>
            </a:endParaRPr>
          </a:p>
          <a:p>
            <a:pPr marL="285750" indent="-285750">
              <a:spcBef>
                <a:spcPts val="1200"/>
              </a:spcBef>
              <a:buFont typeface="Wingdings" pitchFamily="2" charset="2"/>
              <a:buChar char="l"/>
            </a:pPr>
            <a:r>
              <a:rPr lang="ja-JP" altLang="en-US" sz="1600" b="1">
                <a:solidFill>
                  <a:schemeClr val="tx1">
                    <a:lumMod val="75000"/>
                    <a:lumOff val="25000"/>
                  </a:schemeClr>
                </a:solidFill>
                <a:latin typeface="Montserrat SemiBold" pitchFamily="2" charset="0"/>
                <a:ea typeface="Yu Gothic" panose="020B0400000000000000" pitchFamily="34" charset="-128"/>
              </a:rPr>
              <a:t>活用ポイントの説明文を記載。活用ポイントの説明文を記載。活用ポイントの説明文を記載。活用ポイントの説明文</a:t>
            </a:r>
            <a:endParaRPr lang="en-US" altLang="ja-JP" sz="1600" b="1" dirty="0">
              <a:solidFill>
                <a:schemeClr val="tx1">
                  <a:lumMod val="75000"/>
                  <a:lumOff val="25000"/>
                </a:schemeClr>
              </a:solidFill>
              <a:latin typeface="Montserrat SemiBold" pitchFamily="2" charset="0"/>
              <a:ea typeface="Yu Gothic" panose="020B0400000000000000" pitchFamily="34" charset="-128"/>
            </a:endParaRPr>
          </a:p>
        </p:txBody>
      </p:sp>
      <p:sp>
        <p:nvSpPr>
          <p:cNvPr id="5" name="角丸四角形 4">
            <a:extLst>
              <a:ext uri="{FF2B5EF4-FFF2-40B4-BE49-F238E27FC236}">
                <a16:creationId xmlns:a16="http://schemas.microsoft.com/office/drawing/2014/main" id="{09449C61-326C-6354-1F19-391130C39241}"/>
              </a:ext>
            </a:extLst>
          </p:cNvPr>
          <p:cNvSpPr/>
          <p:nvPr/>
        </p:nvSpPr>
        <p:spPr>
          <a:xfrm>
            <a:off x="7043531" y="3098800"/>
            <a:ext cx="4705557" cy="1158875"/>
          </a:xfrm>
          <a:prstGeom prst="roundRect">
            <a:avLst>
              <a:gd name="adj" fmla="val 3281"/>
            </a:avLst>
          </a:prstGeom>
          <a:solidFill>
            <a:srgbClr val="1A96F0"/>
          </a:solidFill>
          <a:ln>
            <a:noFill/>
          </a:ln>
        </p:spPr>
        <p:style>
          <a:lnRef idx="2">
            <a:schemeClr val="accent1">
              <a:shade val="15000"/>
            </a:schemeClr>
          </a:lnRef>
          <a:fillRef idx="1">
            <a:schemeClr val="accent1"/>
          </a:fillRef>
          <a:effectRef idx="0">
            <a:schemeClr val="accent1"/>
          </a:effectRef>
          <a:fontRef idx="minor">
            <a:schemeClr val="lt1"/>
          </a:fontRef>
        </p:style>
        <p:txBody>
          <a:bodyPr lIns="288000" rtlCol="0" anchor="ctr"/>
          <a:lstStyle/>
          <a:p>
            <a:pPr>
              <a:spcBef>
                <a:spcPts val="600"/>
              </a:spcBef>
            </a:pPr>
            <a:r>
              <a:rPr kumimoji="1" lang="ja-JP" altLang="en-US" sz="1600" b="1">
                <a:solidFill>
                  <a:schemeClr val="bg1"/>
                </a:solidFill>
                <a:latin typeface="Montserrat SemiBold" pitchFamily="2" charset="0"/>
                <a:ea typeface="Yu Gothic" panose="020B0400000000000000" pitchFamily="34" charset="-128"/>
              </a:rPr>
              <a:t>活用ポイント</a:t>
            </a:r>
            <a:r>
              <a:rPr kumimoji="1" lang="en-US" altLang="ja-JP" sz="1600" b="1" dirty="0">
                <a:solidFill>
                  <a:schemeClr val="bg1"/>
                </a:solidFill>
                <a:latin typeface="Montserrat SemiBold" pitchFamily="2" charset="0"/>
                <a:ea typeface="Yu Gothic" panose="020B0400000000000000" pitchFamily="34" charset="-128"/>
              </a:rPr>
              <a:t> 04</a:t>
            </a:r>
          </a:p>
          <a:p>
            <a:pPr>
              <a:spcBef>
                <a:spcPts val="600"/>
              </a:spcBef>
            </a:pPr>
            <a:r>
              <a:rPr lang="ja-JP" altLang="en-US" sz="2400" b="1">
                <a:solidFill>
                  <a:schemeClr val="bg1"/>
                </a:solidFill>
                <a:latin typeface="Montserrat SemiBold" pitchFamily="2" charset="0"/>
                <a:ea typeface="Yu Gothic" panose="020B0400000000000000" pitchFamily="34" charset="-128"/>
              </a:rPr>
              <a:t>活用イメージの概要を記載</a:t>
            </a:r>
            <a:endParaRPr kumimoji="1" lang="ja-JP" altLang="en-US" sz="2400" b="1">
              <a:solidFill>
                <a:schemeClr val="bg1"/>
              </a:solidFill>
              <a:latin typeface="Montserrat SemiBold" pitchFamily="2" charset="0"/>
              <a:ea typeface="Yu Gothic" panose="020B0400000000000000" pitchFamily="34" charset="-128"/>
            </a:endParaRPr>
          </a:p>
        </p:txBody>
      </p:sp>
    </p:spTree>
    <p:extLst>
      <p:ext uri="{BB962C8B-B14F-4D97-AF65-F5344CB8AC3E}">
        <p14:creationId xmlns:p14="http://schemas.microsoft.com/office/powerpoint/2010/main" val="37371245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975EA5-27A0-DF06-A204-A9380250E7CC}"/>
            </a:ext>
          </a:extLst>
        </p:cNvPr>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263EA7A0-82D9-F1C1-32B8-B7E4C598C9D2}"/>
              </a:ext>
            </a:extLst>
          </p:cNvPr>
          <p:cNvSpPr>
            <a:spLocks noGrp="1"/>
          </p:cNvSpPr>
          <p:nvPr>
            <p:ph type="dt" sz="half" idx="10"/>
          </p:nvPr>
        </p:nvSpPr>
        <p:spPr/>
        <p:txBody>
          <a:bodyPr/>
          <a:lstStyle/>
          <a:p>
            <a:r>
              <a:rPr lang="en-US" altLang="ja-JP"/>
              <a:t>© Cone Inc.</a:t>
            </a:r>
            <a:endParaRPr lang="ja-JP" altLang="en-US"/>
          </a:p>
        </p:txBody>
      </p:sp>
      <p:sp>
        <p:nvSpPr>
          <p:cNvPr id="3" name="スライド番号プレースホルダー 2">
            <a:extLst>
              <a:ext uri="{FF2B5EF4-FFF2-40B4-BE49-F238E27FC236}">
                <a16:creationId xmlns:a16="http://schemas.microsoft.com/office/drawing/2014/main" id="{96BF9994-3ED3-B553-3561-D2FC9F472336}"/>
              </a:ext>
            </a:extLst>
          </p:cNvPr>
          <p:cNvSpPr>
            <a:spLocks noGrp="1"/>
          </p:cNvSpPr>
          <p:nvPr>
            <p:ph type="sldNum" sz="quarter" idx="12"/>
          </p:nvPr>
        </p:nvSpPr>
        <p:spPr/>
        <p:txBody>
          <a:bodyPr/>
          <a:lstStyle/>
          <a:p>
            <a:fld id="{E310EA0D-2252-9045-A82C-BA460C3629D0}" type="slidenum">
              <a:rPr lang="ja-JP" altLang="en-US" smtClean="0"/>
              <a:pPr/>
              <a:t>15</a:t>
            </a:fld>
            <a:endParaRPr lang="ja-JP" altLang="en-US"/>
          </a:p>
        </p:txBody>
      </p:sp>
      <p:sp>
        <p:nvSpPr>
          <p:cNvPr id="4" name="角丸四角形 3">
            <a:extLst>
              <a:ext uri="{FF2B5EF4-FFF2-40B4-BE49-F238E27FC236}">
                <a16:creationId xmlns:a16="http://schemas.microsoft.com/office/drawing/2014/main" id="{ED45CEC5-CD92-9286-4EF3-1E0057504082}"/>
              </a:ext>
            </a:extLst>
          </p:cNvPr>
          <p:cNvSpPr/>
          <p:nvPr/>
        </p:nvSpPr>
        <p:spPr>
          <a:xfrm>
            <a:off x="1002088" y="3047667"/>
            <a:ext cx="11057768" cy="153194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ts val="2400"/>
              </a:spcBef>
            </a:pPr>
            <a:r>
              <a:rPr lang="ja-JP" altLang="en-US" sz="4000" b="1" spc="300">
                <a:latin typeface="Montserrat SemiBold" pitchFamily="2" charset="0"/>
                <a:ea typeface="Yu Gothic" panose="020B0400000000000000" pitchFamily="34" charset="-128"/>
                <a:cs typeface="FUTURA MEDIUM" panose="020B0602020204020303" pitchFamily="34" charset="-79"/>
              </a:rPr>
              <a:t>今後発生しうる課題について</a:t>
            </a:r>
            <a:endParaRPr lang="en-US" altLang="ja-JP" sz="4000" b="1" spc="300" dirty="0">
              <a:latin typeface="Montserrat SemiBold" pitchFamily="2" charset="0"/>
              <a:ea typeface="Yu Gothic" panose="020B0400000000000000" pitchFamily="34" charset="-128"/>
              <a:cs typeface="FUTURA MEDIUM" panose="020B0602020204020303" pitchFamily="34" charset="-79"/>
            </a:endParaRPr>
          </a:p>
          <a:p>
            <a:pPr fontAlgn="base">
              <a:spcBef>
                <a:spcPts val="2400"/>
              </a:spcBef>
            </a:pPr>
            <a:r>
              <a:rPr lang="en-US" altLang="ja-JP" sz="2400" b="1" spc="300" dirty="0">
                <a:latin typeface="Montserrat SemiBold" pitchFamily="2" charset="0"/>
                <a:ea typeface="Yu Gothic" panose="020B0400000000000000" pitchFamily="34" charset="-128"/>
                <a:cs typeface="FUTURA MEDIUM" panose="020B0602020204020303" pitchFamily="34" charset="-79"/>
              </a:rPr>
              <a:t>About Solution</a:t>
            </a:r>
            <a:endParaRPr lang="ja-JP" altLang="en-US" sz="2400" b="1" spc="300">
              <a:latin typeface="Montserrat SemiBold" pitchFamily="2" charset="0"/>
              <a:ea typeface="Yu Gothic" panose="020B0400000000000000" pitchFamily="34" charset="-128"/>
              <a:cs typeface="FUTURA MEDIUM" panose="020B0602020204020303" pitchFamily="34" charset="-79"/>
            </a:endParaRPr>
          </a:p>
        </p:txBody>
      </p:sp>
      <p:sp>
        <p:nvSpPr>
          <p:cNvPr id="7" name="角丸四角形 6">
            <a:extLst>
              <a:ext uri="{FF2B5EF4-FFF2-40B4-BE49-F238E27FC236}">
                <a16:creationId xmlns:a16="http://schemas.microsoft.com/office/drawing/2014/main" id="{C3CD6E57-6790-5000-3C26-920BA092F95A}"/>
              </a:ext>
            </a:extLst>
          </p:cNvPr>
          <p:cNvSpPr/>
          <p:nvPr/>
        </p:nvSpPr>
        <p:spPr>
          <a:xfrm>
            <a:off x="442913" y="90225"/>
            <a:ext cx="4284070" cy="2374006"/>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ts val="1200"/>
              </a:spcBef>
            </a:pPr>
            <a:r>
              <a:rPr lang="en-US" altLang="ja-JP" sz="13800" b="1" spc="300" dirty="0">
                <a:solidFill>
                  <a:schemeClr val="lt1">
                    <a:alpha val="20000"/>
                  </a:schemeClr>
                </a:solidFill>
                <a:latin typeface="Montserrat SemiBold" pitchFamily="2" charset="0"/>
                <a:ea typeface="Yu Gothic" panose="020B0400000000000000" pitchFamily="34" charset="-128"/>
                <a:cs typeface="FUTURA MEDIUM" panose="020B0602020204020303" pitchFamily="34" charset="-79"/>
              </a:rPr>
              <a:t>03</a:t>
            </a:r>
            <a:endParaRPr lang="ja-JP" altLang="en-US" sz="13800" b="1" spc="300">
              <a:solidFill>
                <a:schemeClr val="lt1">
                  <a:alpha val="20000"/>
                </a:schemeClr>
              </a:solidFill>
              <a:latin typeface="Montserrat SemiBold" pitchFamily="2" charset="0"/>
              <a:ea typeface="Yu Gothic" panose="020B0400000000000000" pitchFamily="34" charset="-128"/>
              <a:cs typeface="FUTURA MEDIUM" panose="020B0602020204020303" pitchFamily="34" charset="-79"/>
            </a:endParaRPr>
          </a:p>
        </p:txBody>
      </p:sp>
    </p:spTree>
    <p:extLst>
      <p:ext uri="{BB962C8B-B14F-4D97-AF65-F5344CB8AC3E}">
        <p14:creationId xmlns:p14="http://schemas.microsoft.com/office/powerpoint/2010/main" val="28151987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E92869D-9373-ED58-104D-24A736E214AC}"/>
              </a:ext>
            </a:extLst>
          </p:cNvPr>
          <p:cNvSpPr>
            <a:spLocks noGrp="1"/>
          </p:cNvSpPr>
          <p:nvPr>
            <p:ph type="title"/>
          </p:nvPr>
        </p:nvSpPr>
        <p:spPr/>
        <p:txBody>
          <a:bodyPr/>
          <a:lstStyle/>
          <a:p>
            <a:r>
              <a:rPr kumimoji="1" lang="ja-JP" altLang="en-US"/>
              <a:t>今後の想定課題</a:t>
            </a:r>
          </a:p>
        </p:txBody>
      </p:sp>
      <p:sp>
        <p:nvSpPr>
          <p:cNvPr id="4" name="日付プレースホルダー 3">
            <a:extLst>
              <a:ext uri="{FF2B5EF4-FFF2-40B4-BE49-F238E27FC236}">
                <a16:creationId xmlns:a16="http://schemas.microsoft.com/office/drawing/2014/main" id="{EB6BBAD1-CBBD-0A95-5ADD-4039CE5C8621}"/>
              </a:ext>
            </a:extLst>
          </p:cNvPr>
          <p:cNvSpPr>
            <a:spLocks noGrp="1"/>
          </p:cNvSpPr>
          <p:nvPr>
            <p:ph type="dt" sz="half" idx="10"/>
          </p:nvPr>
        </p:nvSpPr>
        <p:spPr/>
        <p:txBody>
          <a:bodyPr/>
          <a:lstStyle/>
          <a:p>
            <a:r>
              <a:rPr lang="en-US" altLang="ja-JP"/>
              <a:t>© Cone Inc.</a:t>
            </a:r>
            <a:endParaRPr lang="ja-JP" altLang="en-US"/>
          </a:p>
        </p:txBody>
      </p:sp>
      <p:sp>
        <p:nvSpPr>
          <p:cNvPr id="5" name="スライド番号プレースホルダー 4">
            <a:extLst>
              <a:ext uri="{FF2B5EF4-FFF2-40B4-BE49-F238E27FC236}">
                <a16:creationId xmlns:a16="http://schemas.microsoft.com/office/drawing/2014/main" id="{1CD3F017-E384-5674-AFF5-3C77C8776C1B}"/>
              </a:ext>
            </a:extLst>
          </p:cNvPr>
          <p:cNvSpPr>
            <a:spLocks noGrp="1"/>
          </p:cNvSpPr>
          <p:nvPr>
            <p:ph type="sldNum" sz="quarter" idx="12"/>
          </p:nvPr>
        </p:nvSpPr>
        <p:spPr/>
        <p:txBody>
          <a:bodyPr/>
          <a:lstStyle/>
          <a:p>
            <a:fld id="{E310EA0D-2252-9045-A82C-BA460C3629D0}" type="slidenum">
              <a:rPr lang="ja-JP" altLang="en-US" smtClean="0"/>
              <a:pPr/>
              <a:t>16</a:t>
            </a:fld>
            <a:endParaRPr lang="ja-JP" altLang="en-US"/>
          </a:p>
        </p:txBody>
      </p:sp>
      <p:sp>
        <p:nvSpPr>
          <p:cNvPr id="7" name="コンテンツ プレースホルダー 6">
            <a:extLst>
              <a:ext uri="{FF2B5EF4-FFF2-40B4-BE49-F238E27FC236}">
                <a16:creationId xmlns:a16="http://schemas.microsoft.com/office/drawing/2014/main" id="{A2031308-500A-3D95-6CA0-49FFA508FEF8}"/>
              </a:ext>
            </a:extLst>
          </p:cNvPr>
          <p:cNvSpPr>
            <a:spLocks noGrp="1"/>
          </p:cNvSpPr>
          <p:nvPr>
            <p:ph idx="1"/>
          </p:nvPr>
        </p:nvSpPr>
        <p:spPr/>
        <p:txBody>
          <a:bodyPr/>
          <a:lstStyle/>
          <a:p>
            <a:r>
              <a:rPr lang="ja-JP" altLang="en-US"/>
              <a:t>サブスクリプションでのご支援や営業組織の受注率向上支援などもご提供しています。</a:t>
            </a:r>
            <a:endParaRPr lang="en-US" altLang="ja-JP" dirty="0"/>
          </a:p>
          <a:p>
            <a:r>
              <a:rPr lang="ja-JP" altLang="en-US"/>
              <a:t>今後、以下のような課題が発生した場合は担当までお気軽にご連絡くださいませ。</a:t>
            </a:r>
          </a:p>
        </p:txBody>
      </p:sp>
      <p:sp>
        <p:nvSpPr>
          <p:cNvPr id="8" name="角丸四角形 7">
            <a:extLst>
              <a:ext uri="{FF2B5EF4-FFF2-40B4-BE49-F238E27FC236}">
                <a16:creationId xmlns:a16="http://schemas.microsoft.com/office/drawing/2014/main" id="{D7E0A931-AABC-1CE5-C693-A0B5A032DB84}"/>
              </a:ext>
            </a:extLst>
          </p:cNvPr>
          <p:cNvSpPr/>
          <p:nvPr/>
        </p:nvSpPr>
        <p:spPr>
          <a:xfrm>
            <a:off x="442913" y="2383246"/>
            <a:ext cx="3436182" cy="2378761"/>
          </a:xfrm>
          <a:prstGeom prst="roundRect">
            <a:avLst>
              <a:gd name="adj"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bIns="360000" rtlCol="0" anchor="b"/>
          <a:lstStyle/>
          <a:p>
            <a:pPr algn="ctr">
              <a:spcBef>
                <a:spcPts val="300"/>
              </a:spcBef>
            </a:pPr>
            <a:r>
              <a:rPr kumimoji="1" lang="ja-JP" altLang="en-US" b="1">
                <a:solidFill>
                  <a:schemeClr val="tx1">
                    <a:lumMod val="75000"/>
                    <a:lumOff val="25000"/>
                  </a:schemeClr>
                </a:solidFill>
                <a:latin typeface="Montserrat SemiBold" pitchFamily="2" charset="0"/>
                <a:ea typeface="Yu Gothic" panose="020B0400000000000000" pitchFamily="34" charset="-128"/>
              </a:rPr>
              <a:t>資料のメンテナンスや</a:t>
            </a:r>
            <a:endParaRPr kumimoji="1" lang="en-US" altLang="ja-JP" b="1" dirty="0">
              <a:solidFill>
                <a:schemeClr val="tx1">
                  <a:lumMod val="75000"/>
                  <a:lumOff val="25000"/>
                </a:schemeClr>
              </a:solidFill>
              <a:latin typeface="Montserrat SemiBold" pitchFamily="2" charset="0"/>
              <a:ea typeface="Yu Gothic" panose="020B0400000000000000" pitchFamily="34" charset="-128"/>
            </a:endParaRPr>
          </a:p>
          <a:p>
            <a:pPr algn="ctr">
              <a:spcBef>
                <a:spcPts val="300"/>
              </a:spcBef>
            </a:pPr>
            <a:r>
              <a:rPr lang="ja-JP" altLang="en-US" b="1">
                <a:solidFill>
                  <a:schemeClr val="tx1">
                    <a:lumMod val="75000"/>
                    <a:lumOff val="25000"/>
                  </a:schemeClr>
                </a:solidFill>
                <a:latin typeface="Montserrat SemiBold" pitchFamily="2" charset="0"/>
                <a:ea typeface="Yu Gothic" panose="020B0400000000000000" pitchFamily="34" charset="-128"/>
              </a:rPr>
              <a:t>調整に時間を割けない</a:t>
            </a:r>
            <a:endParaRPr kumimoji="1" lang="ja-JP" altLang="en-US" b="1">
              <a:solidFill>
                <a:schemeClr val="tx1">
                  <a:lumMod val="75000"/>
                  <a:lumOff val="25000"/>
                </a:schemeClr>
              </a:solidFill>
              <a:latin typeface="Montserrat SemiBold" pitchFamily="2" charset="0"/>
              <a:ea typeface="Yu Gothic" panose="020B0400000000000000" pitchFamily="34" charset="-128"/>
            </a:endParaRPr>
          </a:p>
        </p:txBody>
      </p:sp>
      <p:sp>
        <p:nvSpPr>
          <p:cNvPr id="9" name="角丸四角形 8">
            <a:extLst>
              <a:ext uri="{FF2B5EF4-FFF2-40B4-BE49-F238E27FC236}">
                <a16:creationId xmlns:a16="http://schemas.microsoft.com/office/drawing/2014/main" id="{A671009F-23C2-E1DA-596F-B58E4ACC364E}"/>
              </a:ext>
            </a:extLst>
          </p:cNvPr>
          <p:cNvSpPr/>
          <p:nvPr/>
        </p:nvSpPr>
        <p:spPr>
          <a:xfrm>
            <a:off x="4377910" y="2383246"/>
            <a:ext cx="3436182" cy="2378761"/>
          </a:xfrm>
          <a:prstGeom prst="roundRect">
            <a:avLst>
              <a:gd name="adj"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bIns="360000" rtlCol="0" anchor="b"/>
          <a:lstStyle/>
          <a:p>
            <a:pPr algn="ctr">
              <a:spcBef>
                <a:spcPts val="300"/>
              </a:spcBef>
            </a:pPr>
            <a:r>
              <a:rPr lang="ja-JP" altLang="en-US" b="1">
                <a:solidFill>
                  <a:schemeClr val="tx1">
                    <a:lumMod val="75000"/>
                    <a:lumOff val="25000"/>
                  </a:schemeClr>
                </a:solidFill>
                <a:latin typeface="Montserrat SemiBold" pitchFamily="2" charset="0"/>
                <a:ea typeface="Yu Gothic" panose="020B0400000000000000" pitchFamily="34" charset="-128"/>
              </a:rPr>
              <a:t>商談が増えてきて</a:t>
            </a:r>
            <a:endParaRPr lang="en-US" altLang="ja-JP" b="1" dirty="0">
              <a:solidFill>
                <a:schemeClr val="tx1">
                  <a:lumMod val="75000"/>
                  <a:lumOff val="25000"/>
                </a:schemeClr>
              </a:solidFill>
              <a:latin typeface="Montserrat SemiBold" pitchFamily="2" charset="0"/>
              <a:ea typeface="Yu Gothic" panose="020B0400000000000000" pitchFamily="34" charset="-128"/>
            </a:endParaRPr>
          </a:p>
          <a:p>
            <a:pPr algn="ctr">
              <a:spcBef>
                <a:spcPts val="300"/>
              </a:spcBef>
            </a:pPr>
            <a:r>
              <a:rPr lang="ja-JP" altLang="en-US" b="1">
                <a:solidFill>
                  <a:schemeClr val="tx1">
                    <a:lumMod val="75000"/>
                    <a:lumOff val="25000"/>
                  </a:schemeClr>
                </a:solidFill>
                <a:latin typeface="Montserrat SemiBold" pitchFamily="2" charset="0"/>
                <a:ea typeface="Yu Gothic" panose="020B0400000000000000" pitchFamily="34" charset="-128"/>
              </a:rPr>
              <a:t>リソースが足りていない</a:t>
            </a:r>
          </a:p>
        </p:txBody>
      </p:sp>
      <p:sp>
        <p:nvSpPr>
          <p:cNvPr id="12" name="角丸四角形 11">
            <a:extLst>
              <a:ext uri="{FF2B5EF4-FFF2-40B4-BE49-F238E27FC236}">
                <a16:creationId xmlns:a16="http://schemas.microsoft.com/office/drawing/2014/main" id="{E5B42829-F1E0-29B1-A7A8-2E6B05C0127D}"/>
              </a:ext>
            </a:extLst>
          </p:cNvPr>
          <p:cNvSpPr/>
          <p:nvPr/>
        </p:nvSpPr>
        <p:spPr>
          <a:xfrm>
            <a:off x="8312906" y="2383246"/>
            <a:ext cx="3436182" cy="2378761"/>
          </a:xfrm>
          <a:prstGeom prst="roundRect">
            <a:avLst>
              <a:gd name="adj"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bIns="360000" rtlCol="0" anchor="b"/>
          <a:lstStyle/>
          <a:p>
            <a:pPr algn="ctr">
              <a:spcBef>
                <a:spcPts val="300"/>
              </a:spcBef>
            </a:pPr>
            <a:r>
              <a:rPr kumimoji="1" lang="ja-JP" altLang="en-US" b="1">
                <a:solidFill>
                  <a:schemeClr val="tx1">
                    <a:lumMod val="75000"/>
                    <a:lumOff val="25000"/>
                  </a:schemeClr>
                </a:solidFill>
                <a:latin typeface="Montserrat SemiBold" pitchFamily="2" charset="0"/>
                <a:ea typeface="Yu Gothic" panose="020B0400000000000000" pitchFamily="34" charset="-128"/>
              </a:rPr>
              <a:t>商談はうまくいくものの</a:t>
            </a:r>
            <a:endParaRPr kumimoji="1" lang="en-US" altLang="ja-JP" b="1" dirty="0">
              <a:solidFill>
                <a:schemeClr val="tx1">
                  <a:lumMod val="75000"/>
                  <a:lumOff val="25000"/>
                </a:schemeClr>
              </a:solidFill>
              <a:latin typeface="Montserrat SemiBold" pitchFamily="2" charset="0"/>
              <a:ea typeface="Yu Gothic" panose="020B0400000000000000" pitchFamily="34" charset="-128"/>
            </a:endParaRPr>
          </a:p>
          <a:p>
            <a:pPr algn="ctr">
              <a:spcBef>
                <a:spcPts val="300"/>
              </a:spcBef>
            </a:pPr>
            <a:r>
              <a:rPr lang="ja-JP" altLang="en-US" b="1">
                <a:solidFill>
                  <a:schemeClr val="tx1">
                    <a:lumMod val="75000"/>
                    <a:lumOff val="25000"/>
                  </a:schemeClr>
                </a:solidFill>
                <a:latin typeface="Montserrat SemiBold" pitchFamily="2" charset="0"/>
                <a:ea typeface="Yu Gothic" panose="020B0400000000000000" pitchFamily="34" charset="-128"/>
              </a:rPr>
              <a:t>比較検討に負けてしまう</a:t>
            </a:r>
            <a:endParaRPr kumimoji="1" lang="ja-JP" altLang="en-US" b="1">
              <a:solidFill>
                <a:schemeClr val="tx1">
                  <a:lumMod val="75000"/>
                  <a:lumOff val="25000"/>
                </a:schemeClr>
              </a:solidFill>
              <a:latin typeface="Montserrat SemiBold" pitchFamily="2" charset="0"/>
              <a:ea typeface="Yu Gothic" panose="020B0400000000000000" pitchFamily="34" charset="-128"/>
            </a:endParaRPr>
          </a:p>
        </p:txBody>
      </p:sp>
      <p:sp>
        <p:nvSpPr>
          <p:cNvPr id="13" name="角丸四角形 12">
            <a:extLst>
              <a:ext uri="{FF2B5EF4-FFF2-40B4-BE49-F238E27FC236}">
                <a16:creationId xmlns:a16="http://schemas.microsoft.com/office/drawing/2014/main" id="{10D0DD31-5E77-8FBD-6F30-9FB90F3499EA}"/>
              </a:ext>
            </a:extLst>
          </p:cNvPr>
          <p:cNvSpPr/>
          <p:nvPr/>
        </p:nvSpPr>
        <p:spPr>
          <a:xfrm>
            <a:off x="442913" y="5497901"/>
            <a:ext cx="3436182" cy="918773"/>
          </a:xfrm>
          <a:prstGeom prst="roundRect">
            <a:avLst>
              <a:gd name="adj" fmla="val 2812"/>
            </a:avLst>
          </a:prstGeom>
          <a:solidFill>
            <a:schemeClr val="bg1"/>
          </a:solidFill>
          <a:ln w="25400">
            <a:solidFill>
              <a:srgbClr val="1A96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pPr>
            <a:r>
              <a:rPr kumimoji="1" lang="ja-JP" altLang="en-US" sz="1400" b="1">
                <a:solidFill>
                  <a:schemeClr val="tx1">
                    <a:lumMod val="75000"/>
                    <a:lumOff val="25000"/>
                  </a:schemeClr>
                </a:solidFill>
                <a:latin typeface="Montserrat SemiBold" pitchFamily="2" charset="0"/>
                <a:ea typeface="Yu Gothic" panose="020B0400000000000000" pitchFamily="34" charset="-128"/>
              </a:rPr>
              <a:t>サブスクリプションでの継続支援で</a:t>
            </a:r>
            <a:endParaRPr kumimoji="1" lang="en-US" altLang="ja-JP" sz="1400" b="1" dirty="0">
              <a:solidFill>
                <a:schemeClr val="tx1">
                  <a:lumMod val="75000"/>
                  <a:lumOff val="25000"/>
                </a:schemeClr>
              </a:solidFill>
              <a:latin typeface="Montserrat SemiBold" pitchFamily="2" charset="0"/>
              <a:ea typeface="Yu Gothic" panose="020B0400000000000000" pitchFamily="34" charset="-128"/>
            </a:endParaRPr>
          </a:p>
          <a:p>
            <a:pPr algn="ctr">
              <a:spcBef>
                <a:spcPts val="300"/>
              </a:spcBef>
            </a:pPr>
            <a:r>
              <a:rPr lang="ja-JP" altLang="en-US" b="1">
                <a:solidFill>
                  <a:srgbClr val="1A96F0"/>
                </a:solidFill>
                <a:latin typeface="Montserrat SemiBold" pitchFamily="2" charset="0"/>
                <a:ea typeface="Yu Gothic" panose="020B0400000000000000" pitchFamily="34" charset="-128"/>
              </a:rPr>
              <a:t>気軽に資料調整を依頼</a:t>
            </a:r>
          </a:p>
        </p:txBody>
      </p:sp>
      <p:sp>
        <p:nvSpPr>
          <p:cNvPr id="14" name="角丸四角形 13">
            <a:extLst>
              <a:ext uri="{FF2B5EF4-FFF2-40B4-BE49-F238E27FC236}">
                <a16:creationId xmlns:a16="http://schemas.microsoft.com/office/drawing/2014/main" id="{05E36CDD-7C77-EA2F-46EC-DDA6E048B2BA}"/>
              </a:ext>
            </a:extLst>
          </p:cNvPr>
          <p:cNvSpPr/>
          <p:nvPr/>
        </p:nvSpPr>
        <p:spPr>
          <a:xfrm>
            <a:off x="4377909" y="5497901"/>
            <a:ext cx="3436182" cy="918773"/>
          </a:xfrm>
          <a:prstGeom prst="roundRect">
            <a:avLst>
              <a:gd name="adj" fmla="val 2812"/>
            </a:avLst>
          </a:prstGeom>
          <a:solidFill>
            <a:schemeClr val="bg1"/>
          </a:solidFill>
          <a:ln w="25400">
            <a:solidFill>
              <a:srgbClr val="1A96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pPr>
            <a:r>
              <a:rPr kumimoji="1" lang="ja-JP" altLang="en-US" sz="1400" b="1">
                <a:solidFill>
                  <a:schemeClr val="tx1">
                    <a:lumMod val="75000"/>
                    <a:lumOff val="25000"/>
                  </a:schemeClr>
                </a:solidFill>
                <a:latin typeface="Montserrat SemiBold" pitchFamily="2" charset="0"/>
                <a:ea typeface="Yu Gothic" panose="020B0400000000000000" pitchFamily="34" charset="-128"/>
              </a:rPr>
              <a:t>営業工数を削減する</a:t>
            </a:r>
            <a:r>
              <a:rPr lang="ja-JP" altLang="en-US" sz="1400" b="1">
                <a:solidFill>
                  <a:schemeClr val="tx1">
                    <a:lumMod val="75000"/>
                    <a:lumOff val="25000"/>
                  </a:schemeClr>
                </a:solidFill>
                <a:latin typeface="Montserrat SemiBold" pitchFamily="2" charset="0"/>
                <a:ea typeface="Yu Gothic" panose="020B0400000000000000" pitchFamily="34" charset="-128"/>
              </a:rPr>
              <a:t>ツール提供で</a:t>
            </a:r>
            <a:endParaRPr lang="en-US" altLang="ja-JP" sz="1400" b="1" dirty="0">
              <a:solidFill>
                <a:schemeClr val="tx1">
                  <a:lumMod val="75000"/>
                  <a:lumOff val="25000"/>
                </a:schemeClr>
              </a:solidFill>
              <a:latin typeface="Montserrat SemiBold" pitchFamily="2" charset="0"/>
              <a:ea typeface="Yu Gothic" panose="020B0400000000000000" pitchFamily="34" charset="-128"/>
            </a:endParaRPr>
          </a:p>
          <a:p>
            <a:pPr algn="ctr">
              <a:spcBef>
                <a:spcPts val="300"/>
              </a:spcBef>
            </a:pPr>
            <a:r>
              <a:rPr lang="ja-JP" altLang="en-US" b="1">
                <a:solidFill>
                  <a:srgbClr val="1A96F0"/>
                </a:solidFill>
                <a:latin typeface="Montserrat SemiBold" pitchFamily="2" charset="0"/>
                <a:ea typeface="Yu Gothic" panose="020B0400000000000000" pitchFamily="34" charset="-128"/>
              </a:rPr>
              <a:t>営業リソース不足を解消</a:t>
            </a:r>
            <a:endParaRPr kumimoji="1" lang="ja-JP" altLang="en-US" b="1">
              <a:solidFill>
                <a:srgbClr val="1A96F0"/>
              </a:solidFill>
              <a:latin typeface="Montserrat SemiBold" pitchFamily="2" charset="0"/>
              <a:ea typeface="Yu Gothic" panose="020B0400000000000000" pitchFamily="34" charset="-128"/>
            </a:endParaRPr>
          </a:p>
        </p:txBody>
      </p:sp>
      <p:sp>
        <p:nvSpPr>
          <p:cNvPr id="15" name="角丸四角形 14">
            <a:extLst>
              <a:ext uri="{FF2B5EF4-FFF2-40B4-BE49-F238E27FC236}">
                <a16:creationId xmlns:a16="http://schemas.microsoft.com/office/drawing/2014/main" id="{26BF9EB7-4001-228F-D021-71AEEE8210E3}"/>
              </a:ext>
            </a:extLst>
          </p:cNvPr>
          <p:cNvSpPr/>
          <p:nvPr/>
        </p:nvSpPr>
        <p:spPr>
          <a:xfrm>
            <a:off x="8312906" y="5497901"/>
            <a:ext cx="3436182" cy="918773"/>
          </a:xfrm>
          <a:prstGeom prst="roundRect">
            <a:avLst>
              <a:gd name="adj" fmla="val 2812"/>
            </a:avLst>
          </a:prstGeom>
          <a:solidFill>
            <a:schemeClr val="bg1"/>
          </a:solidFill>
          <a:ln w="25400">
            <a:solidFill>
              <a:srgbClr val="1A96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pPr>
            <a:r>
              <a:rPr kumimoji="1" lang="ja-JP" altLang="en-US" sz="1400" b="1">
                <a:solidFill>
                  <a:schemeClr val="tx1">
                    <a:lumMod val="75000"/>
                    <a:lumOff val="25000"/>
                  </a:schemeClr>
                </a:solidFill>
                <a:latin typeface="Montserrat SemiBold" pitchFamily="2" charset="0"/>
                <a:ea typeface="Yu Gothic" panose="020B0400000000000000" pitchFamily="34" charset="-128"/>
              </a:rPr>
              <a:t>社内検討用資料の作成で</a:t>
            </a:r>
            <a:endParaRPr lang="en-US" altLang="ja-JP" sz="1400" b="1" dirty="0">
              <a:solidFill>
                <a:schemeClr val="tx1">
                  <a:lumMod val="75000"/>
                  <a:lumOff val="25000"/>
                </a:schemeClr>
              </a:solidFill>
              <a:latin typeface="Montserrat SemiBold" pitchFamily="2" charset="0"/>
              <a:ea typeface="Yu Gothic" panose="020B0400000000000000" pitchFamily="34" charset="-128"/>
            </a:endParaRPr>
          </a:p>
          <a:p>
            <a:pPr algn="ctr">
              <a:spcBef>
                <a:spcPts val="300"/>
              </a:spcBef>
            </a:pPr>
            <a:r>
              <a:rPr lang="ja-JP" altLang="en-US" b="1">
                <a:solidFill>
                  <a:srgbClr val="1A96F0"/>
                </a:solidFill>
                <a:latin typeface="Montserrat SemiBold" pitchFamily="2" charset="0"/>
                <a:ea typeface="Yu Gothic" panose="020B0400000000000000" pitchFamily="34" charset="-128"/>
              </a:rPr>
              <a:t>検討勝率を大幅に向上</a:t>
            </a:r>
          </a:p>
        </p:txBody>
      </p:sp>
      <p:grpSp>
        <p:nvGrpSpPr>
          <p:cNvPr id="18" name="グループ化 17">
            <a:extLst>
              <a:ext uri="{FF2B5EF4-FFF2-40B4-BE49-F238E27FC236}">
                <a16:creationId xmlns:a16="http://schemas.microsoft.com/office/drawing/2014/main" id="{D0B7A752-F478-39BF-E458-BB3721CF27CA}"/>
              </a:ext>
            </a:extLst>
          </p:cNvPr>
          <p:cNvGrpSpPr/>
          <p:nvPr/>
        </p:nvGrpSpPr>
        <p:grpSpPr>
          <a:xfrm>
            <a:off x="2027578" y="4962491"/>
            <a:ext cx="266852" cy="334926"/>
            <a:chOff x="2061890" y="4956378"/>
            <a:chExt cx="266852" cy="334926"/>
          </a:xfrm>
        </p:grpSpPr>
        <p:sp>
          <p:nvSpPr>
            <p:cNvPr id="16" name="三角形 15">
              <a:extLst>
                <a:ext uri="{FF2B5EF4-FFF2-40B4-BE49-F238E27FC236}">
                  <a16:creationId xmlns:a16="http://schemas.microsoft.com/office/drawing/2014/main" id="{A1E816D8-68F7-4F12-DEED-30903E6EA386}"/>
                </a:ext>
              </a:extLst>
            </p:cNvPr>
            <p:cNvSpPr/>
            <p:nvPr/>
          </p:nvSpPr>
          <p:spPr>
            <a:xfrm flipV="1">
              <a:off x="2061890" y="4956378"/>
              <a:ext cx="266852" cy="130531"/>
            </a:xfrm>
            <a:prstGeom prst="triangl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solidFill>
                  <a:schemeClr val="tx1">
                    <a:lumMod val="75000"/>
                    <a:lumOff val="25000"/>
                  </a:schemeClr>
                </a:solidFill>
                <a:latin typeface="Montserrat SemiBold" pitchFamily="2" charset="0"/>
                <a:ea typeface="Yu Gothic" panose="020B0400000000000000" pitchFamily="34" charset="-128"/>
              </a:endParaRPr>
            </a:p>
          </p:txBody>
        </p:sp>
        <p:sp>
          <p:nvSpPr>
            <p:cNvPr id="17" name="三角形 16">
              <a:extLst>
                <a:ext uri="{FF2B5EF4-FFF2-40B4-BE49-F238E27FC236}">
                  <a16:creationId xmlns:a16="http://schemas.microsoft.com/office/drawing/2014/main" id="{3F4F04EA-90A6-07F0-E011-E5588B3EBF84}"/>
                </a:ext>
              </a:extLst>
            </p:cNvPr>
            <p:cNvSpPr/>
            <p:nvPr/>
          </p:nvSpPr>
          <p:spPr>
            <a:xfrm flipV="1">
              <a:off x="2061890" y="5160773"/>
              <a:ext cx="266852" cy="130531"/>
            </a:xfrm>
            <a:prstGeom prst="triangl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solidFill>
                  <a:schemeClr val="tx1">
                    <a:lumMod val="75000"/>
                    <a:lumOff val="25000"/>
                  </a:schemeClr>
                </a:solidFill>
                <a:latin typeface="Montserrat SemiBold" pitchFamily="2" charset="0"/>
                <a:ea typeface="Yu Gothic" panose="020B0400000000000000" pitchFamily="34" charset="-128"/>
              </a:endParaRPr>
            </a:p>
          </p:txBody>
        </p:sp>
      </p:grpSp>
      <p:grpSp>
        <p:nvGrpSpPr>
          <p:cNvPr id="19" name="グループ化 18">
            <a:extLst>
              <a:ext uri="{FF2B5EF4-FFF2-40B4-BE49-F238E27FC236}">
                <a16:creationId xmlns:a16="http://schemas.microsoft.com/office/drawing/2014/main" id="{298F0FC5-B811-893B-4BD6-CA2F485F9BAE}"/>
              </a:ext>
            </a:extLst>
          </p:cNvPr>
          <p:cNvGrpSpPr/>
          <p:nvPr/>
        </p:nvGrpSpPr>
        <p:grpSpPr>
          <a:xfrm>
            <a:off x="5962574" y="4962491"/>
            <a:ext cx="266852" cy="334926"/>
            <a:chOff x="2061890" y="4956378"/>
            <a:chExt cx="266852" cy="334926"/>
          </a:xfrm>
        </p:grpSpPr>
        <p:sp>
          <p:nvSpPr>
            <p:cNvPr id="20" name="三角形 19">
              <a:extLst>
                <a:ext uri="{FF2B5EF4-FFF2-40B4-BE49-F238E27FC236}">
                  <a16:creationId xmlns:a16="http://schemas.microsoft.com/office/drawing/2014/main" id="{7A09C13A-6B4B-2061-397B-54D4C92F20ED}"/>
                </a:ext>
              </a:extLst>
            </p:cNvPr>
            <p:cNvSpPr/>
            <p:nvPr/>
          </p:nvSpPr>
          <p:spPr>
            <a:xfrm flipV="1">
              <a:off x="2061890" y="4956378"/>
              <a:ext cx="266852" cy="130531"/>
            </a:xfrm>
            <a:prstGeom prst="triangl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solidFill>
                  <a:schemeClr val="tx1">
                    <a:lumMod val="75000"/>
                    <a:lumOff val="25000"/>
                  </a:schemeClr>
                </a:solidFill>
                <a:latin typeface="Montserrat SemiBold" pitchFamily="2" charset="0"/>
                <a:ea typeface="Yu Gothic" panose="020B0400000000000000" pitchFamily="34" charset="-128"/>
              </a:endParaRPr>
            </a:p>
          </p:txBody>
        </p:sp>
        <p:sp>
          <p:nvSpPr>
            <p:cNvPr id="21" name="三角形 20">
              <a:extLst>
                <a:ext uri="{FF2B5EF4-FFF2-40B4-BE49-F238E27FC236}">
                  <a16:creationId xmlns:a16="http://schemas.microsoft.com/office/drawing/2014/main" id="{B0DECB23-FDE9-3C7D-8D6D-5727BBF98545}"/>
                </a:ext>
              </a:extLst>
            </p:cNvPr>
            <p:cNvSpPr/>
            <p:nvPr/>
          </p:nvSpPr>
          <p:spPr>
            <a:xfrm flipV="1">
              <a:off x="2061890" y="5160773"/>
              <a:ext cx="266852" cy="130531"/>
            </a:xfrm>
            <a:prstGeom prst="triangl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solidFill>
                  <a:schemeClr val="tx1">
                    <a:lumMod val="75000"/>
                    <a:lumOff val="25000"/>
                  </a:schemeClr>
                </a:solidFill>
                <a:latin typeface="Montserrat SemiBold" pitchFamily="2" charset="0"/>
                <a:ea typeface="Yu Gothic" panose="020B0400000000000000" pitchFamily="34" charset="-128"/>
              </a:endParaRPr>
            </a:p>
          </p:txBody>
        </p:sp>
      </p:grpSp>
      <p:grpSp>
        <p:nvGrpSpPr>
          <p:cNvPr id="22" name="グループ化 21">
            <a:extLst>
              <a:ext uri="{FF2B5EF4-FFF2-40B4-BE49-F238E27FC236}">
                <a16:creationId xmlns:a16="http://schemas.microsoft.com/office/drawing/2014/main" id="{611A9FB1-3301-2F9A-3994-8A493FED2F81}"/>
              </a:ext>
            </a:extLst>
          </p:cNvPr>
          <p:cNvGrpSpPr/>
          <p:nvPr/>
        </p:nvGrpSpPr>
        <p:grpSpPr>
          <a:xfrm>
            <a:off x="9897571" y="4962491"/>
            <a:ext cx="266852" cy="334926"/>
            <a:chOff x="2061890" y="4956378"/>
            <a:chExt cx="266852" cy="334926"/>
          </a:xfrm>
        </p:grpSpPr>
        <p:sp>
          <p:nvSpPr>
            <p:cNvPr id="23" name="三角形 22">
              <a:extLst>
                <a:ext uri="{FF2B5EF4-FFF2-40B4-BE49-F238E27FC236}">
                  <a16:creationId xmlns:a16="http://schemas.microsoft.com/office/drawing/2014/main" id="{65EFA43F-BD2D-B3D4-605F-1D3BC0768B5B}"/>
                </a:ext>
              </a:extLst>
            </p:cNvPr>
            <p:cNvSpPr/>
            <p:nvPr/>
          </p:nvSpPr>
          <p:spPr>
            <a:xfrm flipV="1">
              <a:off x="2061890" y="4956378"/>
              <a:ext cx="266852" cy="130531"/>
            </a:xfrm>
            <a:prstGeom prst="triangl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solidFill>
                  <a:schemeClr val="tx1">
                    <a:lumMod val="75000"/>
                    <a:lumOff val="25000"/>
                  </a:schemeClr>
                </a:solidFill>
                <a:latin typeface="Montserrat SemiBold" pitchFamily="2" charset="0"/>
                <a:ea typeface="Yu Gothic" panose="020B0400000000000000" pitchFamily="34" charset="-128"/>
              </a:endParaRPr>
            </a:p>
          </p:txBody>
        </p:sp>
        <p:sp>
          <p:nvSpPr>
            <p:cNvPr id="24" name="三角形 23">
              <a:extLst>
                <a:ext uri="{FF2B5EF4-FFF2-40B4-BE49-F238E27FC236}">
                  <a16:creationId xmlns:a16="http://schemas.microsoft.com/office/drawing/2014/main" id="{C615B4C7-7D63-59B9-DA00-74DDD09BE338}"/>
                </a:ext>
              </a:extLst>
            </p:cNvPr>
            <p:cNvSpPr/>
            <p:nvPr/>
          </p:nvSpPr>
          <p:spPr>
            <a:xfrm flipV="1">
              <a:off x="2061890" y="5160773"/>
              <a:ext cx="266852" cy="130531"/>
            </a:xfrm>
            <a:prstGeom prst="triangl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solidFill>
                  <a:schemeClr val="tx1">
                    <a:lumMod val="75000"/>
                    <a:lumOff val="25000"/>
                  </a:schemeClr>
                </a:solidFill>
                <a:latin typeface="Montserrat SemiBold" pitchFamily="2" charset="0"/>
                <a:ea typeface="Yu Gothic" panose="020B0400000000000000" pitchFamily="34" charset="-128"/>
              </a:endParaRPr>
            </a:p>
          </p:txBody>
        </p:sp>
      </p:grpSp>
      <p:pic>
        <p:nvPicPr>
          <p:cNvPr id="26" name="グラフィックス 25" descr="禁止 単色塗りつぶし">
            <a:extLst>
              <a:ext uri="{FF2B5EF4-FFF2-40B4-BE49-F238E27FC236}">
                <a16:creationId xmlns:a16="http://schemas.microsoft.com/office/drawing/2014/main" id="{0A635761-6F28-22E0-2422-2B10C870F23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573796" y="2641764"/>
            <a:ext cx="914400" cy="914400"/>
          </a:xfrm>
          <a:prstGeom prst="rect">
            <a:avLst/>
          </a:prstGeom>
        </p:spPr>
      </p:pic>
      <p:pic>
        <p:nvPicPr>
          <p:cNvPr id="28" name="グラフィックス 27" descr="対象の人々 単色塗りつぶし">
            <a:extLst>
              <a:ext uri="{FF2B5EF4-FFF2-40B4-BE49-F238E27FC236}">
                <a16:creationId xmlns:a16="http://schemas.microsoft.com/office/drawing/2014/main" id="{BE078535-51A4-BE9A-2098-A4B1BE28677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93080" y="2594796"/>
            <a:ext cx="1005840" cy="1005840"/>
          </a:xfrm>
          <a:prstGeom prst="rect">
            <a:avLst/>
          </a:prstGeom>
        </p:spPr>
      </p:pic>
      <p:pic>
        <p:nvPicPr>
          <p:cNvPr id="30" name="グラフィックス 29" descr="ストップウォッチ 25% 単色塗りつぶし">
            <a:extLst>
              <a:ext uri="{FF2B5EF4-FFF2-40B4-BE49-F238E27FC236}">
                <a16:creationId xmlns:a16="http://schemas.microsoft.com/office/drawing/2014/main" id="{AAD7B98E-8D90-8C25-91C0-2E2B5E4F45B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703804" y="2645869"/>
            <a:ext cx="914400" cy="914400"/>
          </a:xfrm>
          <a:prstGeom prst="rect">
            <a:avLst/>
          </a:prstGeom>
        </p:spPr>
      </p:pic>
    </p:spTree>
    <p:extLst>
      <p:ext uri="{BB962C8B-B14F-4D97-AF65-F5344CB8AC3E}">
        <p14:creationId xmlns:p14="http://schemas.microsoft.com/office/powerpoint/2010/main" val="12191826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4508437-2B9A-F180-75D9-9D8669E19394}"/>
              </a:ext>
            </a:extLst>
          </p:cNvPr>
          <p:cNvSpPr>
            <a:spLocks noGrp="1"/>
          </p:cNvSpPr>
          <p:nvPr>
            <p:ph type="title"/>
          </p:nvPr>
        </p:nvSpPr>
        <p:spPr/>
        <p:txBody>
          <a:bodyPr/>
          <a:lstStyle/>
          <a:p>
            <a:r>
              <a:rPr kumimoji="1" lang="ja-JP" altLang="en-US"/>
              <a:t>サブスクリプションでの継続支援</a:t>
            </a:r>
          </a:p>
        </p:txBody>
      </p:sp>
      <p:sp>
        <p:nvSpPr>
          <p:cNvPr id="3" name="コンテンツ プレースホルダー 2">
            <a:extLst>
              <a:ext uri="{FF2B5EF4-FFF2-40B4-BE49-F238E27FC236}">
                <a16:creationId xmlns:a16="http://schemas.microsoft.com/office/drawing/2014/main" id="{A8B9C0CE-C2D2-1215-2154-578AB6FE2E6E}"/>
              </a:ext>
            </a:extLst>
          </p:cNvPr>
          <p:cNvSpPr>
            <a:spLocks noGrp="1"/>
          </p:cNvSpPr>
          <p:nvPr>
            <p:ph idx="1"/>
          </p:nvPr>
        </p:nvSpPr>
        <p:spPr/>
        <p:txBody>
          <a:bodyPr/>
          <a:lstStyle/>
          <a:p>
            <a:r>
              <a:rPr kumimoji="1" lang="ja-JP" altLang="en-US"/>
              <a:t>営業資料のメンテナンスや、日々発生する提案資料の新規作成・調整など、</a:t>
            </a:r>
            <a:endParaRPr kumimoji="1" lang="en-US" altLang="ja-JP" dirty="0"/>
          </a:p>
          <a:p>
            <a:r>
              <a:rPr lang="ja-JP" altLang="en-US"/>
              <a:t>資料作成にかける時間・工数を削減できるよう、月額での継続支援もご提供しています。</a:t>
            </a:r>
            <a:endParaRPr kumimoji="1" lang="ja-JP" altLang="en-US"/>
          </a:p>
        </p:txBody>
      </p:sp>
      <p:sp>
        <p:nvSpPr>
          <p:cNvPr id="4" name="日付プレースホルダー 3">
            <a:extLst>
              <a:ext uri="{FF2B5EF4-FFF2-40B4-BE49-F238E27FC236}">
                <a16:creationId xmlns:a16="http://schemas.microsoft.com/office/drawing/2014/main" id="{0A60F16E-9E1A-1875-2D46-D9A46C209433}"/>
              </a:ext>
            </a:extLst>
          </p:cNvPr>
          <p:cNvSpPr>
            <a:spLocks noGrp="1"/>
          </p:cNvSpPr>
          <p:nvPr>
            <p:ph type="dt" sz="half" idx="10"/>
          </p:nvPr>
        </p:nvSpPr>
        <p:spPr/>
        <p:txBody>
          <a:bodyPr/>
          <a:lstStyle/>
          <a:p>
            <a:r>
              <a:rPr lang="en-US" altLang="ja-JP"/>
              <a:t>© Cone Inc.</a:t>
            </a:r>
            <a:endParaRPr lang="ja-JP" altLang="en-US"/>
          </a:p>
        </p:txBody>
      </p:sp>
      <p:sp>
        <p:nvSpPr>
          <p:cNvPr id="5" name="スライド番号プレースホルダー 4">
            <a:extLst>
              <a:ext uri="{FF2B5EF4-FFF2-40B4-BE49-F238E27FC236}">
                <a16:creationId xmlns:a16="http://schemas.microsoft.com/office/drawing/2014/main" id="{4CAA5574-81E7-6883-B293-0F55EB58A384}"/>
              </a:ext>
            </a:extLst>
          </p:cNvPr>
          <p:cNvSpPr>
            <a:spLocks noGrp="1"/>
          </p:cNvSpPr>
          <p:nvPr>
            <p:ph type="sldNum" sz="quarter" idx="12"/>
          </p:nvPr>
        </p:nvSpPr>
        <p:spPr/>
        <p:txBody>
          <a:bodyPr/>
          <a:lstStyle/>
          <a:p>
            <a:fld id="{E310EA0D-2252-9045-A82C-BA460C3629D0}" type="slidenum">
              <a:rPr lang="ja-JP" altLang="en-US" smtClean="0"/>
              <a:pPr/>
              <a:t>17</a:t>
            </a:fld>
            <a:endParaRPr lang="ja-JP" altLang="en-US"/>
          </a:p>
        </p:txBody>
      </p:sp>
      <p:grpSp>
        <p:nvGrpSpPr>
          <p:cNvPr id="6" name="グループ化 5">
            <a:extLst>
              <a:ext uri="{FF2B5EF4-FFF2-40B4-BE49-F238E27FC236}">
                <a16:creationId xmlns:a16="http://schemas.microsoft.com/office/drawing/2014/main" id="{02367CEB-8E19-FE99-E18F-5151375BD48A}"/>
              </a:ext>
            </a:extLst>
          </p:cNvPr>
          <p:cNvGrpSpPr/>
          <p:nvPr/>
        </p:nvGrpSpPr>
        <p:grpSpPr>
          <a:xfrm>
            <a:off x="884953" y="2168525"/>
            <a:ext cx="10422094" cy="4248150"/>
            <a:chOff x="442913" y="1808163"/>
            <a:chExt cx="11306177" cy="4608512"/>
          </a:xfrm>
        </p:grpSpPr>
        <p:cxnSp>
          <p:nvCxnSpPr>
            <p:cNvPr id="7" name="直線矢印コネクタ 6">
              <a:extLst>
                <a:ext uri="{FF2B5EF4-FFF2-40B4-BE49-F238E27FC236}">
                  <a16:creationId xmlns:a16="http://schemas.microsoft.com/office/drawing/2014/main" id="{9919A8EB-2AC5-DC2A-8608-0C0F92C3BF7C}"/>
                </a:ext>
              </a:extLst>
            </p:cNvPr>
            <p:cNvCxnSpPr>
              <a:cxnSpLocks/>
            </p:cNvCxnSpPr>
            <p:nvPr/>
          </p:nvCxnSpPr>
          <p:spPr>
            <a:xfrm>
              <a:off x="3944983" y="3128799"/>
              <a:ext cx="2960765" cy="0"/>
            </a:xfrm>
            <a:prstGeom prst="straightConnector1">
              <a:avLst/>
            </a:prstGeom>
            <a:ln w="25400">
              <a:solidFill>
                <a:srgbClr val="1A96F0"/>
              </a:solidFill>
              <a:tailEnd type="arrow" w="med" len="sm"/>
            </a:ln>
          </p:spPr>
          <p:style>
            <a:lnRef idx="1">
              <a:schemeClr val="accent1"/>
            </a:lnRef>
            <a:fillRef idx="0">
              <a:schemeClr val="accent1"/>
            </a:fillRef>
            <a:effectRef idx="0">
              <a:schemeClr val="accent1"/>
            </a:effectRef>
            <a:fontRef idx="minor">
              <a:schemeClr val="tx1"/>
            </a:fontRef>
          </p:style>
        </p:cxnSp>
        <p:cxnSp>
          <p:nvCxnSpPr>
            <p:cNvPr id="8" name="直線矢印コネクタ 7">
              <a:extLst>
                <a:ext uri="{FF2B5EF4-FFF2-40B4-BE49-F238E27FC236}">
                  <a16:creationId xmlns:a16="http://schemas.microsoft.com/office/drawing/2014/main" id="{933C49B5-A5C8-B871-8C24-B11C97BA9B09}"/>
                </a:ext>
              </a:extLst>
            </p:cNvPr>
            <p:cNvCxnSpPr>
              <a:cxnSpLocks/>
            </p:cNvCxnSpPr>
            <p:nvPr/>
          </p:nvCxnSpPr>
          <p:spPr>
            <a:xfrm>
              <a:off x="3944983" y="5096039"/>
              <a:ext cx="2960765" cy="0"/>
            </a:xfrm>
            <a:prstGeom prst="straightConnector1">
              <a:avLst/>
            </a:prstGeom>
            <a:ln w="25400">
              <a:solidFill>
                <a:srgbClr val="1A96F0"/>
              </a:solidFill>
              <a:tailEnd type="arrow" w="med" len="sm"/>
            </a:ln>
          </p:spPr>
          <p:style>
            <a:lnRef idx="1">
              <a:schemeClr val="accent1"/>
            </a:lnRef>
            <a:fillRef idx="0">
              <a:schemeClr val="accent1"/>
            </a:fillRef>
            <a:effectRef idx="0">
              <a:schemeClr val="accent1"/>
            </a:effectRef>
            <a:fontRef idx="minor">
              <a:schemeClr val="tx1"/>
            </a:fontRef>
          </p:style>
        </p:cxnSp>
        <p:sp>
          <p:nvSpPr>
            <p:cNvPr id="9" name="角丸四角形 8">
              <a:extLst>
                <a:ext uri="{FF2B5EF4-FFF2-40B4-BE49-F238E27FC236}">
                  <a16:creationId xmlns:a16="http://schemas.microsoft.com/office/drawing/2014/main" id="{5B0B7F81-2ED8-22A7-CD7E-C69EF9663AD9}"/>
                </a:ext>
              </a:extLst>
            </p:cNvPr>
            <p:cNvSpPr/>
            <p:nvPr/>
          </p:nvSpPr>
          <p:spPr>
            <a:xfrm>
              <a:off x="442913" y="1808163"/>
              <a:ext cx="3502070" cy="4608512"/>
            </a:xfrm>
            <a:prstGeom prst="roundRect">
              <a:avLst>
                <a:gd name="adj" fmla="val 2004"/>
              </a:avLst>
            </a:prstGeom>
            <a:solidFill>
              <a:schemeClr val="bg1"/>
            </a:solidFill>
            <a:ln w="25400">
              <a:solidFill>
                <a:srgbClr val="1A96F0"/>
              </a:solidFill>
            </a:ln>
          </p:spPr>
          <p:style>
            <a:lnRef idx="2">
              <a:schemeClr val="accent1">
                <a:shade val="50000"/>
              </a:schemeClr>
            </a:lnRef>
            <a:fillRef idx="1">
              <a:schemeClr val="accent1"/>
            </a:fillRef>
            <a:effectRef idx="0">
              <a:schemeClr val="accent1"/>
            </a:effectRef>
            <a:fontRef idx="minor">
              <a:schemeClr val="lt1"/>
            </a:fontRef>
          </p:style>
          <p:txBody>
            <a:bodyPr lIns="216000" tIns="144000" bIns="360000" rtlCol="0" anchor="t"/>
            <a:lstStyle/>
            <a:p>
              <a:pPr>
                <a:spcBef>
                  <a:spcPts val="300"/>
                </a:spcBef>
              </a:pPr>
              <a:r>
                <a:rPr lang="ja-JP" altLang="en-US" sz="1200" b="1">
                  <a:solidFill>
                    <a:srgbClr val="1A96F0"/>
                  </a:solidFill>
                  <a:latin typeface="FUTURA MEDIUM" panose="020B0602020204020303" pitchFamily="34" charset="-79"/>
                  <a:ea typeface="Yu Gothic" panose="020B0400000000000000" pitchFamily="34" charset="-128"/>
                  <a:cs typeface="FUTURA MEDIUM" panose="020B0602020204020303" pitchFamily="34" charset="-79"/>
                </a:rPr>
                <a:t>専用フォームから依頼</a:t>
              </a:r>
              <a:endParaRPr lang="en-US" altLang="ja-JP" sz="1200" b="1" dirty="0">
                <a:solidFill>
                  <a:srgbClr val="1A96F0"/>
                </a:solidFill>
                <a:latin typeface="FUTURA MEDIUM" panose="020B0602020204020303" pitchFamily="34" charset="-79"/>
                <a:ea typeface="Yu Gothic" panose="020B0400000000000000" pitchFamily="34" charset="-128"/>
                <a:cs typeface="FUTURA MEDIUM" panose="020B0602020204020303" pitchFamily="34" charset="-79"/>
              </a:endParaRPr>
            </a:p>
          </p:txBody>
        </p:sp>
        <p:sp>
          <p:nvSpPr>
            <p:cNvPr id="10" name="角丸四角形 9">
              <a:extLst>
                <a:ext uri="{FF2B5EF4-FFF2-40B4-BE49-F238E27FC236}">
                  <a16:creationId xmlns:a16="http://schemas.microsoft.com/office/drawing/2014/main" id="{27C12D2A-E293-6518-E60E-2ED70CB6F48E}"/>
                </a:ext>
              </a:extLst>
            </p:cNvPr>
            <p:cNvSpPr/>
            <p:nvPr/>
          </p:nvSpPr>
          <p:spPr>
            <a:xfrm>
              <a:off x="7060809" y="1808163"/>
              <a:ext cx="4688281" cy="4608512"/>
            </a:xfrm>
            <a:prstGeom prst="roundRect">
              <a:avLst>
                <a:gd name="adj" fmla="val 79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144000" bIns="360000" rtlCol="0" anchor="t"/>
            <a:lstStyle/>
            <a:p>
              <a:pPr>
                <a:spcBef>
                  <a:spcPts val="300"/>
                </a:spcBef>
              </a:pPr>
              <a:r>
                <a:rPr lang="ja-JP" altLang="en-US" sz="1200" b="1">
                  <a:solidFill>
                    <a:schemeClr val="tx1">
                      <a:lumMod val="75000"/>
                      <a:lumOff val="25000"/>
                    </a:schemeClr>
                  </a:solidFill>
                  <a:latin typeface="FUTURA MEDIUM" panose="020B0602020204020303" pitchFamily="34" charset="-79"/>
                  <a:ea typeface="Yu Gothic" panose="020B0400000000000000" pitchFamily="34" charset="-128"/>
                  <a:cs typeface="FUTURA MEDIUM" panose="020B0602020204020303" pitchFamily="34" charset="-79"/>
                </a:rPr>
                <a:t>毎月資料を納品</a:t>
              </a:r>
              <a:endParaRPr lang="en-US" altLang="ja-JP" sz="1200" b="1" dirty="0">
                <a:solidFill>
                  <a:schemeClr val="tx1">
                    <a:lumMod val="75000"/>
                    <a:lumOff val="25000"/>
                  </a:schemeClr>
                </a:solidFill>
                <a:latin typeface="FUTURA MEDIUM" panose="020B0602020204020303" pitchFamily="34" charset="-79"/>
                <a:ea typeface="Yu Gothic" panose="020B0400000000000000" pitchFamily="34" charset="-128"/>
                <a:cs typeface="FUTURA MEDIUM" panose="020B0602020204020303" pitchFamily="34" charset="-79"/>
              </a:endParaRPr>
            </a:p>
          </p:txBody>
        </p:sp>
        <p:pic>
          <p:nvPicPr>
            <p:cNvPr id="11" name="図 10">
              <a:extLst>
                <a:ext uri="{FF2B5EF4-FFF2-40B4-BE49-F238E27FC236}">
                  <a16:creationId xmlns:a16="http://schemas.microsoft.com/office/drawing/2014/main" id="{0916DBEE-E2D5-3472-90A5-B11707F34F6A}"/>
                </a:ext>
              </a:extLst>
            </p:cNvPr>
            <p:cNvPicPr>
              <a:picLocks noChangeAspect="1"/>
            </p:cNvPicPr>
            <p:nvPr/>
          </p:nvPicPr>
          <p:blipFill>
            <a:blip r:embed="rId2"/>
            <a:srcRect/>
            <a:stretch/>
          </p:blipFill>
          <p:spPr>
            <a:xfrm>
              <a:off x="7291544" y="2433015"/>
              <a:ext cx="2027276" cy="1141929"/>
            </a:xfrm>
            <a:prstGeom prst="rect">
              <a:avLst/>
            </a:prstGeom>
            <a:ln>
              <a:solidFill>
                <a:schemeClr val="bg1">
                  <a:lumMod val="75000"/>
                </a:schemeClr>
              </a:solidFill>
            </a:ln>
          </p:spPr>
        </p:pic>
        <p:pic>
          <p:nvPicPr>
            <p:cNvPr id="12" name="図 11">
              <a:extLst>
                <a:ext uri="{FF2B5EF4-FFF2-40B4-BE49-F238E27FC236}">
                  <a16:creationId xmlns:a16="http://schemas.microsoft.com/office/drawing/2014/main" id="{5E9D46D2-DEDD-F551-CF4C-E2474F2E28DE}"/>
                </a:ext>
              </a:extLst>
            </p:cNvPr>
            <p:cNvPicPr>
              <a:picLocks noChangeAspect="1"/>
            </p:cNvPicPr>
            <p:nvPr/>
          </p:nvPicPr>
          <p:blipFill>
            <a:blip r:embed="rId3"/>
            <a:srcRect/>
            <a:stretch/>
          </p:blipFill>
          <p:spPr>
            <a:xfrm>
              <a:off x="9491912" y="2433015"/>
              <a:ext cx="2027276" cy="1141929"/>
            </a:xfrm>
            <a:prstGeom prst="rect">
              <a:avLst/>
            </a:prstGeom>
            <a:ln>
              <a:solidFill>
                <a:schemeClr val="bg1">
                  <a:lumMod val="75000"/>
                </a:schemeClr>
              </a:solidFill>
            </a:ln>
          </p:spPr>
        </p:pic>
        <p:pic>
          <p:nvPicPr>
            <p:cNvPr id="13" name="図 12">
              <a:extLst>
                <a:ext uri="{FF2B5EF4-FFF2-40B4-BE49-F238E27FC236}">
                  <a16:creationId xmlns:a16="http://schemas.microsoft.com/office/drawing/2014/main" id="{B68C7C72-1FA7-0DD7-0C60-FDD5E8F7AE91}"/>
                </a:ext>
              </a:extLst>
            </p:cNvPr>
            <p:cNvPicPr>
              <a:picLocks noChangeAspect="1"/>
            </p:cNvPicPr>
            <p:nvPr/>
          </p:nvPicPr>
          <p:blipFill>
            <a:blip r:embed="rId4"/>
            <a:srcRect/>
            <a:stretch/>
          </p:blipFill>
          <p:spPr>
            <a:xfrm>
              <a:off x="7291544" y="3746688"/>
              <a:ext cx="2027276" cy="1141929"/>
            </a:xfrm>
            <a:prstGeom prst="rect">
              <a:avLst/>
            </a:prstGeom>
            <a:ln>
              <a:solidFill>
                <a:schemeClr val="bg1">
                  <a:lumMod val="75000"/>
                </a:schemeClr>
              </a:solidFill>
            </a:ln>
          </p:spPr>
        </p:pic>
        <p:pic>
          <p:nvPicPr>
            <p:cNvPr id="14" name="図 13">
              <a:extLst>
                <a:ext uri="{FF2B5EF4-FFF2-40B4-BE49-F238E27FC236}">
                  <a16:creationId xmlns:a16="http://schemas.microsoft.com/office/drawing/2014/main" id="{3C801AC4-3210-3E8D-88AC-39FD788E1D58}"/>
                </a:ext>
              </a:extLst>
            </p:cNvPr>
            <p:cNvPicPr>
              <a:picLocks noChangeAspect="1"/>
            </p:cNvPicPr>
            <p:nvPr/>
          </p:nvPicPr>
          <p:blipFill>
            <a:blip r:embed="rId5"/>
            <a:srcRect/>
            <a:stretch/>
          </p:blipFill>
          <p:spPr>
            <a:xfrm>
              <a:off x="9491912" y="3746688"/>
              <a:ext cx="2027276" cy="1141929"/>
            </a:xfrm>
            <a:prstGeom prst="rect">
              <a:avLst/>
            </a:prstGeom>
            <a:ln>
              <a:solidFill>
                <a:schemeClr val="bg1">
                  <a:lumMod val="75000"/>
                </a:schemeClr>
              </a:solidFill>
            </a:ln>
          </p:spPr>
        </p:pic>
        <p:pic>
          <p:nvPicPr>
            <p:cNvPr id="15" name="図 14">
              <a:extLst>
                <a:ext uri="{FF2B5EF4-FFF2-40B4-BE49-F238E27FC236}">
                  <a16:creationId xmlns:a16="http://schemas.microsoft.com/office/drawing/2014/main" id="{A36DB774-D7F5-DEC3-E43E-9BDB4B11338B}"/>
                </a:ext>
              </a:extLst>
            </p:cNvPr>
            <p:cNvPicPr>
              <a:picLocks noChangeAspect="1"/>
            </p:cNvPicPr>
            <p:nvPr/>
          </p:nvPicPr>
          <p:blipFill>
            <a:blip r:embed="rId6"/>
            <a:srcRect/>
            <a:stretch/>
          </p:blipFill>
          <p:spPr>
            <a:xfrm>
              <a:off x="7291544" y="5060360"/>
              <a:ext cx="2027276" cy="1141929"/>
            </a:xfrm>
            <a:prstGeom prst="rect">
              <a:avLst/>
            </a:prstGeom>
            <a:ln>
              <a:solidFill>
                <a:schemeClr val="bg1">
                  <a:lumMod val="75000"/>
                </a:schemeClr>
              </a:solidFill>
            </a:ln>
          </p:spPr>
        </p:pic>
        <p:pic>
          <p:nvPicPr>
            <p:cNvPr id="16" name="図 15">
              <a:extLst>
                <a:ext uri="{FF2B5EF4-FFF2-40B4-BE49-F238E27FC236}">
                  <a16:creationId xmlns:a16="http://schemas.microsoft.com/office/drawing/2014/main" id="{CBF93FD1-EB73-9222-9E47-EBE9839D9657}"/>
                </a:ext>
              </a:extLst>
            </p:cNvPr>
            <p:cNvPicPr>
              <a:picLocks noChangeAspect="1"/>
            </p:cNvPicPr>
            <p:nvPr/>
          </p:nvPicPr>
          <p:blipFill>
            <a:blip r:embed="rId7"/>
            <a:srcRect/>
            <a:stretch/>
          </p:blipFill>
          <p:spPr>
            <a:xfrm>
              <a:off x="9491912" y="5060361"/>
              <a:ext cx="2027276" cy="1141929"/>
            </a:xfrm>
            <a:prstGeom prst="rect">
              <a:avLst/>
            </a:prstGeom>
            <a:ln>
              <a:solidFill>
                <a:schemeClr val="bg1">
                  <a:lumMod val="75000"/>
                </a:schemeClr>
              </a:solidFill>
            </a:ln>
          </p:spPr>
        </p:pic>
        <p:pic>
          <p:nvPicPr>
            <p:cNvPr id="19" name="図 18">
              <a:extLst>
                <a:ext uri="{FF2B5EF4-FFF2-40B4-BE49-F238E27FC236}">
                  <a16:creationId xmlns:a16="http://schemas.microsoft.com/office/drawing/2014/main" id="{1B8A23E9-CEE0-4EA9-DF97-6A09FBB3CB22}"/>
                </a:ext>
              </a:extLst>
            </p:cNvPr>
            <p:cNvPicPr>
              <a:picLocks noChangeAspect="1"/>
            </p:cNvPicPr>
            <p:nvPr/>
          </p:nvPicPr>
          <p:blipFill>
            <a:blip r:embed="rId8"/>
            <a:srcRect t="681" b="66791"/>
            <a:stretch>
              <a:fillRect/>
            </a:stretch>
          </p:blipFill>
          <p:spPr>
            <a:xfrm>
              <a:off x="695148" y="2433015"/>
              <a:ext cx="2997600" cy="3769274"/>
            </a:xfrm>
            <a:prstGeom prst="rect">
              <a:avLst/>
            </a:prstGeom>
            <a:ln>
              <a:solidFill>
                <a:schemeClr val="bg1">
                  <a:lumMod val="75000"/>
                </a:schemeClr>
              </a:solidFill>
            </a:ln>
          </p:spPr>
        </p:pic>
        <p:sp>
          <p:nvSpPr>
            <p:cNvPr id="20" name="角丸四角形 19">
              <a:extLst>
                <a:ext uri="{FF2B5EF4-FFF2-40B4-BE49-F238E27FC236}">
                  <a16:creationId xmlns:a16="http://schemas.microsoft.com/office/drawing/2014/main" id="{D3D65512-A3EE-731F-9A8C-9B8D564CB303}"/>
                </a:ext>
              </a:extLst>
            </p:cNvPr>
            <p:cNvSpPr/>
            <p:nvPr/>
          </p:nvSpPr>
          <p:spPr>
            <a:xfrm>
              <a:off x="4592736" y="2390151"/>
              <a:ext cx="1934123" cy="1477297"/>
            </a:xfrm>
            <a:prstGeom prst="roundRect">
              <a:avLst>
                <a:gd name="adj" fmla="val 234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108000" rIns="72000" bIns="360000" rtlCol="0" anchor="t"/>
            <a:lstStyle/>
            <a:p>
              <a:pPr algn="ctr">
                <a:spcBef>
                  <a:spcPts val="300"/>
                </a:spcBef>
              </a:pPr>
              <a:r>
                <a:rPr lang="ja-JP" altLang="en-US" sz="1050" b="1">
                  <a:solidFill>
                    <a:schemeClr val="tx1">
                      <a:lumMod val="75000"/>
                      <a:lumOff val="25000"/>
                    </a:schemeClr>
                  </a:solidFill>
                  <a:latin typeface="FUTURA MEDIUM" panose="020B0602020204020303" pitchFamily="34" charset="-79"/>
                  <a:ea typeface="Yu Gothic" panose="020B0400000000000000" pitchFamily="34" charset="-128"/>
                  <a:cs typeface="FUTURA MEDIUM" panose="020B0602020204020303" pitchFamily="34" charset="-79"/>
                </a:rPr>
                <a:t>既存資料リデザイン</a:t>
              </a:r>
              <a:endParaRPr lang="en-US" altLang="ja-JP" sz="1050" b="1" dirty="0">
                <a:solidFill>
                  <a:schemeClr val="tx1">
                    <a:lumMod val="75000"/>
                    <a:lumOff val="25000"/>
                  </a:schemeClr>
                </a:solidFill>
                <a:latin typeface="FUTURA MEDIUM" panose="020B0602020204020303" pitchFamily="34" charset="-79"/>
                <a:ea typeface="Yu Gothic" panose="020B0400000000000000" pitchFamily="34" charset="-128"/>
                <a:cs typeface="FUTURA MEDIUM" panose="020B0602020204020303" pitchFamily="34" charset="-79"/>
              </a:endParaRPr>
            </a:p>
          </p:txBody>
        </p:sp>
        <p:sp>
          <p:nvSpPr>
            <p:cNvPr id="25" name="角丸四角形 24">
              <a:extLst>
                <a:ext uri="{FF2B5EF4-FFF2-40B4-BE49-F238E27FC236}">
                  <a16:creationId xmlns:a16="http://schemas.microsoft.com/office/drawing/2014/main" id="{E26CC49F-C999-2051-999B-8012A16502EE}"/>
                </a:ext>
              </a:extLst>
            </p:cNvPr>
            <p:cNvSpPr/>
            <p:nvPr/>
          </p:nvSpPr>
          <p:spPr>
            <a:xfrm>
              <a:off x="4592736" y="3861153"/>
              <a:ext cx="1934124" cy="502533"/>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lstStyle/>
            <a:p>
              <a:pPr algn="ctr"/>
              <a:r>
                <a:rPr lang="en-US" altLang="ja-JP" sz="1400" b="1" dirty="0">
                  <a:solidFill>
                    <a:schemeClr val="tx1">
                      <a:lumMod val="50000"/>
                      <a:lumOff val="50000"/>
                    </a:schemeClr>
                  </a:solidFill>
                  <a:latin typeface="FUTURA MEDIUM" panose="020B0602020204020303" pitchFamily="34" charset="-79"/>
                  <a:ea typeface="Yu Gothic" panose="020B0400000000000000" pitchFamily="34" charset="-128"/>
                  <a:cs typeface="FUTURA MEDIUM" panose="020B0602020204020303" pitchFamily="34" charset="-79"/>
                </a:rPr>
                <a:t>or</a:t>
              </a:r>
              <a:endParaRPr lang="ja-JP" altLang="en-US" sz="1400" b="1">
                <a:solidFill>
                  <a:schemeClr val="tx1">
                    <a:lumMod val="50000"/>
                    <a:lumOff val="50000"/>
                  </a:schemeClr>
                </a:solidFill>
                <a:latin typeface="FUTURA MEDIUM" panose="020B0602020204020303" pitchFamily="34" charset="-79"/>
                <a:ea typeface="Yu Gothic" panose="020B0400000000000000" pitchFamily="34" charset="-128"/>
                <a:cs typeface="FUTURA MEDIUM" panose="020B0602020204020303" pitchFamily="34" charset="-79"/>
              </a:endParaRPr>
            </a:p>
          </p:txBody>
        </p:sp>
        <p:pic>
          <p:nvPicPr>
            <p:cNvPr id="32" name="図 31">
              <a:extLst>
                <a:ext uri="{FF2B5EF4-FFF2-40B4-BE49-F238E27FC236}">
                  <a16:creationId xmlns:a16="http://schemas.microsoft.com/office/drawing/2014/main" id="{BE3C04E7-CF6F-A065-94D5-619DED9EC9FA}"/>
                </a:ext>
              </a:extLst>
            </p:cNvPr>
            <p:cNvPicPr>
              <a:picLocks noChangeAspect="1"/>
            </p:cNvPicPr>
            <p:nvPr/>
          </p:nvPicPr>
          <p:blipFill>
            <a:blip r:embed="rId9"/>
            <a:srcRect/>
            <a:stretch/>
          </p:blipFill>
          <p:spPr>
            <a:xfrm>
              <a:off x="4735446" y="2800209"/>
              <a:ext cx="1637957" cy="921351"/>
            </a:xfrm>
            <a:prstGeom prst="rect">
              <a:avLst/>
            </a:prstGeom>
            <a:ln>
              <a:solidFill>
                <a:schemeClr val="bg1">
                  <a:lumMod val="75000"/>
                </a:schemeClr>
              </a:solidFill>
            </a:ln>
          </p:spPr>
        </p:pic>
        <p:sp>
          <p:nvSpPr>
            <p:cNvPr id="34" name="角丸四角形 33">
              <a:extLst>
                <a:ext uri="{FF2B5EF4-FFF2-40B4-BE49-F238E27FC236}">
                  <a16:creationId xmlns:a16="http://schemas.microsoft.com/office/drawing/2014/main" id="{A36E4069-8E75-E80D-C584-C3E0DC9532D5}"/>
                </a:ext>
              </a:extLst>
            </p:cNvPr>
            <p:cNvSpPr/>
            <p:nvPr/>
          </p:nvSpPr>
          <p:spPr>
            <a:xfrm>
              <a:off x="4592736" y="4357391"/>
              <a:ext cx="1934123" cy="1477297"/>
            </a:xfrm>
            <a:prstGeom prst="roundRect">
              <a:avLst>
                <a:gd name="adj" fmla="val 234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108000" rIns="72000" bIns="360000" rtlCol="0" anchor="t"/>
            <a:lstStyle/>
            <a:p>
              <a:pPr algn="ctr">
                <a:spcBef>
                  <a:spcPts val="300"/>
                </a:spcBef>
              </a:pPr>
              <a:r>
                <a:rPr lang="ja-JP" altLang="en-US" sz="1050" b="1">
                  <a:solidFill>
                    <a:schemeClr val="tx1">
                      <a:lumMod val="75000"/>
                      <a:lumOff val="25000"/>
                    </a:schemeClr>
                  </a:solidFill>
                  <a:latin typeface="FUTURA MEDIUM" panose="020B0602020204020303" pitchFamily="34" charset="-79"/>
                  <a:ea typeface="Yu Gothic" panose="020B0400000000000000" pitchFamily="34" charset="-128"/>
                  <a:cs typeface="FUTURA MEDIUM" panose="020B0602020204020303" pitchFamily="34" charset="-79"/>
                </a:rPr>
                <a:t>新規資料作成</a:t>
              </a:r>
              <a:endParaRPr lang="en-US" altLang="ja-JP" sz="1050" b="1" dirty="0">
                <a:solidFill>
                  <a:schemeClr val="tx1">
                    <a:lumMod val="75000"/>
                    <a:lumOff val="25000"/>
                  </a:schemeClr>
                </a:solidFill>
                <a:latin typeface="FUTURA MEDIUM" panose="020B0602020204020303" pitchFamily="34" charset="-79"/>
                <a:ea typeface="Yu Gothic" panose="020B0400000000000000" pitchFamily="34" charset="-128"/>
                <a:cs typeface="FUTURA MEDIUM" panose="020B0602020204020303" pitchFamily="34" charset="-79"/>
              </a:endParaRPr>
            </a:p>
          </p:txBody>
        </p:sp>
        <p:sp>
          <p:nvSpPr>
            <p:cNvPr id="35" name="角丸四角形 34">
              <a:extLst>
                <a:ext uri="{FF2B5EF4-FFF2-40B4-BE49-F238E27FC236}">
                  <a16:creationId xmlns:a16="http://schemas.microsoft.com/office/drawing/2014/main" id="{43552576-4732-769F-3940-A929BE58AAE4}"/>
                </a:ext>
              </a:extLst>
            </p:cNvPr>
            <p:cNvSpPr/>
            <p:nvPr/>
          </p:nvSpPr>
          <p:spPr>
            <a:xfrm>
              <a:off x="4735445" y="4767448"/>
              <a:ext cx="1642325" cy="921351"/>
            </a:xfrm>
            <a:prstGeom prst="roundRect">
              <a:avLst>
                <a:gd name="adj" fmla="val 0"/>
              </a:avLst>
            </a:prstGeom>
            <a:pattFill prst="wdDnDiag">
              <a:fgClr>
                <a:schemeClr val="bg1">
                  <a:lumMod val="85000"/>
                </a:schemeClr>
              </a:fgClr>
              <a:bgClr>
                <a:schemeClr val="bg1"/>
              </a:bgClr>
            </a:pattFill>
            <a:ln w="19050">
              <a:solidFill>
                <a:schemeClr val="bg1">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tIns="72000" bIns="36000" rtlCol="0" anchor="ctr"/>
            <a:lstStyle/>
            <a:p>
              <a:pPr algn="ctr"/>
              <a:r>
                <a:rPr lang="ja-JP" altLang="en-US" sz="800" b="1">
                  <a:solidFill>
                    <a:schemeClr val="tx1">
                      <a:lumMod val="75000"/>
                      <a:lumOff val="25000"/>
                    </a:schemeClr>
                  </a:solidFill>
                  <a:latin typeface="FUTURA MEDIUM" panose="020B0602020204020303" pitchFamily="34" charset="-79"/>
                  <a:ea typeface="Yu Gothic" panose="020B0400000000000000" pitchFamily="34" charset="-128"/>
                  <a:cs typeface="FUTURA MEDIUM" panose="020B0602020204020303" pitchFamily="34" charset="-79"/>
                </a:rPr>
                <a:t>資料なし</a:t>
              </a:r>
            </a:p>
          </p:txBody>
        </p:sp>
      </p:grpSp>
    </p:spTree>
    <p:extLst>
      <p:ext uri="{BB962C8B-B14F-4D97-AF65-F5344CB8AC3E}">
        <p14:creationId xmlns:p14="http://schemas.microsoft.com/office/powerpoint/2010/main" val="41068911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19485639-3100-920C-A5C8-DAD3552D18C2}"/>
              </a:ext>
            </a:extLst>
          </p:cNvPr>
          <p:cNvSpPr>
            <a:spLocks noGrp="1"/>
          </p:cNvSpPr>
          <p:nvPr>
            <p:ph type="dt" sz="half" idx="10"/>
          </p:nvPr>
        </p:nvSpPr>
        <p:spPr/>
        <p:txBody>
          <a:bodyPr/>
          <a:lstStyle/>
          <a:p>
            <a:r>
              <a:rPr lang="en-US" altLang="ja-JP"/>
              <a:t>© Cone Inc.</a:t>
            </a:r>
            <a:endParaRPr lang="ja-JP" altLang="en-US"/>
          </a:p>
        </p:txBody>
      </p:sp>
      <p:sp>
        <p:nvSpPr>
          <p:cNvPr id="3" name="スライド番号プレースホルダー 2">
            <a:extLst>
              <a:ext uri="{FF2B5EF4-FFF2-40B4-BE49-F238E27FC236}">
                <a16:creationId xmlns:a16="http://schemas.microsoft.com/office/drawing/2014/main" id="{2AB8B399-E49C-59A6-51C4-4392FC8BC311}"/>
              </a:ext>
            </a:extLst>
          </p:cNvPr>
          <p:cNvSpPr>
            <a:spLocks noGrp="1"/>
          </p:cNvSpPr>
          <p:nvPr>
            <p:ph type="sldNum" sz="quarter" idx="12"/>
          </p:nvPr>
        </p:nvSpPr>
        <p:spPr/>
        <p:txBody>
          <a:bodyPr/>
          <a:lstStyle/>
          <a:p>
            <a:fld id="{E310EA0D-2252-9045-A82C-BA460C3629D0}" type="slidenum">
              <a:rPr lang="ja-JP" altLang="en-US" smtClean="0"/>
              <a:pPr/>
              <a:t>18</a:t>
            </a:fld>
            <a:endParaRPr lang="ja-JP" altLang="en-US"/>
          </a:p>
        </p:txBody>
      </p:sp>
      <p:sp>
        <p:nvSpPr>
          <p:cNvPr id="4" name="角丸四角形 3">
            <a:extLst>
              <a:ext uri="{FF2B5EF4-FFF2-40B4-BE49-F238E27FC236}">
                <a16:creationId xmlns:a16="http://schemas.microsoft.com/office/drawing/2014/main" id="{6AB0D245-7BB7-DF19-7B39-7802B33933FA}"/>
              </a:ext>
            </a:extLst>
          </p:cNvPr>
          <p:cNvSpPr/>
          <p:nvPr/>
        </p:nvSpPr>
        <p:spPr>
          <a:xfrm>
            <a:off x="442913" y="1045427"/>
            <a:ext cx="11306175" cy="1062153"/>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1200"/>
              </a:spcBef>
            </a:pPr>
            <a:r>
              <a:rPr kumimoji="1" lang="ja-JP" altLang="en-US" sz="3200" b="1">
                <a:solidFill>
                  <a:srgbClr val="1A96F0"/>
                </a:solidFill>
                <a:latin typeface="Montserrat SemiBold" pitchFamily="2" charset="0"/>
                <a:ea typeface="Yu Gothic" panose="020B0400000000000000" pitchFamily="34" charset="-128"/>
              </a:rPr>
              <a:t>継続支援の事例詳細</a:t>
            </a:r>
            <a:r>
              <a:rPr kumimoji="1" lang="ja-JP" altLang="en-US" sz="2800" b="1">
                <a:solidFill>
                  <a:schemeClr val="tx1">
                    <a:lumMod val="75000"/>
                    <a:lumOff val="25000"/>
                  </a:schemeClr>
                </a:solidFill>
                <a:latin typeface="Montserrat SemiBold" pitchFamily="2" charset="0"/>
                <a:ea typeface="Yu Gothic" panose="020B0400000000000000" pitchFamily="34" charset="-128"/>
              </a:rPr>
              <a:t>が気になる場合は、</a:t>
            </a:r>
            <a:endParaRPr kumimoji="1" lang="en-US" altLang="ja-JP" sz="2800" b="1" dirty="0">
              <a:solidFill>
                <a:schemeClr val="tx1">
                  <a:lumMod val="75000"/>
                  <a:lumOff val="25000"/>
                </a:schemeClr>
              </a:solidFill>
              <a:latin typeface="Montserrat SemiBold" pitchFamily="2" charset="0"/>
              <a:ea typeface="Yu Gothic" panose="020B0400000000000000" pitchFamily="34" charset="-128"/>
            </a:endParaRPr>
          </a:p>
          <a:p>
            <a:pPr algn="ctr">
              <a:spcBef>
                <a:spcPts val="1200"/>
              </a:spcBef>
            </a:pPr>
            <a:r>
              <a:rPr lang="ja-JP" altLang="en-US" sz="2800" b="1">
                <a:solidFill>
                  <a:schemeClr val="tx1">
                    <a:lumMod val="75000"/>
                    <a:lumOff val="25000"/>
                  </a:schemeClr>
                </a:solidFill>
                <a:latin typeface="Montserrat SemiBold" pitchFamily="2" charset="0"/>
                <a:ea typeface="Yu Gothic" panose="020B0400000000000000" pitchFamily="34" charset="-128"/>
              </a:rPr>
              <a:t>以下の導入事例記事をご確認ください！</a:t>
            </a:r>
            <a:endParaRPr kumimoji="1" lang="ja-JP" altLang="en-US" sz="2800" b="1">
              <a:solidFill>
                <a:schemeClr val="tx1">
                  <a:lumMod val="75000"/>
                  <a:lumOff val="25000"/>
                </a:schemeClr>
              </a:solidFill>
              <a:latin typeface="Montserrat SemiBold" pitchFamily="2" charset="0"/>
              <a:ea typeface="Yu Gothic" panose="020B0400000000000000" pitchFamily="34" charset="-128"/>
            </a:endParaRPr>
          </a:p>
        </p:txBody>
      </p:sp>
      <p:pic>
        <p:nvPicPr>
          <p:cNvPr id="2050" name="Picture 2">
            <a:extLst>
              <a:ext uri="{FF2B5EF4-FFF2-40B4-BE49-F238E27FC236}">
                <a16:creationId xmlns:a16="http://schemas.microsoft.com/office/drawing/2014/main" id="{AD050718-804D-3B43-207D-A5A052B79C97}"/>
              </a:ext>
            </a:extLst>
          </p:cNvPr>
          <p:cNvPicPr>
            <a:picLocks noChangeAspect="1" noChangeArrowheads="1"/>
          </p:cNvPicPr>
          <p:nvPr/>
        </p:nvPicPr>
        <p:blipFill>
          <a:blip r:embed="rId2"/>
          <a:srcRect/>
          <a:stretch/>
        </p:blipFill>
        <p:spPr bwMode="auto">
          <a:xfrm>
            <a:off x="4291472" y="2684139"/>
            <a:ext cx="3609053" cy="2403686"/>
          </a:xfrm>
          <a:prstGeom prst="rect">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sp>
        <p:nvSpPr>
          <p:cNvPr id="7" name="角丸四角形 6">
            <a:extLst>
              <a:ext uri="{FF2B5EF4-FFF2-40B4-BE49-F238E27FC236}">
                <a16:creationId xmlns:a16="http://schemas.microsoft.com/office/drawing/2014/main" id="{903DDB71-B996-D66C-70CE-15E8EC3C43E7}"/>
              </a:ext>
            </a:extLst>
          </p:cNvPr>
          <p:cNvSpPr/>
          <p:nvPr/>
        </p:nvSpPr>
        <p:spPr>
          <a:xfrm>
            <a:off x="3959389" y="5360730"/>
            <a:ext cx="4273222" cy="716465"/>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r>
              <a:rPr lang="ja-JP" altLang="en-US" b="1">
                <a:solidFill>
                  <a:srgbClr val="1A96F0"/>
                </a:solidFill>
                <a:latin typeface="Montserrat SemiBold" pitchFamily="2" charset="0"/>
                <a:ea typeface="Yu Gothic" panose="020B0400000000000000" pitchFamily="34" charset="-128"/>
              </a:rPr>
              <a:t>パーソルキャリア株式会社</a:t>
            </a:r>
            <a:endParaRPr lang="en-US" altLang="ja-JP" b="1" dirty="0">
              <a:solidFill>
                <a:srgbClr val="1A96F0"/>
              </a:solidFill>
              <a:latin typeface="Montserrat SemiBold" pitchFamily="2" charset="0"/>
              <a:ea typeface="Yu Gothic" panose="020B0400000000000000" pitchFamily="34" charset="-128"/>
            </a:endParaRPr>
          </a:p>
          <a:p>
            <a:pPr algn="ctr">
              <a:spcBef>
                <a:spcPts val="600"/>
              </a:spcBef>
            </a:pPr>
            <a:r>
              <a:rPr lang="en" altLang="ja-JP" sz="1200" b="1" dirty="0">
                <a:solidFill>
                  <a:schemeClr val="tx1">
                    <a:lumMod val="75000"/>
                    <a:lumOff val="25000"/>
                  </a:schemeClr>
                </a:solidFill>
                <a:latin typeface="Montserrat SemiBold" pitchFamily="2" charset="0"/>
                <a:ea typeface="Yu Gothic" panose="020B0400000000000000" pitchFamily="34" charset="-128"/>
              </a:rPr>
              <a:t>https://cone-c-</a:t>
            </a:r>
            <a:r>
              <a:rPr lang="en" altLang="ja-JP" sz="1200" b="1" dirty="0" err="1">
                <a:solidFill>
                  <a:schemeClr val="tx1">
                    <a:lumMod val="75000"/>
                    <a:lumOff val="25000"/>
                  </a:schemeClr>
                </a:solidFill>
                <a:latin typeface="Montserrat SemiBold" pitchFamily="2" charset="0"/>
                <a:ea typeface="Yu Gothic" panose="020B0400000000000000" pitchFamily="34" charset="-128"/>
              </a:rPr>
              <a:t>slide.com</a:t>
            </a:r>
            <a:r>
              <a:rPr lang="en" altLang="ja-JP" sz="1200" b="1" dirty="0">
                <a:solidFill>
                  <a:schemeClr val="tx1">
                    <a:lumMod val="75000"/>
                    <a:lumOff val="25000"/>
                  </a:schemeClr>
                </a:solidFill>
                <a:latin typeface="Montserrat SemiBold" pitchFamily="2" charset="0"/>
                <a:ea typeface="Yu Gothic" panose="020B0400000000000000" pitchFamily="34" charset="-128"/>
              </a:rPr>
              <a:t>/</a:t>
            </a:r>
            <a:r>
              <a:rPr lang="en" altLang="ja-JP" sz="1200" b="1" dirty="0" err="1">
                <a:solidFill>
                  <a:schemeClr val="tx1">
                    <a:lumMod val="75000"/>
                    <a:lumOff val="25000"/>
                  </a:schemeClr>
                </a:solidFill>
                <a:latin typeface="Montserrat SemiBold" pitchFamily="2" charset="0"/>
                <a:ea typeface="Yu Gothic" panose="020B0400000000000000" pitchFamily="34" charset="-128"/>
              </a:rPr>
              <a:t>persol</a:t>
            </a:r>
            <a:r>
              <a:rPr lang="en" altLang="ja-JP" sz="1200" b="1" dirty="0">
                <a:solidFill>
                  <a:schemeClr val="tx1">
                    <a:lumMod val="75000"/>
                    <a:lumOff val="25000"/>
                  </a:schemeClr>
                </a:solidFill>
                <a:latin typeface="Montserrat SemiBold" pitchFamily="2" charset="0"/>
                <a:ea typeface="Yu Gothic" panose="020B0400000000000000" pitchFamily="34" charset="-128"/>
              </a:rPr>
              <a:t>-career/</a:t>
            </a:r>
            <a:endParaRPr lang="ja-JP" altLang="en-US" sz="1200" b="1">
              <a:solidFill>
                <a:schemeClr val="tx1">
                  <a:lumMod val="75000"/>
                  <a:lumOff val="25000"/>
                </a:schemeClr>
              </a:solidFill>
              <a:latin typeface="Montserrat SemiBold" pitchFamily="2" charset="0"/>
              <a:ea typeface="Yu Gothic" panose="020B0400000000000000" pitchFamily="34" charset="-128"/>
            </a:endParaRPr>
          </a:p>
        </p:txBody>
      </p:sp>
    </p:spTree>
    <p:extLst>
      <p:ext uri="{BB962C8B-B14F-4D97-AF65-F5344CB8AC3E}">
        <p14:creationId xmlns:p14="http://schemas.microsoft.com/office/powerpoint/2010/main" val="42734167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フリーフォーム 23">
            <a:extLst>
              <a:ext uri="{FF2B5EF4-FFF2-40B4-BE49-F238E27FC236}">
                <a16:creationId xmlns:a16="http://schemas.microsoft.com/office/drawing/2014/main" id="{22A8E847-6C86-8160-8482-4781A85476BD}"/>
              </a:ext>
            </a:extLst>
          </p:cNvPr>
          <p:cNvSpPr/>
          <p:nvPr/>
        </p:nvSpPr>
        <p:spPr>
          <a:xfrm>
            <a:off x="4342814" y="5636216"/>
            <a:ext cx="3523216" cy="780456"/>
          </a:xfrm>
          <a:custGeom>
            <a:avLst/>
            <a:gdLst>
              <a:gd name="connsiteX0" fmla="*/ 1761608 w 3523216"/>
              <a:gd name="connsiteY0" fmla="*/ 0 h 780456"/>
              <a:gd name="connsiteX1" fmla="*/ 1842098 w 3523216"/>
              <a:gd name="connsiteY1" fmla="*/ 108487 h 780456"/>
              <a:gd name="connsiteX2" fmla="*/ 3504320 w 3523216"/>
              <a:gd name="connsiteY2" fmla="*/ 108487 h 780456"/>
              <a:gd name="connsiteX3" fmla="*/ 3523216 w 3523216"/>
              <a:gd name="connsiteY3" fmla="*/ 127383 h 780456"/>
              <a:gd name="connsiteX4" fmla="*/ 3523216 w 3523216"/>
              <a:gd name="connsiteY4" fmla="*/ 761560 h 780456"/>
              <a:gd name="connsiteX5" fmla="*/ 3504320 w 3523216"/>
              <a:gd name="connsiteY5" fmla="*/ 780456 h 780456"/>
              <a:gd name="connsiteX6" fmla="*/ 18896 w 3523216"/>
              <a:gd name="connsiteY6" fmla="*/ 780456 h 780456"/>
              <a:gd name="connsiteX7" fmla="*/ 0 w 3523216"/>
              <a:gd name="connsiteY7" fmla="*/ 761560 h 780456"/>
              <a:gd name="connsiteX8" fmla="*/ 0 w 3523216"/>
              <a:gd name="connsiteY8" fmla="*/ 127383 h 780456"/>
              <a:gd name="connsiteX9" fmla="*/ 18896 w 3523216"/>
              <a:gd name="connsiteY9" fmla="*/ 108487 h 780456"/>
              <a:gd name="connsiteX10" fmla="*/ 1681118 w 3523216"/>
              <a:gd name="connsiteY10" fmla="*/ 108487 h 780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23216" h="780456">
                <a:moveTo>
                  <a:pt x="1761608" y="0"/>
                </a:moveTo>
                <a:lnTo>
                  <a:pt x="1842098" y="108487"/>
                </a:lnTo>
                <a:lnTo>
                  <a:pt x="3504320" y="108487"/>
                </a:lnTo>
                <a:cubicBezTo>
                  <a:pt x="3514756" y="108487"/>
                  <a:pt x="3523216" y="116947"/>
                  <a:pt x="3523216" y="127383"/>
                </a:cubicBezTo>
                <a:lnTo>
                  <a:pt x="3523216" y="761560"/>
                </a:lnTo>
                <a:cubicBezTo>
                  <a:pt x="3523216" y="771996"/>
                  <a:pt x="3514756" y="780456"/>
                  <a:pt x="3504320" y="780456"/>
                </a:cubicBezTo>
                <a:lnTo>
                  <a:pt x="18896" y="780456"/>
                </a:lnTo>
                <a:cubicBezTo>
                  <a:pt x="8460" y="780456"/>
                  <a:pt x="0" y="771996"/>
                  <a:pt x="0" y="761560"/>
                </a:cubicBezTo>
                <a:lnTo>
                  <a:pt x="0" y="127383"/>
                </a:lnTo>
                <a:cubicBezTo>
                  <a:pt x="0" y="116947"/>
                  <a:pt x="8460" y="108487"/>
                  <a:pt x="18896" y="108487"/>
                </a:cubicBezTo>
                <a:lnTo>
                  <a:pt x="1681118" y="108487"/>
                </a:lnTo>
                <a:close/>
              </a:path>
            </a:pathLst>
          </a:cu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spcBef>
                <a:spcPts val="300"/>
              </a:spcBef>
            </a:pPr>
            <a:endParaRPr lang="ja-JP" altLang="en-US" sz="1200" b="1">
              <a:solidFill>
                <a:schemeClr val="tx1">
                  <a:lumMod val="75000"/>
                  <a:lumOff val="25000"/>
                </a:schemeClr>
              </a:solidFill>
              <a:latin typeface="Montserrat SemiBold" pitchFamily="2" charset="0"/>
              <a:ea typeface="Yu Gothic" panose="020B0400000000000000" pitchFamily="34" charset="-128"/>
            </a:endParaRPr>
          </a:p>
        </p:txBody>
      </p:sp>
      <p:sp>
        <p:nvSpPr>
          <p:cNvPr id="25" name="フリーフォーム 24">
            <a:extLst>
              <a:ext uri="{FF2B5EF4-FFF2-40B4-BE49-F238E27FC236}">
                <a16:creationId xmlns:a16="http://schemas.microsoft.com/office/drawing/2014/main" id="{71779423-24B3-5695-1679-5FF96EBFFC78}"/>
              </a:ext>
            </a:extLst>
          </p:cNvPr>
          <p:cNvSpPr/>
          <p:nvPr/>
        </p:nvSpPr>
        <p:spPr>
          <a:xfrm>
            <a:off x="8219298" y="5636216"/>
            <a:ext cx="3523216" cy="780456"/>
          </a:xfrm>
          <a:custGeom>
            <a:avLst/>
            <a:gdLst>
              <a:gd name="connsiteX0" fmla="*/ 1761608 w 3523216"/>
              <a:gd name="connsiteY0" fmla="*/ 0 h 780456"/>
              <a:gd name="connsiteX1" fmla="*/ 1842098 w 3523216"/>
              <a:gd name="connsiteY1" fmla="*/ 108487 h 780456"/>
              <a:gd name="connsiteX2" fmla="*/ 3504320 w 3523216"/>
              <a:gd name="connsiteY2" fmla="*/ 108487 h 780456"/>
              <a:gd name="connsiteX3" fmla="*/ 3523216 w 3523216"/>
              <a:gd name="connsiteY3" fmla="*/ 127383 h 780456"/>
              <a:gd name="connsiteX4" fmla="*/ 3523216 w 3523216"/>
              <a:gd name="connsiteY4" fmla="*/ 761560 h 780456"/>
              <a:gd name="connsiteX5" fmla="*/ 3504320 w 3523216"/>
              <a:gd name="connsiteY5" fmla="*/ 780456 h 780456"/>
              <a:gd name="connsiteX6" fmla="*/ 18896 w 3523216"/>
              <a:gd name="connsiteY6" fmla="*/ 780456 h 780456"/>
              <a:gd name="connsiteX7" fmla="*/ 0 w 3523216"/>
              <a:gd name="connsiteY7" fmla="*/ 761560 h 780456"/>
              <a:gd name="connsiteX8" fmla="*/ 0 w 3523216"/>
              <a:gd name="connsiteY8" fmla="*/ 127383 h 780456"/>
              <a:gd name="connsiteX9" fmla="*/ 18896 w 3523216"/>
              <a:gd name="connsiteY9" fmla="*/ 108487 h 780456"/>
              <a:gd name="connsiteX10" fmla="*/ 1681118 w 3523216"/>
              <a:gd name="connsiteY10" fmla="*/ 108487 h 780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23216" h="780456">
                <a:moveTo>
                  <a:pt x="1761608" y="0"/>
                </a:moveTo>
                <a:lnTo>
                  <a:pt x="1842098" y="108487"/>
                </a:lnTo>
                <a:lnTo>
                  <a:pt x="3504320" y="108487"/>
                </a:lnTo>
                <a:cubicBezTo>
                  <a:pt x="3514756" y="108487"/>
                  <a:pt x="3523216" y="116947"/>
                  <a:pt x="3523216" y="127383"/>
                </a:cubicBezTo>
                <a:lnTo>
                  <a:pt x="3523216" y="761560"/>
                </a:lnTo>
                <a:cubicBezTo>
                  <a:pt x="3523216" y="771996"/>
                  <a:pt x="3514756" y="780456"/>
                  <a:pt x="3504320" y="780456"/>
                </a:cubicBezTo>
                <a:lnTo>
                  <a:pt x="18896" y="780456"/>
                </a:lnTo>
                <a:cubicBezTo>
                  <a:pt x="8460" y="780456"/>
                  <a:pt x="0" y="771996"/>
                  <a:pt x="0" y="761560"/>
                </a:cubicBezTo>
                <a:lnTo>
                  <a:pt x="0" y="127383"/>
                </a:lnTo>
                <a:cubicBezTo>
                  <a:pt x="0" y="116947"/>
                  <a:pt x="8460" y="108487"/>
                  <a:pt x="18896" y="108487"/>
                </a:cubicBezTo>
                <a:lnTo>
                  <a:pt x="1681118" y="108487"/>
                </a:lnTo>
                <a:close/>
              </a:path>
            </a:pathLst>
          </a:cu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spcBef>
                <a:spcPts val="300"/>
              </a:spcBef>
            </a:pPr>
            <a:endParaRPr lang="ja-JP" altLang="en-US" sz="1200" b="1">
              <a:solidFill>
                <a:schemeClr val="tx1">
                  <a:lumMod val="75000"/>
                  <a:lumOff val="25000"/>
                </a:schemeClr>
              </a:solidFill>
              <a:latin typeface="Montserrat SemiBold" pitchFamily="2" charset="0"/>
              <a:ea typeface="Yu Gothic" panose="020B0400000000000000" pitchFamily="34" charset="-128"/>
            </a:endParaRPr>
          </a:p>
        </p:txBody>
      </p:sp>
      <p:pic>
        <p:nvPicPr>
          <p:cNvPr id="17" name="図 16" descr="グラフィカル ユーザー インターフェイス, テキスト, アプリケーション&#10;&#10;AI 生成コンテンツは誤りを含む可能性があります。">
            <a:extLst>
              <a:ext uri="{FF2B5EF4-FFF2-40B4-BE49-F238E27FC236}">
                <a16:creationId xmlns:a16="http://schemas.microsoft.com/office/drawing/2014/main" id="{A11F257B-CFDE-16DE-5240-9F92F3220927}"/>
              </a:ext>
            </a:extLst>
          </p:cNvPr>
          <p:cNvPicPr>
            <a:picLocks noChangeAspect="1"/>
          </p:cNvPicPr>
          <p:nvPr/>
        </p:nvPicPr>
        <p:blipFill>
          <a:blip r:embed="rId2"/>
          <a:stretch>
            <a:fillRect/>
          </a:stretch>
        </p:blipFill>
        <p:spPr>
          <a:xfrm>
            <a:off x="8219300" y="3449548"/>
            <a:ext cx="3523214" cy="1955281"/>
          </a:xfrm>
          <a:prstGeom prst="roundRect">
            <a:avLst>
              <a:gd name="adj" fmla="val 1377"/>
            </a:avLst>
          </a:prstGeom>
          <a:ln w="9525">
            <a:solidFill>
              <a:schemeClr val="bg1">
                <a:lumMod val="85000"/>
              </a:schemeClr>
            </a:solidFill>
          </a:ln>
        </p:spPr>
      </p:pic>
      <p:pic>
        <p:nvPicPr>
          <p:cNvPr id="16" name="図 15" descr="グラフィカル ユーザー インターフェイス, テキスト, アプリケーション&#10;&#10;AI 生成コンテンツは誤りを含む可能性があります。">
            <a:extLst>
              <a:ext uri="{FF2B5EF4-FFF2-40B4-BE49-F238E27FC236}">
                <a16:creationId xmlns:a16="http://schemas.microsoft.com/office/drawing/2014/main" id="{F5BB84A6-F82C-9F46-60BE-3C1F9FF65569}"/>
              </a:ext>
            </a:extLst>
          </p:cNvPr>
          <p:cNvPicPr>
            <a:picLocks noChangeAspect="1"/>
          </p:cNvPicPr>
          <p:nvPr/>
        </p:nvPicPr>
        <p:blipFill>
          <a:blip r:embed="rId3"/>
          <a:stretch>
            <a:fillRect/>
          </a:stretch>
        </p:blipFill>
        <p:spPr>
          <a:xfrm>
            <a:off x="4342816" y="3449548"/>
            <a:ext cx="3523214" cy="1955281"/>
          </a:xfrm>
          <a:prstGeom prst="roundRect">
            <a:avLst>
              <a:gd name="adj" fmla="val 1377"/>
            </a:avLst>
          </a:prstGeom>
          <a:ln w="9525">
            <a:solidFill>
              <a:schemeClr val="bg1">
                <a:lumMod val="85000"/>
              </a:schemeClr>
            </a:solidFill>
          </a:ln>
        </p:spPr>
      </p:pic>
      <p:sp>
        <p:nvSpPr>
          <p:cNvPr id="2" name="タイトル 1">
            <a:extLst>
              <a:ext uri="{FF2B5EF4-FFF2-40B4-BE49-F238E27FC236}">
                <a16:creationId xmlns:a16="http://schemas.microsoft.com/office/drawing/2014/main" id="{FC46F0F9-DB32-E103-B9FF-E817EFD8FE85}"/>
              </a:ext>
            </a:extLst>
          </p:cNvPr>
          <p:cNvSpPr>
            <a:spLocks noGrp="1"/>
          </p:cNvSpPr>
          <p:nvPr>
            <p:ph type="title"/>
          </p:nvPr>
        </p:nvSpPr>
        <p:spPr/>
        <p:txBody>
          <a:bodyPr/>
          <a:lstStyle/>
          <a:p>
            <a:r>
              <a:rPr kumimoji="1" lang="ja-JP" altLang="en-US"/>
              <a:t>営業リソース不足を解消</a:t>
            </a:r>
          </a:p>
        </p:txBody>
      </p:sp>
      <p:sp>
        <p:nvSpPr>
          <p:cNvPr id="3" name="コンテンツ プレースホルダー 2">
            <a:extLst>
              <a:ext uri="{FF2B5EF4-FFF2-40B4-BE49-F238E27FC236}">
                <a16:creationId xmlns:a16="http://schemas.microsoft.com/office/drawing/2014/main" id="{3FB0EBF8-B20F-1E0C-964F-20B12932E7A8}"/>
              </a:ext>
            </a:extLst>
          </p:cNvPr>
          <p:cNvSpPr>
            <a:spLocks noGrp="1"/>
          </p:cNvSpPr>
          <p:nvPr>
            <p:ph idx="1"/>
          </p:nvPr>
        </p:nvSpPr>
        <p:spPr/>
        <p:txBody>
          <a:bodyPr>
            <a:normAutofit/>
          </a:bodyPr>
          <a:lstStyle/>
          <a:p>
            <a:r>
              <a:rPr kumimoji="1" lang="ja-JP" altLang="en-US"/>
              <a:t>フォーム作成ツール「</a:t>
            </a:r>
            <a:r>
              <a:rPr kumimoji="1" lang="en-US" altLang="ja-JP" dirty="0" err="1"/>
              <a:t>formmate</a:t>
            </a:r>
            <a:r>
              <a:rPr kumimoji="1" lang="ja-JP" altLang="en-US"/>
              <a:t>」をご導入いただくことで、リード発生時の資料送付や</a:t>
            </a:r>
            <a:endParaRPr kumimoji="1" lang="en-US" altLang="ja-JP" dirty="0"/>
          </a:p>
          <a:p>
            <a:r>
              <a:rPr kumimoji="1" lang="ja-JP" altLang="en-US"/>
              <a:t>日程調整、</a:t>
            </a:r>
            <a:r>
              <a:rPr lang="ja-JP" altLang="en-US"/>
              <a:t>商談前のヒアリングなどの営業担当の業務を大幅に削減することが可能です。</a:t>
            </a:r>
            <a:endParaRPr kumimoji="1" lang="ja-JP" altLang="en-US"/>
          </a:p>
        </p:txBody>
      </p:sp>
      <p:sp>
        <p:nvSpPr>
          <p:cNvPr id="4" name="日付プレースホルダー 3">
            <a:extLst>
              <a:ext uri="{FF2B5EF4-FFF2-40B4-BE49-F238E27FC236}">
                <a16:creationId xmlns:a16="http://schemas.microsoft.com/office/drawing/2014/main" id="{22D683B4-5400-61A5-00B0-4207897728C4}"/>
              </a:ext>
            </a:extLst>
          </p:cNvPr>
          <p:cNvSpPr>
            <a:spLocks noGrp="1"/>
          </p:cNvSpPr>
          <p:nvPr>
            <p:ph type="dt" sz="half" idx="10"/>
          </p:nvPr>
        </p:nvSpPr>
        <p:spPr/>
        <p:txBody>
          <a:bodyPr/>
          <a:lstStyle/>
          <a:p>
            <a:r>
              <a:rPr lang="en-US" altLang="ja-JP"/>
              <a:t>© Cone Inc.</a:t>
            </a:r>
            <a:endParaRPr lang="ja-JP" altLang="en-US"/>
          </a:p>
        </p:txBody>
      </p:sp>
      <p:sp>
        <p:nvSpPr>
          <p:cNvPr id="5" name="スライド番号プレースホルダー 4">
            <a:extLst>
              <a:ext uri="{FF2B5EF4-FFF2-40B4-BE49-F238E27FC236}">
                <a16:creationId xmlns:a16="http://schemas.microsoft.com/office/drawing/2014/main" id="{CA5807B6-2080-E3E3-8094-37FF551087FC}"/>
              </a:ext>
            </a:extLst>
          </p:cNvPr>
          <p:cNvSpPr>
            <a:spLocks noGrp="1"/>
          </p:cNvSpPr>
          <p:nvPr>
            <p:ph type="sldNum" sz="quarter" idx="12"/>
          </p:nvPr>
        </p:nvSpPr>
        <p:spPr/>
        <p:txBody>
          <a:bodyPr/>
          <a:lstStyle/>
          <a:p>
            <a:fld id="{E310EA0D-2252-9045-A82C-BA460C3629D0}" type="slidenum">
              <a:rPr lang="ja-JP" altLang="en-US" smtClean="0"/>
              <a:pPr/>
              <a:t>19</a:t>
            </a:fld>
            <a:endParaRPr lang="ja-JP" altLang="en-US"/>
          </a:p>
        </p:txBody>
      </p:sp>
      <p:pic>
        <p:nvPicPr>
          <p:cNvPr id="9" name="図 8" descr="グラフィカル ユーザー インターフェイス, アプリケーション, Teams&#10;&#10;AI 生成コンテンツは誤りを含む可能性があります。">
            <a:extLst>
              <a:ext uri="{FF2B5EF4-FFF2-40B4-BE49-F238E27FC236}">
                <a16:creationId xmlns:a16="http://schemas.microsoft.com/office/drawing/2014/main" id="{D2E4189B-4F22-8A88-D61E-EB132E1B3B30}"/>
              </a:ext>
            </a:extLst>
          </p:cNvPr>
          <p:cNvPicPr>
            <a:picLocks noChangeAspect="1"/>
          </p:cNvPicPr>
          <p:nvPr/>
        </p:nvPicPr>
        <p:blipFill>
          <a:blip r:embed="rId4"/>
          <a:stretch>
            <a:fillRect/>
          </a:stretch>
        </p:blipFill>
        <p:spPr>
          <a:xfrm>
            <a:off x="459759" y="3449548"/>
            <a:ext cx="3523216" cy="1955281"/>
          </a:xfrm>
          <a:prstGeom prst="roundRect">
            <a:avLst>
              <a:gd name="adj" fmla="val 1377"/>
            </a:avLst>
          </a:prstGeom>
          <a:ln w="9525">
            <a:solidFill>
              <a:schemeClr val="bg1">
                <a:lumMod val="85000"/>
              </a:schemeClr>
            </a:solidFill>
          </a:ln>
        </p:spPr>
      </p:pic>
      <p:sp>
        <p:nvSpPr>
          <p:cNvPr id="13" name="角丸四角形 12">
            <a:extLst>
              <a:ext uri="{FF2B5EF4-FFF2-40B4-BE49-F238E27FC236}">
                <a16:creationId xmlns:a16="http://schemas.microsoft.com/office/drawing/2014/main" id="{0A20016B-7159-72B9-5973-CD161737EB58}"/>
              </a:ext>
            </a:extLst>
          </p:cNvPr>
          <p:cNvSpPr/>
          <p:nvPr/>
        </p:nvSpPr>
        <p:spPr>
          <a:xfrm>
            <a:off x="442913" y="2173772"/>
            <a:ext cx="3540062" cy="1255227"/>
          </a:xfrm>
          <a:prstGeom prst="roundRect">
            <a:avLst>
              <a:gd name="adj" fmla="val 0"/>
            </a:avLst>
          </a:prstGeom>
          <a:no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spcBef>
                <a:spcPts val="900"/>
              </a:spcBef>
            </a:pPr>
            <a:r>
              <a:rPr kumimoji="1" lang="en-US" altLang="ja-JP" sz="1200" b="1" dirty="0" err="1">
                <a:solidFill>
                  <a:schemeClr val="tx1">
                    <a:lumMod val="50000"/>
                    <a:lumOff val="50000"/>
                  </a:schemeClr>
                </a:solidFill>
                <a:latin typeface="Montserrat SemiBold" pitchFamily="2" charset="0"/>
                <a:ea typeface="Yu Gothic" panose="020B0400000000000000" pitchFamily="34" charset="-128"/>
              </a:rPr>
              <a:t>formmate</a:t>
            </a:r>
            <a:r>
              <a:rPr kumimoji="1" lang="ja-JP" altLang="en-US" sz="1200" b="1">
                <a:solidFill>
                  <a:schemeClr val="tx1">
                    <a:lumMod val="50000"/>
                    <a:lumOff val="50000"/>
                  </a:schemeClr>
                </a:solidFill>
                <a:latin typeface="Montserrat SemiBold" pitchFamily="2" charset="0"/>
                <a:ea typeface="Yu Gothic" panose="020B0400000000000000" pitchFamily="34" charset="-128"/>
              </a:rPr>
              <a:t>の特徴</a:t>
            </a:r>
            <a:r>
              <a:rPr lang="en-US" altLang="ja-JP" sz="1200" b="1" dirty="0">
                <a:solidFill>
                  <a:schemeClr val="tx1">
                    <a:lumMod val="50000"/>
                    <a:lumOff val="50000"/>
                  </a:schemeClr>
                </a:solidFill>
                <a:latin typeface="Montserrat SemiBold" pitchFamily="2" charset="0"/>
                <a:ea typeface="Yu Gothic" panose="020B0400000000000000" pitchFamily="34" charset="-128"/>
              </a:rPr>
              <a:t> 01</a:t>
            </a:r>
            <a:endParaRPr kumimoji="1" lang="en-US" altLang="ja-JP" sz="1200" b="1" dirty="0">
              <a:solidFill>
                <a:schemeClr val="tx1">
                  <a:lumMod val="50000"/>
                  <a:lumOff val="50000"/>
                </a:schemeClr>
              </a:solidFill>
              <a:latin typeface="Montserrat SemiBold" pitchFamily="2" charset="0"/>
              <a:ea typeface="Yu Gothic" panose="020B0400000000000000" pitchFamily="34" charset="-128"/>
            </a:endParaRPr>
          </a:p>
          <a:p>
            <a:pPr>
              <a:spcBef>
                <a:spcPts val="1200"/>
              </a:spcBef>
            </a:pPr>
            <a:r>
              <a:rPr lang="ja-JP" altLang="en-US" sz="2000" b="1">
                <a:solidFill>
                  <a:srgbClr val="1A96F0"/>
                </a:solidFill>
                <a:latin typeface="Montserrat SemiBold" pitchFamily="2" charset="0"/>
                <a:ea typeface="Yu Gothic" panose="020B0400000000000000" pitchFamily="34" charset="-128"/>
              </a:rPr>
              <a:t>自動での日程提示で</a:t>
            </a:r>
            <a:endParaRPr lang="en-US" altLang="ja-JP" sz="2000" b="1" dirty="0">
              <a:solidFill>
                <a:srgbClr val="1A96F0"/>
              </a:solidFill>
              <a:latin typeface="Montserrat SemiBold" pitchFamily="2" charset="0"/>
              <a:ea typeface="Yu Gothic" panose="020B0400000000000000" pitchFamily="34" charset="-128"/>
            </a:endParaRPr>
          </a:p>
          <a:p>
            <a:pPr>
              <a:spcBef>
                <a:spcPts val="300"/>
              </a:spcBef>
            </a:pPr>
            <a:r>
              <a:rPr lang="ja-JP" altLang="en-US" sz="2000" b="1">
                <a:solidFill>
                  <a:srgbClr val="1A96F0"/>
                </a:solidFill>
                <a:latin typeface="Montserrat SemiBold" pitchFamily="2" charset="0"/>
                <a:ea typeface="Yu Gothic" panose="020B0400000000000000" pitchFamily="34" charset="-128"/>
              </a:rPr>
              <a:t>日程調整の工数をゼロに。</a:t>
            </a:r>
          </a:p>
        </p:txBody>
      </p:sp>
      <p:sp>
        <p:nvSpPr>
          <p:cNvPr id="14" name="角丸四角形 13">
            <a:extLst>
              <a:ext uri="{FF2B5EF4-FFF2-40B4-BE49-F238E27FC236}">
                <a16:creationId xmlns:a16="http://schemas.microsoft.com/office/drawing/2014/main" id="{B9237372-7CEE-FE74-E716-D64B180DF79F}"/>
              </a:ext>
            </a:extLst>
          </p:cNvPr>
          <p:cNvSpPr/>
          <p:nvPr/>
        </p:nvSpPr>
        <p:spPr>
          <a:xfrm>
            <a:off x="4347093" y="2173772"/>
            <a:ext cx="3540062" cy="1255227"/>
          </a:xfrm>
          <a:prstGeom prst="roundRect">
            <a:avLst>
              <a:gd name="adj" fmla="val 0"/>
            </a:avLst>
          </a:prstGeom>
          <a:no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spcBef>
                <a:spcPts val="900"/>
              </a:spcBef>
            </a:pPr>
            <a:r>
              <a:rPr kumimoji="1" lang="en-US" altLang="ja-JP" sz="1200" b="1" dirty="0" err="1">
                <a:solidFill>
                  <a:schemeClr val="tx1">
                    <a:lumMod val="50000"/>
                    <a:lumOff val="50000"/>
                  </a:schemeClr>
                </a:solidFill>
                <a:latin typeface="Montserrat SemiBold" pitchFamily="2" charset="0"/>
                <a:ea typeface="Yu Gothic" panose="020B0400000000000000" pitchFamily="34" charset="-128"/>
              </a:rPr>
              <a:t>formmate</a:t>
            </a:r>
            <a:r>
              <a:rPr kumimoji="1" lang="ja-JP" altLang="en-US" sz="1200" b="1">
                <a:solidFill>
                  <a:schemeClr val="tx1">
                    <a:lumMod val="50000"/>
                    <a:lumOff val="50000"/>
                  </a:schemeClr>
                </a:solidFill>
                <a:latin typeface="Montserrat SemiBold" pitchFamily="2" charset="0"/>
                <a:ea typeface="Yu Gothic" panose="020B0400000000000000" pitchFamily="34" charset="-128"/>
              </a:rPr>
              <a:t>の特徴</a:t>
            </a:r>
            <a:r>
              <a:rPr lang="en-US" altLang="ja-JP" sz="1200" b="1" dirty="0">
                <a:solidFill>
                  <a:schemeClr val="tx1">
                    <a:lumMod val="50000"/>
                    <a:lumOff val="50000"/>
                  </a:schemeClr>
                </a:solidFill>
                <a:latin typeface="Montserrat SemiBold" pitchFamily="2" charset="0"/>
                <a:ea typeface="Yu Gothic" panose="020B0400000000000000" pitchFamily="34" charset="-128"/>
              </a:rPr>
              <a:t> 02</a:t>
            </a:r>
            <a:endParaRPr kumimoji="1" lang="en-US" altLang="ja-JP" sz="1200" b="1" dirty="0">
              <a:solidFill>
                <a:schemeClr val="tx1">
                  <a:lumMod val="50000"/>
                  <a:lumOff val="50000"/>
                </a:schemeClr>
              </a:solidFill>
              <a:latin typeface="Montserrat SemiBold" pitchFamily="2" charset="0"/>
              <a:ea typeface="Yu Gothic" panose="020B0400000000000000" pitchFamily="34" charset="-128"/>
            </a:endParaRPr>
          </a:p>
          <a:p>
            <a:pPr>
              <a:spcBef>
                <a:spcPts val="1200"/>
              </a:spcBef>
            </a:pPr>
            <a:r>
              <a:rPr lang="ja-JP" altLang="en-US" sz="2000" b="1">
                <a:solidFill>
                  <a:srgbClr val="1A96F0"/>
                </a:solidFill>
                <a:latin typeface="Montserrat SemiBold" pitchFamily="2" charset="0"/>
                <a:ea typeface="Yu Gothic" panose="020B0400000000000000" pitchFamily="34" charset="-128"/>
              </a:rPr>
              <a:t>その場で資料を提示し、</a:t>
            </a:r>
            <a:endParaRPr lang="en-US" altLang="ja-JP" sz="2000" b="1" dirty="0">
              <a:solidFill>
                <a:srgbClr val="1A96F0"/>
              </a:solidFill>
              <a:latin typeface="Montserrat SemiBold" pitchFamily="2" charset="0"/>
              <a:ea typeface="Yu Gothic" panose="020B0400000000000000" pitchFamily="34" charset="-128"/>
            </a:endParaRPr>
          </a:p>
          <a:p>
            <a:pPr>
              <a:spcBef>
                <a:spcPts val="300"/>
              </a:spcBef>
            </a:pPr>
            <a:r>
              <a:rPr lang="ja-JP" altLang="en-US" sz="2000" b="1">
                <a:solidFill>
                  <a:srgbClr val="1A96F0"/>
                </a:solidFill>
                <a:latin typeface="Montserrat SemiBold" pitchFamily="2" charset="0"/>
                <a:ea typeface="Yu Gothic" panose="020B0400000000000000" pitchFamily="34" charset="-128"/>
              </a:rPr>
              <a:t>資料送付の工数をゼロに。</a:t>
            </a:r>
          </a:p>
        </p:txBody>
      </p:sp>
      <p:sp>
        <p:nvSpPr>
          <p:cNvPr id="15" name="角丸四角形 14">
            <a:extLst>
              <a:ext uri="{FF2B5EF4-FFF2-40B4-BE49-F238E27FC236}">
                <a16:creationId xmlns:a16="http://schemas.microsoft.com/office/drawing/2014/main" id="{16C5E8E5-D90A-B303-427B-0DF340F72D17}"/>
              </a:ext>
            </a:extLst>
          </p:cNvPr>
          <p:cNvSpPr/>
          <p:nvPr/>
        </p:nvSpPr>
        <p:spPr>
          <a:xfrm>
            <a:off x="8219300" y="2173772"/>
            <a:ext cx="3540062" cy="1255227"/>
          </a:xfrm>
          <a:prstGeom prst="roundRect">
            <a:avLst>
              <a:gd name="adj" fmla="val 0"/>
            </a:avLst>
          </a:prstGeom>
          <a:no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spcBef>
                <a:spcPts val="900"/>
              </a:spcBef>
            </a:pPr>
            <a:r>
              <a:rPr kumimoji="1" lang="en-US" altLang="ja-JP" sz="1200" b="1" dirty="0" err="1">
                <a:solidFill>
                  <a:schemeClr val="tx1">
                    <a:lumMod val="50000"/>
                    <a:lumOff val="50000"/>
                  </a:schemeClr>
                </a:solidFill>
                <a:latin typeface="Montserrat SemiBold" pitchFamily="2" charset="0"/>
                <a:ea typeface="Yu Gothic" panose="020B0400000000000000" pitchFamily="34" charset="-128"/>
              </a:rPr>
              <a:t>formmate</a:t>
            </a:r>
            <a:r>
              <a:rPr kumimoji="1" lang="ja-JP" altLang="en-US" sz="1200" b="1">
                <a:solidFill>
                  <a:schemeClr val="tx1">
                    <a:lumMod val="50000"/>
                    <a:lumOff val="50000"/>
                  </a:schemeClr>
                </a:solidFill>
                <a:latin typeface="Montserrat SemiBold" pitchFamily="2" charset="0"/>
                <a:ea typeface="Yu Gothic" panose="020B0400000000000000" pitchFamily="34" charset="-128"/>
              </a:rPr>
              <a:t>の特徴</a:t>
            </a:r>
            <a:r>
              <a:rPr lang="en-US" altLang="ja-JP" sz="1200" b="1" dirty="0">
                <a:solidFill>
                  <a:schemeClr val="tx1">
                    <a:lumMod val="50000"/>
                    <a:lumOff val="50000"/>
                  </a:schemeClr>
                </a:solidFill>
                <a:latin typeface="Montserrat SemiBold" pitchFamily="2" charset="0"/>
                <a:ea typeface="Yu Gothic" panose="020B0400000000000000" pitchFamily="34" charset="-128"/>
              </a:rPr>
              <a:t> 03</a:t>
            </a:r>
            <a:endParaRPr kumimoji="1" lang="en-US" altLang="ja-JP" sz="1400" b="1" dirty="0">
              <a:solidFill>
                <a:schemeClr val="tx1">
                  <a:lumMod val="50000"/>
                  <a:lumOff val="50000"/>
                </a:schemeClr>
              </a:solidFill>
              <a:latin typeface="Montserrat SemiBold" pitchFamily="2" charset="0"/>
              <a:ea typeface="Yu Gothic" panose="020B0400000000000000" pitchFamily="34" charset="-128"/>
            </a:endParaRPr>
          </a:p>
          <a:p>
            <a:pPr>
              <a:spcBef>
                <a:spcPts val="1200"/>
              </a:spcBef>
            </a:pPr>
            <a:r>
              <a:rPr lang="ja-JP" altLang="en-US" sz="2000" b="1">
                <a:solidFill>
                  <a:srgbClr val="1A96F0"/>
                </a:solidFill>
                <a:latin typeface="Montserrat SemiBold" pitchFamily="2" charset="0"/>
                <a:ea typeface="Yu Gothic" panose="020B0400000000000000" pitchFamily="34" charset="-128"/>
              </a:rPr>
              <a:t>ヒアリングフォーム回収で、</a:t>
            </a:r>
            <a:endParaRPr lang="en-US" altLang="ja-JP" sz="2000" b="1" dirty="0">
              <a:solidFill>
                <a:srgbClr val="1A96F0"/>
              </a:solidFill>
              <a:latin typeface="Montserrat SemiBold" pitchFamily="2" charset="0"/>
              <a:ea typeface="Yu Gothic" panose="020B0400000000000000" pitchFamily="34" charset="-128"/>
            </a:endParaRPr>
          </a:p>
          <a:p>
            <a:pPr>
              <a:spcBef>
                <a:spcPts val="300"/>
              </a:spcBef>
            </a:pPr>
            <a:r>
              <a:rPr lang="ja-JP" altLang="en-US" sz="2000" b="1">
                <a:solidFill>
                  <a:srgbClr val="1A96F0"/>
                </a:solidFill>
                <a:latin typeface="Montserrat SemiBold" pitchFamily="2" charset="0"/>
                <a:ea typeface="Yu Gothic" panose="020B0400000000000000" pitchFamily="34" charset="-128"/>
              </a:rPr>
              <a:t>商談前の架電工数をゼロに。</a:t>
            </a:r>
          </a:p>
        </p:txBody>
      </p:sp>
      <p:sp>
        <p:nvSpPr>
          <p:cNvPr id="19" name="角丸四角形 18">
            <a:extLst>
              <a:ext uri="{FF2B5EF4-FFF2-40B4-BE49-F238E27FC236}">
                <a16:creationId xmlns:a16="http://schemas.microsoft.com/office/drawing/2014/main" id="{3A9CE174-A0B2-23E2-AE6D-5CFDEB7CEAFA}"/>
              </a:ext>
            </a:extLst>
          </p:cNvPr>
          <p:cNvSpPr/>
          <p:nvPr/>
        </p:nvSpPr>
        <p:spPr>
          <a:xfrm>
            <a:off x="4347093" y="5744703"/>
            <a:ext cx="3518937" cy="671969"/>
          </a:xfrm>
          <a:prstGeom prst="roundRect">
            <a:avLst>
              <a:gd name="adj" fmla="val 2812"/>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pPr>
            <a:r>
              <a:rPr kumimoji="1" lang="ja-JP" altLang="en-US" sz="1200" b="1">
                <a:solidFill>
                  <a:schemeClr val="tx1">
                    <a:lumMod val="75000"/>
                    <a:lumOff val="25000"/>
                  </a:schemeClr>
                </a:solidFill>
                <a:latin typeface="Montserrat SemiBold" pitchFamily="2" charset="0"/>
                <a:ea typeface="Yu Gothic" panose="020B0400000000000000" pitchFamily="34" charset="-128"/>
              </a:rPr>
              <a:t>フォーム送信後のホットなタイミングを</a:t>
            </a:r>
            <a:br>
              <a:rPr kumimoji="1" lang="en-US" altLang="ja-JP" sz="1200" b="1" dirty="0">
                <a:solidFill>
                  <a:schemeClr val="tx1">
                    <a:lumMod val="75000"/>
                    <a:lumOff val="25000"/>
                  </a:schemeClr>
                </a:solidFill>
                <a:latin typeface="Montserrat SemiBold" pitchFamily="2" charset="0"/>
                <a:ea typeface="Yu Gothic" panose="020B0400000000000000" pitchFamily="34" charset="-128"/>
              </a:rPr>
            </a:br>
            <a:r>
              <a:rPr kumimoji="1" lang="ja-JP" altLang="en-US" sz="1200" b="1">
                <a:solidFill>
                  <a:schemeClr val="tx1">
                    <a:lumMod val="75000"/>
                    <a:lumOff val="25000"/>
                  </a:schemeClr>
                </a:solidFill>
                <a:latin typeface="Montserrat SemiBold" pitchFamily="2" charset="0"/>
                <a:ea typeface="Yu Gothic" panose="020B0400000000000000" pitchFamily="34" charset="-128"/>
              </a:rPr>
              <a:t>逃さず、資料を見ながら日程予約も可能</a:t>
            </a:r>
            <a:endParaRPr lang="ja-JP" altLang="en-US" sz="1600" b="1">
              <a:solidFill>
                <a:srgbClr val="1A96F0"/>
              </a:solidFill>
              <a:latin typeface="Montserrat SemiBold" pitchFamily="2" charset="0"/>
              <a:ea typeface="Yu Gothic" panose="020B0400000000000000" pitchFamily="34" charset="-128"/>
            </a:endParaRPr>
          </a:p>
        </p:txBody>
      </p:sp>
      <p:sp>
        <p:nvSpPr>
          <p:cNvPr id="20" name="角丸四角形 19">
            <a:extLst>
              <a:ext uri="{FF2B5EF4-FFF2-40B4-BE49-F238E27FC236}">
                <a16:creationId xmlns:a16="http://schemas.microsoft.com/office/drawing/2014/main" id="{FCC70706-2D51-42E2-13B6-EF8EBAA8F862}"/>
              </a:ext>
            </a:extLst>
          </p:cNvPr>
          <p:cNvSpPr/>
          <p:nvPr/>
        </p:nvSpPr>
        <p:spPr>
          <a:xfrm>
            <a:off x="8230151" y="5744703"/>
            <a:ext cx="3518937" cy="671969"/>
          </a:xfrm>
          <a:prstGeom prst="roundRect">
            <a:avLst>
              <a:gd name="adj" fmla="val 2812"/>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pPr>
            <a:r>
              <a:rPr kumimoji="1" lang="ja-JP" altLang="en-US" sz="1200" b="1">
                <a:solidFill>
                  <a:schemeClr val="tx1">
                    <a:lumMod val="75000"/>
                    <a:lumOff val="25000"/>
                  </a:schemeClr>
                </a:solidFill>
                <a:latin typeface="Montserrat SemiBold" pitchFamily="2" charset="0"/>
                <a:ea typeface="Yu Gothic" panose="020B0400000000000000" pitchFamily="34" charset="-128"/>
              </a:rPr>
              <a:t>日程調整完了後の商談前ヒアリングで</a:t>
            </a:r>
            <a:br>
              <a:rPr kumimoji="1" lang="en-US" altLang="ja-JP" sz="1200" b="1" dirty="0">
                <a:solidFill>
                  <a:schemeClr val="tx1">
                    <a:lumMod val="75000"/>
                    <a:lumOff val="25000"/>
                  </a:schemeClr>
                </a:solidFill>
                <a:latin typeface="Montserrat SemiBold" pitchFamily="2" charset="0"/>
                <a:ea typeface="Yu Gothic" panose="020B0400000000000000" pitchFamily="34" charset="-128"/>
              </a:rPr>
            </a:br>
            <a:r>
              <a:rPr kumimoji="1" lang="ja-JP" altLang="en-US" sz="1200" b="1">
                <a:solidFill>
                  <a:schemeClr val="tx1">
                    <a:lumMod val="75000"/>
                    <a:lumOff val="25000"/>
                  </a:schemeClr>
                </a:solidFill>
                <a:latin typeface="Montserrat SemiBold" pitchFamily="2" charset="0"/>
                <a:ea typeface="Yu Gothic" panose="020B0400000000000000" pitchFamily="34" charset="-128"/>
              </a:rPr>
              <a:t>事前準備に必要な情報を回収可能</a:t>
            </a:r>
            <a:endParaRPr lang="ja-JP" altLang="en-US" sz="1600" b="1">
              <a:solidFill>
                <a:srgbClr val="1A96F0"/>
              </a:solidFill>
              <a:latin typeface="Montserrat SemiBold" pitchFamily="2" charset="0"/>
              <a:ea typeface="Yu Gothic" panose="020B0400000000000000" pitchFamily="34" charset="-128"/>
            </a:endParaRPr>
          </a:p>
        </p:txBody>
      </p:sp>
      <p:sp>
        <p:nvSpPr>
          <p:cNvPr id="23" name="フリーフォーム 22">
            <a:extLst>
              <a:ext uri="{FF2B5EF4-FFF2-40B4-BE49-F238E27FC236}">
                <a16:creationId xmlns:a16="http://schemas.microsoft.com/office/drawing/2014/main" id="{FC06A988-C186-20D6-93B6-0793B57595E2}"/>
              </a:ext>
            </a:extLst>
          </p:cNvPr>
          <p:cNvSpPr/>
          <p:nvPr/>
        </p:nvSpPr>
        <p:spPr>
          <a:xfrm>
            <a:off x="459759" y="5636216"/>
            <a:ext cx="3523216" cy="780456"/>
          </a:xfrm>
          <a:custGeom>
            <a:avLst/>
            <a:gdLst>
              <a:gd name="connsiteX0" fmla="*/ 1761608 w 3523216"/>
              <a:gd name="connsiteY0" fmla="*/ 0 h 780456"/>
              <a:gd name="connsiteX1" fmla="*/ 1842098 w 3523216"/>
              <a:gd name="connsiteY1" fmla="*/ 108487 h 780456"/>
              <a:gd name="connsiteX2" fmla="*/ 3504320 w 3523216"/>
              <a:gd name="connsiteY2" fmla="*/ 108487 h 780456"/>
              <a:gd name="connsiteX3" fmla="*/ 3523216 w 3523216"/>
              <a:gd name="connsiteY3" fmla="*/ 127383 h 780456"/>
              <a:gd name="connsiteX4" fmla="*/ 3523216 w 3523216"/>
              <a:gd name="connsiteY4" fmla="*/ 761560 h 780456"/>
              <a:gd name="connsiteX5" fmla="*/ 3504320 w 3523216"/>
              <a:gd name="connsiteY5" fmla="*/ 780456 h 780456"/>
              <a:gd name="connsiteX6" fmla="*/ 18896 w 3523216"/>
              <a:gd name="connsiteY6" fmla="*/ 780456 h 780456"/>
              <a:gd name="connsiteX7" fmla="*/ 0 w 3523216"/>
              <a:gd name="connsiteY7" fmla="*/ 761560 h 780456"/>
              <a:gd name="connsiteX8" fmla="*/ 0 w 3523216"/>
              <a:gd name="connsiteY8" fmla="*/ 127383 h 780456"/>
              <a:gd name="connsiteX9" fmla="*/ 18896 w 3523216"/>
              <a:gd name="connsiteY9" fmla="*/ 108487 h 780456"/>
              <a:gd name="connsiteX10" fmla="*/ 1681118 w 3523216"/>
              <a:gd name="connsiteY10" fmla="*/ 108487 h 780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23216" h="780456">
                <a:moveTo>
                  <a:pt x="1761608" y="0"/>
                </a:moveTo>
                <a:lnTo>
                  <a:pt x="1842098" y="108487"/>
                </a:lnTo>
                <a:lnTo>
                  <a:pt x="3504320" y="108487"/>
                </a:lnTo>
                <a:cubicBezTo>
                  <a:pt x="3514756" y="108487"/>
                  <a:pt x="3523216" y="116947"/>
                  <a:pt x="3523216" y="127383"/>
                </a:cubicBezTo>
                <a:lnTo>
                  <a:pt x="3523216" y="761560"/>
                </a:lnTo>
                <a:cubicBezTo>
                  <a:pt x="3523216" y="771996"/>
                  <a:pt x="3514756" y="780456"/>
                  <a:pt x="3504320" y="780456"/>
                </a:cubicBezTo>
                <a:lnTo>
                  <a:pt x="18896" y="780456"/>
                </a:lnTo>
                <a:cubicBezTo>
                  <a:pt x="8460" y="780456"/>
                  <a:pt x="0" y="771996"/>
                  <a:pt x="0" y="761560"/>
                </a:cubicBezTo>
                <a:lnTo>
                  <a:pt x="0" y="127383"/>
                </a:lnTo>
                <a:cubicBezTo>
                  <a:pt x="0" y="116947"/>
                  <a:pt x="8460" y="108487"/>
                  <a:pt x="18896" y="108487"/>
                </a:cubicBezTo>
                <a:lnTo>
                  <a:pt x="1681118" y="108487"/>
                </a:lnTo>
                <a:close/>
              </a:path>
            </a:pathLst>
          </a:cu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spcBef>
                <a:spcPts val="300"/>
              </a:spcBef>
            </a:pPr>
            <a:endParaRPr lang="ja-JP" altLang="en-US" sz="1200" b="1">
              <a:solidFill>
                <a:schemeClr val="tx1">
                  <a:lumMod val="75000"/>
                  <a:lumOff val="25000"/>
                </a:schemeClr>
              </a:solidFill>
              <a:latin typeface="Montserrat SemiBold" pitchFamily="2" charset="0"/>
              <a:ea typeface="Yu Gothic" panose="020B0400000000000000" pitchFamily="34" charset="-128"/>
            </a:endParaRPr>
          </a:p>
        </p:txBody>
      </p:sp>
      <p:sp>
        <p:nvSpPr>
          <p:cNvPr id="22" name="角丸四角形 21">
            <a:extLst>
              <a:ext uri="{FF2B5EF4-FFF2-40B4-BE49-F238E27FC236}">
                <a16:creationId xmlns:a16="http://schemas.microsoft.com/office/drawing/2014/main" id="{ECDB3AD7-E789-6372-38FC-6FCF93FAEC98}"/>
              </a:ext>
            </a:extLst>
          </p:cNvPr>
          <p:cNvSpPr/>
          <p:nvPr/>
        </p:nvSpPr>
        <p:spPr>
          <a:xfrm>
            <a:off x="459759" y="5744706"/>
            <a:ext cx="3523216" cy="671969"/>
          </a:xfrm>
          <a:prstGeom prst="roundRect">
            <a:avLst>
              <a:gd name="adj" fmla="val 2812"/>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pPr>
            <a:r>
              <a:rPr kumimoji="1" lang="ja-JP" altLang="en-US" sz="1200" b="1">
                <a:solidFill>
                  <a:schemeClr val="tx1">
                    <a:lumMod val="75000"/>
                    <a:lumOff val="25000"/>
                  </a:schemeClr>
                </a:solidFill>
                <a:latin typeface="Montserrat SemiBold" pitchFamily="2" charset="0"/>
                <a:ea typeface="Yu Gothic" panose="020B0400000000000000" pitchFamily="34" charset="-128"/>
              </a:rPr>
              <a:t>フォーム送信後のサンクスページ内で</a:t>
            </a:r>
            <a:br>
              <a:rPr lang="en-US" altLang="ja-JP" sz="1200" b="1" dirty="0">
                <a:solidFill>
                  <a:schemeClr val="tx1">
                    <a:lumMod val="75000"/>
                    <a:lumOff val="25000"/>
                  </a:schemeClr>
                </a:solidFill>
                <a:latin typeface="Montserrat SemiBold" pitchFamily="2" charset="0"/>
                <a:ea typeface="Yu Gothic" panose="020B0400000000000000" pitchFamily="34" charset="-128"/>
              </a:rPr>
            </a:br>
            <a:r>
              <a:rPr lang="ja-JP" altLang="en-US" sz="1200" b="1">
                <a:solidFill>
                  <a:schemeClr val="tx1">
                    <a:lumMod val="75000"/>
                    <a:lumOff val="25000"/>
                  </a:schemeClr>
                </a:solidFill>
                <a:latin typeface="Montserrat SemiBold" pitchFamily="2" charset="0"/>
                <a:ea typeface="Yu Gothic" panose="020B0400000000000000" pitchFamily="34" charset="-128"/>
              </a:rPr>
              <a:t>ワンクリックで日程の予約が可能</a:t>
            </a:r>
            <a:endParaRPr lang="ja-JP" altLang="en-US" sz="1600" b="1">
              <a:solidFill>
                <a:srgbClr val="1A96F0"/>
              </a:solidFill>
              <a:latin typeface="Montserrat SemiBold" pitchFamily="2" charset="0"/>
              <a:ea typeface="Yu Gothic" panose="020B0400000000000000" pitchFamily="34" charset="-128"/>
            </a:endParaRPr>
          </a:p>
        </p:txBody>
      </p:sp>
    </p:spTree>
    <p:extLst>
      <p:ext uri="{BB962C8B-B14F-4D97-AF65-F5344CB8AC3E}">
        <p14:creationId xmlns:p14="http://schemas.microsoft.com/office/powerpoint/2010/main" val="37880536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円/楕円 6">
            <a:extLst>
              <a:ext uri="{FF2B5EF4-FFF2-40B4-BE49-F238E27FC236}">
                <a16:creationId xmlns:a16="http://schemas.microsoft.com/office/drawing/2014/main" id="{84930D1E-78F4-1AF2-15BD-F7F627989C8D}"/>
              </a:ext>
            </a:extLst>
          </p:cNvPr>
          <p:cNvSpPr/>
          <p:nvPr/>
        </p:nvSpPr>
        <p:spPr>
          <a:xfrm>
            <a:off x="4500087" y="2613760"/>
            <a:ext cx="3191827" cy="3191827"/>
          </a:xfrm>
          <a:prstGeom prst="ellipse">
            <a:avLst/>
          </a:prstGeom>
          <a:solidFill>
            <a:srgbClr val="1A96F0"/>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bIns="288000" rtlCol="0" anchor="b"/>
          <a:lstStyle/>
          <a:p>
            <a:pPr algn="ctr">
              <a:spcBef>
                <a:spcPts val="300"/>
              </a:spcBef>
            </a:pPr>
            <a:r>
              <a:rPr kumimoji="1" lang="ja-JP" altLang="en-US" sz="2200" b="1">
                <a:solidFill>
                  <a:schemeClr val="bg1"/>
                </a:solidFill>
                <a:latin typeface="Montserrat SemiBold" pitchFamily="2" charset="0"/>
                <a:ea typeface="Yu Gothic" panose="020B0400000000000000" pitchFamily="34" charset="-128"/>
              </a:rPr>
              <a:t>〇〇〇〇の</a:t>
            </a:r>
            <a:endParaRPr kumimoji="1" lang="en-US" altLang="ja-JP" sz="2200" b="1" dirty="0">
              <a:solidFill>
                <a:schemeClr val="bg1"/>
              </a:solidFill>
              <a:latin typeface="Montserrat SemiBold" pitchFamily="2" charset="0"/>
              <a:ea typeface="Yu Gothic" panose="020B0400000000000000" pitchFamily="34" charset="-128"/>
            </a:endParaRPr>
          </a:p>
          <a:p>
            <a:pPr algn="ctr">
              <a:spcBef>
                <a:spcPts val="300"/>
              </a:spcBef>
            </a:pPr>
            <a:r>
              <a:rPr lang="ja-JP" altLang="en-US" sz="2200" b="1">
                <a:solidFill>
                  <a:schemeClr val="bg1"/>
                </a:solidFill>
                <a:latin typeface="Montserrat SemiBold" pitchFamily="2" charset="0"/>
                <a:ea typeface="Yu Gothic" panose="020B0400000000000000" pitchFamily="34" charset="-128"/>
              </a:rPr>
              <a:t>活用ポイント</a:t>
            </a:r>
            <a:endParaRPr kumimoji="1" lang="ja-JP" altLang="en-US" sz="2200" b="1">
              <a:solidFill>
                <a:schemeClr val="bg1"/>
              </a:solidFill>
              <a:latin typeface="Montserrat SemiBold" pitchFamily="2" charset="0"/>
              <a:ea typeface="Yu Gothic" panose="020B0400000000000000" pitchFamily="34" charset="-128"/>
            </a:endParaRPr>
          </a:p>
        </p:txBody>
      </p:sp>
      <p:pic>
        <p:nvPicPr>
          <p:cNvPr id="13" name="グラフィックス 12" descr="右脳 単色塗りつぶし">
            <a:extLst>
              <a:ext uri="{FF2B5EF4-FFF2-40B4-BE49-F238E27FC236}">
                <a16:creationId xmlns:a16="http://schemas.microsoft.com/office/drawing/2014/main" id="{8EB7857D-B58F-0147-E0C0-16D2C400E5F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93080" y="3121800"/>
            <a:ext cx="1005840" cy="1005840"/>
          </a:xfrm>
          <a:prstGeom prst="rect">
            <a:avLst/>
          </a:prstGeom>
        </p:spPr>
      </p:pic>
      <p:sp>
        <p:nvSpPr>
          <p:cNvPr id="2" name="タイトル 1">
            <a:extLst>
              <a:ext uri="{FF2B5EF4-FFF2-40B4-BE49-F238E27FC236}">
                <a16:creationId xmlns:a16="http://schemas.microsoft.com/office/drawing/2014/main" id="{6A8EA71E-7742-B400-42B9-E7EB701DB46B}"/>
              </a:ext>
            </a:extLst>
          </p:cNvPr>
          <p:cNvSpPr>
            <a:spLocks noGrp="1"/>
          </p:cNvSpPr>
          <p:nvPr>
            <p:ph type="title"/>
          </p:nvPr>
        </p:nvSpPr>
        <p:spPr/>
        <p:txBody>
          <a:bodyPr/>
          <a:lstStyle/>
          <a:p>
            <a:r>
              <a:rPr lang="ja-JP" altLang="en-US"/>
              <a:t>本資料の目的</a:t>
            </a:r>
            <a:endParaRPr kumimoji="1" lang="ja-JP" altLang="en-US"/>
          </a:p>
        </p:txBody>
      </p:sp>
      <p:sp>
        <p:nvSpPr>
          <p:cNvPr id="3" name="コンテンツ プレースホルダー 2">
            <a:extLst>
              <a:ext uri="{FF2B5EF4-FFF2-40B4-BE49-F238E27FC236}">
                <a16:creationId xmlns:a16="http://schemas.microsoft.com/office/drawing/2014/main" id="{55F0DD1D-1D3A-8585-8FCA-4F16FC528387}"/>
              </a:ext>
            </a:extLst>
          </p:cNvPr>
          <p:cNvSpPr>
            <a:spLocks noGrp="1"/>
          </p:cNvSpPr>
          <p:nvPr>
            <p:ph idx="1"/>
          </p:nvPr>
        </p:nvSpPr>
        <p:spPr/>
        <p:txBody>
          <a:bodyPr/>
          <a:lstStyle/>
          <a:p>
            <a:r>
              <a:rPr kumimoji="1" lang="ja-JP" altLang="en-US"/>
              <a:t>本資料は、制作させていただいた資料を長く社内でご活用いただくためのガイド資料です。</a:t>
            </a:r>
            <a:endParaRPr kumimoji="1" lang="en-US" altLang="ja-JP" dirty="0"/>
          </a:p>
          <a:p>
            <a:r>
              <a:rPr lang="ja-JP" altLang="en-US"/>
              <a:t>基本的な使い方から〇〇の活用ポイントまでをご紹介させていただいています。</a:t>
            </a:r>
            <a:endParaRPr kumimoji="1" lang="ja-JP" altLang="en-US"/>
          </a:p>
        </p:txBody>
      </p:sp>
      <p:sp>
        <p:nvSpPr>
          <p:cNvPr id="4" name="日付プレースホルダー 3">
            <a:extLst>
              <a:ext uri="{FF2B5EF4-FFF2-40B4-BE49-F238E27FC236}">
                <a16:creationId xmlns:a16="http://schemas.microsoft.com/office/drawing/2014/main" id="{3E5E62CF-7582-5145-F559-8DE1C2E6E7F6}"/>
              </a:ext>
            </a:extLst>
          </p:cNvPr>
          <p:cNvSpPr>
            <a:spLocks noGrp="1"/>
          </p:cNvSpPr>
          <p:nvPr>
            <p:ph type="dt" sz="half" idx="10"/>
          </p:nvPr>
        </p:nvSpPr>
        <p:spPr/>
        <p:txBody>
          <a:bodyPr/>
          <a:lstStyle/>
          <a:p>
            <a:r>
              <a:rPr lang="en-US" altLang="ja-JP"/>
              <a:t>© Cone Inc.</a:t>
            </a:r>
            <a:endParaRPr lang="ja-JP" altLang="en-US"/>
          </a:p>
        </p:txBody>
      </p:sp>
      <p:sp>
        <p:nvSpPr>
          <p:cNvPr id="5" name="スライド番号プレースホルダー 4">
            <a:extLst>
              <a:ext uri="{FF2B5EF4-FFF2-40B4-BE49-F238E27FC236}">
                <a16:creationId xmlns:a16="http://schemas.microsoft.com/office/drawing/2014/main" id="{90B5E939-8F6B-9BC1-D4A0-1431FB3AA60B}"/>
              </a:ext>
            </a:extLst>
          </p:cNvPr>
          <p:cNvSpPr>
            <a:spLocks noGrp="1"/>
          </p:cNvSpPr>
          <p:nvPr>
            <p:ph type="sldNum" sz="quarter" idx="12"/>
          </p:nvPr>
        </p:nvSpPr>
        <p:spPr/>
        <p:txBody>
          <a:bodyPr/>
          <a:lstStyle/>
          <a:p>
            <a:fld id="{E310EA0D-2252-9045-A82C-BA460C3629D0}" type="slidenum">
              <a:rPr lang="ja-JP" altLang="en-US" smtClean="0"/>
              <a:pPr/>
              <a:t>2</a:t>
            </a:fld>
            <a:endParaRPr lang="ja-JP" altLang="en-US"/>
          </a:p>
        </p:txBody>
      </p:sp>
      <p:sp>
        <p:nvSpPr>
          <p:cNvPr id="6" name="円/楕円 5">
            <a:extLst>
              <a:ext uri="{FF2B5EF4-FFF2-40B4-BE49-F238E27FC236}">
                <a16:creationId xmlns:a16="http://schemas.microsoft.com/office/drawing/2014/main" id="{23D95640-8A66-9D4A-A0DF-CBEE4357B8E7}"/>
              </a:ext>
            </a:extLst>
          </p:cNvPr>
          <p:cNvSpPr/>
          <p:nvPr/>
        </p:nvSpPr>
        <p:spPr>
          <a:xfrm>
            <a:off x="762477" y="2613760"/>
            <a:ext cx="3191827" cy="3191827"/>
          </a:xfrm>
          <a:prstGeom prst="ellipse">
            <a:avLst/>
          </a:prstGeom>
          <a:solidFill>
            <a:srgbClr val="1A96F0"/>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bIns="288000" rtlCol="0" anchor="b"/>
          <a:lstStyle/>
          <a:p>
            <a:pPr algn="ctr">
              <a:spcBef>
                <a:spcPts val="300"/>
              </a:spcBef>
            </a:pPr>
            <a:r>
              <a:rPr kumimoji="1" lang="ja-JP" altLang="en-US" sz="2200" b="1">
                <a:solidFill>
                  <a:schemeClr val="bg1"/>
                </a:solidFill>
                <a:latin typeface="Montserrat SemiBold" pitchFamily="2" charset="0"/>
                <a:ea typeface="Yu Gothic" panose="020B0400000000000000" pitchFamily="34" charset="-128"/>
              </a:rPr>
              <a:t>〇〇の基本的な</a:t>
            </a:r>
            <a:endParaRPr kumimoji="1" lang="en-US" altLang="ja-JP" sz="2200" b="1" dirty="0">
              <a:solidFill>
                <a:schemeClr val="bg1"/>
              </a:solidFill>
              <a:latin typeface="Montserrat SemiBold" pitchFamily="2" charset="0"/>
              <a:ea typeface="Yu Gothic" panose="020B0400000000000000" pitchFamily="34" charset="-128"/>
            </a:endParaRPr>
          </a:p>
          <a:p>
            <a:pPr algn="ctr">
              <a:spcBef>
                <a:spcPts val="300"/>
              </a:spcBef>
            </a:pPr>
            <a:r>
              <a:rPr lang="ja-JP" altLang="en-US" sz="2200" b="1">
                <a:solidFill>
                  <a:schemeClr val="bg1"/>
                </a:solidFill>
                <a:latin typeface="Montserrat SemiBold" pitchFamily="2" charset="0"/>
                <a:ea typeface="Yu Gothic" panose="020B0400000000000000" pitchFamily="34" charset="-128"/>
              </a:rPr>
              <a:t>使い方</a:t>
            </a:r>
            <a:endParaRPr kumimoji="1" lang="ja-JP" altLang="en-US" sz="2200" b="1">
              <a:solidFill>
                <a:schemeClr val="bg1"/>
              </a:solidFill>
              <a:latin typeface="Montserrat SemiBold" pitchFamily="2" charset="0"/>
              <a:ea typeface="Yu Gothic" panose="020B0400000000000000" pitchFamily="34" charset="-128"/>
            </a:endParaRPr>
          </a:p>
        </p:txBody>
      </p:sp>
      <p:sp>
        <p:nvSpPr>
          <p:cNvPr id="8" name="円/楕円 7">
            <a:extLst>
              <a:ext uri="{FF2B5EF4-FFF2-40B4-BE49-F238E27FC236}">
                <a16:creationId xmlns:a16="http://schemas.microsoft.com/office/drawing/2014/main" id="{3F509ACF-0E8C-D7AE-3712-6AEC316055FB}"/>
              </a:ext>
            </a:extLst>
          </p:cNvPr>
          <p:cNvSpPr/>
          <p:nvPr/>
        </p:nvSpPr>
        <p:spPr>
          <a:xfrm>
            <a:off x="8237697" y="2613760"/>
            <a:ext cx="3191827" cy="3191827"/>
          </a:xfrm>
          <a:prstGeom prst="ellipse">
            <a:avLst/>
          </a:prstGeom>
          <a:solidFill>
            <a:srgbClr val="1A96F0"/>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bIns="288000" rtlCol="0" anchor="b"/>
          <a:lstStyle/>
          <a:p>
            <a:pPr algn="ctr">
              <a:spcBef>
                <a:spcPts val="300"/>
              </a:spcBef>
            </a:pPr>
            <a:r>
              <a:rPr kumimoji="1" lang="ja-JP" altLang="en-US" sz="2200" b="1">
                <a:solidFill>
                  <a:schemeClr val="bg1"/>
                </a:solidFill>
                <a:latin typeface="Montserrat SemiBold" pitchFamily="2" charset="0"/>
                <a:ea typeface="Yu Gothic" panose="020B0400000000000000" pitchFamily="34" charset="-128"/>
              </a:rPr>
              <a:t>今後発生しうる</a:t>
            </a:r>
            <a:endParaRPr kumimoji="1" lang="en-US" altLang="ja-JP" sz="2200" b="1" dirty="0">
              <a:solidFill>
                <a:schemeClr val="bg1"/>
              </a:solidFill>
              <a:latin typeface="Montserrat SemiBold" pitchFamily="2" charset="0"/>
              <a:ea typeface="Yu Gothic" panose="020B0400000000000000" pitchFamily="34" charset="-128"/>
            </a:endParaRPr>
          </a:p>
          <a:p>
            <a:pPr algn="ctr">
              <a:spcBef>
                <a:spcPts val="300"/>
              </a:spcBef>
            </a:pPr>
            <a:r>
              <a:rPr lang="ja-JP" altLang="en-US" sz="2200" b="1">
                <a:solidFill>
                  <a:schemeClr val="bg1"/>
                </a:solidFill>
                <a:latin typeface="Montserrat SemiBold" pitchFamily="2" charset="0"/>
                <a:ea typeface="Yu Gothic" panose="020B0400000000000000" pitchFamily="34" charset="-128"/>
              </a:rPr>
              <a:t>課題について</a:t>
            </a:r>
            <a:endParaRPr kumimoji="1" lang="ja-JP" altLang="en-US" sz="2200" b="1">
              <a:solidFill>
                <a:schemeClr val="bg1"/>
              </a:solidFill>
              <a:latin typeface="Montserrat SemiBold" pitchFamily="2" charset="0"/>
              <a:ea typeface="Yu Gothic" panose="020B0400000000000000" pitchFamily="34" charset="-128"/>
            </a:endParaRPr>
          </a:p>
        </p:txBody>
      </p:sp>
      <p:pic>
        <p:nvPicPr>
          <p:cNvPr id="11" name="グラフィックス 10" descr="警告 単色塗りつぶし">
            <a:extLst>
              <a:ext uri="{FF2B5EF4-FFF2-40B4-BE49-F238E27FC236}">
                <a16:creationId xmlns:a16="http://schemas.microsoft.com/office/drawing/2014/main" id="{86688844-C337-BD74-4FE4-4BA303290EE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76410" y="3167520"/>
            <a:ext cx="914400" cy="914400"/>
          </a:xfrm>
          <a:prstGeom prst="rect">
            <a:avLst/>
          </a:prstGeom>
        </p:spPr>
      </p:pic>
      <p:pic>
        <p:nvPicPr>
          <p:cNvPr id="15" name="グラフィックス 14" descr="イラストレーター 単色塗りつぶし">
            <a:extLst>
              <a:ext uri="{FF2B5EF4-FFF2-40B4-BE49-F238E27FC236}">
                <a16:creationId xmlns:a16="http://schemas.microsoft.com/office/drawing/2014/main" id="{BD4A6F52-41F1-4A63-EA2E-27599B19880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855470" y="3121800"/>
            <a:ext cx="1005840" cy="1005840"/>
          </a:xfrm>
          <a:prstGeom prst="rect">
            <a:avLst/>
          </a:prstGeom>
        </p:spPr>
      </p:pic>
    </p:spTree>
    <p:extLst>
      <p:ext uri="{BB962C8B-B14F-4D97-AF65-F5344CB8AC3E}">
        <p14:creationId xmlns:p14="http://schemas.microsoft.com/office/powerpoint/2010/main" val="39827161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FC5FFF-15DD-9422-B05D-9B28C13BC67E}"/>
            </a:ext>
          </a:extLst>
        </p:cNvPr>
        <p:cNvGrpSpPr/>
        <p:nvPr/>
      </p:nvGrpSpPr>
      <p:grpSpPr>
        <a:xfrm>
          <a:off x="0" y="0"/>
          <a:ext cx="0" cy="0"/>
          <a:chOff x="0" y="0"/>
          <a:chExt cx="0" cy="0"/>
        </a:xfrm>
      </p:grpSpPr>
      <p:pic>
        <p:nvPicPr>
          <p:cNvPr id="3074" name="Picture 2">
            <a:extLst>
              <a:ext uri="{FF2B5EF4-FFF2-40B4-BE49-F238E27FC236}">
                <a16:creationId xmlns:a16="http://schemas.microsoft.com/office/drawing/2014/main" id="{CB56AA24-352F-E8C2-39D0-D623BB17D3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2269" y="2680251"/>
            <a:ext cx="4273222" cy="2403686"/>
          </a:xfrm>
          <a:prstGeom prst="rect">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pic>
        <p:nvPicPr>
          <p:cNvPr id="9" name="図 8" descr="グラフィカル ユーザー インターフェイス, アプリケーション&#10;&#10;AI 生成コンテンツは誤りを含む可能性があります。">
            <a:extLst>
              <a:ext uri="{FF2B5EF4-FFF2-40B4-BE49-F238E27FC236}">
                <a16:creationId xmlns:a16="http://schemas.microsoft.com/office/drawing/2014/main" id="{191C9FFE-BC21-4F27-FFEB-D8402CC3EFF2}"/>
              </a:ext>
            </a:extLst>
          </p:cNvPr>
          <p:cNvPicPr>
            <a:picLocks noChangeAspect="1"/>
          </p:cNvPicPr>
          <p:nvPr/>
        </p:nvPicPr>
        <p:blipFill>
          <a:blip r:embed="rId3"/>
          <a:stretch>
            <a:fillRect/>
          </a:stretch>
        </p:blipFill>
        <p:spPr>
          <a:xfrm>
            <a:off x="1516339" y="2682414"/>
            <a:ext cx="4331194" cy="2403686"/>
          </a:xfrm>
          <a:prstGeom prst="rect">
            <a:avLst/>
          </a:prstGeom>
          <a:noFill/>
          <a:ln>
            <a:solidFill>
              <a:schemeClr val="bg1">
                <a:lumMod val="85000"/>
              </a:schemeClr>
            </a:solidFill>
          </a:ln>
        </p:spPr>
      </p:pic>
      <p:sp>
        <p:nvSpPr>
          <p:cNvPr id="7" name="角丸四角形 6">
            <a:extLst>
              <a:ext uri="{FF2B5EF4-FFF2-40B4-BE49-F238E27FC236}">
                <a16:creationId xmlns:a16="http://schemas.microsoft.com/office/drawing/2014/main" id="{D3CC9ED4-2DA4-1DD9-2F92-C126A27871F6}"/>
              </a:ext>
            </a:extLst>
          </p:cNvPr>
          <p:cNvSpPr/>
          <p:nvPr/>
        </p:nvSpPr>
        <p:spPr>
          <a:xfrm>
            <a:off x="1516729" y="5360730"/>
            <a:ext cx="4273222" cy="716465"/>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r>
              <a:rPr lang="en-US" altLang="ja-JP" b="1" dirty="0" err="1">
                <a:solidFill>
                  <a:srgbClr val="1A96F0"/>
                </a:solidFill>
                <a:latin typeface="Montserrat SemiBold" pitchFamily="2" charset="0"/>
                <a:ea typeface="Yu Gothic" panose="020B0400000000000000" pitchFamily="34" charset="-128"/>
              </a:rPr>
              <a:t>formmate</a:t>
            </a:r>
            <a:r>
              <a:rPr lang="en-US" altLang="ja-JP" b="1" dirty="0">
                <a:solidFill>
                  <a:srgbClr val="1A96F0"/>
                </a:solidFill>
                <a:latin typeface="Montserrat SemiBold" pitchFamily="2" charset="0"/>
                <a:ea typeface="Yu Gothic" panose="020B0400000000000000" pitchFamily="34" charset="-128"/>
              </a:rPr>
              <a:t> </a:t>
            </a:r>
            <a:r>
              <a:rPr lang="ja-JP" altLang="en-US" b="1">
                <a:solidFill>
                  <a:srgbClr val="1A96F0"/>
                </a:solidFill>
                <a:latin typeface="Montserrat SemiBold" pitchFamily="2" charset="0"/>
                <a:ea typeface="Yu Gothic" panose="020B0400000000000000" pitchFamily="34" charset="-128"/>
              </a:rPr>
              <a:t>サービスサイト</a:t>
            </a:r>
            <a:endParaRPr lang="en-US" altLang="ja-JP" b="1" dirty="0">
              <a:solidFill>
                <a:srgbClr val="1A96F0"/>
              </a:solidFill>
              <a:latin typeface="Montserrat SemiBold" pitchFamily="2" charset="0"/>
              <a:ea typeface="Yu Gothic" panose="020B0400000000000000" pitchFamily="34" charset="-128"/>
            </a:endParaRPr>
          </a:p>
          <a:p>
            <a:pPr algn="ctr">
              <a:spcBef>
                <a:spcPts val="600"/>
              </a:spcBef>
            </a:pPr>
            <a:r>
              <a:rPr lang="en" altLang="ja-JP" sz="1200" b="1" dirty="0">
                <a:solidFill>
                  <a:schemeClr val="tx1">
                    <a:lumMod val="75000"/>
                    <a:lumOff val="25000"/>
                  </a:schemeClr>
                </a:solidFill>
                <a:latin typeface="Montserrat SemiBold" pitchFamily="2" charset="0"/>
                <a:ea typeface="Yu Gothic" panose="020B0400000000000000" pitchFamily="34" charset="-128"/>
              </a:rPr>
              <a:t>https://</a:t>
            </a:r>
            <a:r>
              <a:rPr lang="en" altLang="ja-JP" sz="1200" b="1" dirty="0" err="1">
                <a:solidFill>
                  <a:schemeClr val="tx1">
                    <a:lumMod val="75000"/>
                    <a:lumOff val="25000"/>
                  </a:schemeClr>
                </a:solidFill>
                <a:latin typeface="Montserrat SemiBold" pitchFamily="2" charset="0"/>
                <a:ea typeface="Yu Gothic" panose="020B0400000000000000" pitchFamily="34" charset="-128"/>
              </a:rPr>
              <a:t>formmate.io</a:t>
            </a:r>
            <a:r>
              <a:rPr lang="en" altLang="ja-JP" sz="1200" b="1" dirty="0">
                <a:solidFill>
                  <a:schemeClr val="tx1">
                    <a:lumMod val="75000"/>
                    <a:lumOff val="25000"/>
                  </a:schemeClr>
                </a:solidFill>
                <a:latin typeface="Montserrat SemiBold" pitchFamily="2" charset="0"/>
                <a:ea typeface="Yu Gothic" panose="020B0400000000000000" pitchFamily="34" charset="-128"/>
              </a:rPr>
              <a:t>/</a:t>
            </a:r>
            <a:endParaRPr lang="ja-JP" altLang="en-US" sz="1200" b="1">
              <a:solidFill>
                <a:schemeClr val="tx1">
                  <a:lumMod val="75000"/>
                  <a:lumOff val="25000"/>
                </a:schemeClr>
              </a:solidFill>
              <a:latin typeface="Montserrat SemiBold" pitchFamily="2" charset="0"/>
              <a:ea typeface="Yu Gothic" panose="020B0400000000000000" pitchFamily="34" charset="-128"/>
            </a:endParaRPr>
          </a:p>
        </p:txBody>
      </p:sp>
      <p:sp>
        <p:nvSpPr>
          <p:cNvPr id="8" name="角丸四角形 7">
            <a:extLst>
              <a:ext uri="{FF2B5EF4-FFF2-40B4-BE49-F238E27FC236}">
                <a16:creationId xmlns:a16="http://schemas.microsoft.com/office/drawing/2014/main" id="{FB81ABCE-9FF9-B0BC-1AE7-F56A3E66416F}"/>
              </a:ext>
            </a:extLst>
          </p:cNvPr>
          <p:cNvSpPr/>
          <p:nvPr/>
        </p:nvSpPr>
        <p:spPr>
          <a:xfrm>
            <a:off x="6412658" y="5360730"/>
            <a:ext cx="4273222" cy="716465"/>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r>
              <a:rPr lang="en-US" altLang="ja-JP" b="1" dirty="0">
                <a:solidFill>
                  <a:srgbClr val="1A96F0"/>
                </a:solidFill>
                <a:latin typeface="Montserrat SemiBold" pitchFamily="2" charset="0"/>
                <a:ea typeface="Yu Gothic" panose="020B0400000000000000" pitchFamily="34" charset="-128"/>
              </a:rPr>
              <a:t>IT</a:t>
            </a:r>
            <a:r>
              <a:rPr lang="ja-JP" altLang="en-US" b="1">
                <a:solidFill>
                  <a:srgbClr val="1A96F0"/>
                </a:solidFill>
                <a:latin typeface="Montserrat SemiBold" pitchFamily="2" charset="0"/>
                <a:ea typeface="Yu Gothic" panose="020B0400000000000000" pitchFamily="34" charset="-128"/>
              </a:rPr>
              <a:t>トレンド</a:t>
            </a:r>
            <a:r>
              <a:rPr lang="en-US" altLang="ja-JP" b="1" dirty="0">
                <a:solidFill>
                  <a:srgbClr val="1A96F0"/>
                </a:solidFill>
                <a:latin typeface="Montserrat SemiBold" pitchFamily="2" charset="0"/>
                <a:ea typeface="Yu Gothic" panose="020B0400000000000000" pitchFamily="34" charset="-128"/>
              </a:rPr>
              <a:t>EXPO </a:t>
            </a:r>
            <a:r>
              <a:rPr lang="ja-JP" altLang="en-US" b="1">
                <a:solidFill>
                  <a:srgbClr val="1A96F0"/>
                </a:solidFill>
                <a:latin typeface="Montserrat SemiBold" pitchFamily="2" charset="0"/>
                <a:ea typeface="Yu Gothic" panose="020B0400000000000000" pitchFamily="34" charset="-128"/>
              </a:rPr>
              <a:t>登壇動画</a:t>
            </a:r>
            <a:endParaRPr lang="en-US" altLang="ja-JP" b="1" dirty="0">
              <a:solidFill>
                <a:srgbClr val="1A96F0"/>
              </a:solidFill>
              <a:latin typeface="Montserrat SemiBold" pitchFamily="2" charset="0"/>
              <a:ea typeface="Yu Gothic" panose="020B0400000000000000" pitchFamily="34" charset="-128"/>
            </a:endParaRPr>
          </a:p>
          <a:p>
            <a:pPr algn="ctr">
              <a:spcBef>
                <a:spcPts val="600"/>
              </a:spcBef>
            </a:pPr>
            <a:r>
              <a:rPr lang="en" altLang="ja-JP" sz="1200" b="1" dirty="0">
                <a:solidFill>
                  <a:schemeClr val="tx1">
                    <a:lumMod val="75000"/>
                    <a:lumOff val="25000"/>
                  </a:schemeClr>
                </a:solidFill>
                <a:latin typeface="Montserrat SemiBold" pitchFamily="2" charset="0"/>
                <a:ea typeface="Yu Gothic" panose="020B0400000000000000" pitchFamily="34" charset="-128"/>
              </a:rPr>
              <a:t>https://</a:t>
            </a:r>
            <a:r>
              <a:rPr lang="en" altLang="ja-JP" sz="1200" b="1" dirty="0" err="1">
                <a:solidFill>
                  <a:schemeClr val="tx1">
                    <a:lumMod val="75000"/>
                    <a:lumOff val="25000"/>
                  </a:schemeClr>
                </a:solidFill>
                <a:latin typeface="Montserrat SemiBold" pitchFamily="2" charset="0"/>
                <a:ea typeface="Yu Gothic" panose="020B0400000000000000" pitchFamily="34" charset="-128"/>
              </a:rPr>
              <a:t>youtu.be</a:t>
            </a:r>
            <a:r>
              <a:rPr lang="en" altLang="ja-JP" sz="1200" b="1" dirty="0">
                <a:solidFill>
                  <a:schemeClr val="tx1">
                    <a:lumMod val="75000"/>
                    <a:lumOff val="25000"/>
                  </a:schemeClr>
                </a:solidFill>
                <a:latin typeface="Montserrat SemiBold" pitchFamily="2" charset="0"/>
                <a:ea typeface="Yu Gothic" panose="020B0400000000000000" pitchFamily="34" charset="-128"/>
              </a:rPr>
              <a:t>/2ZYTRJw16IY</a:t>
            </a:r>
            <a:endParaRPr lang="ja-JP" altLang="en-US" sz="1200" b="1">
              <a:solidFill>
                <a:schemeClr val="tx1">
                  <a:lumMod val="75000"/>
                  <a:lumOff val="25000"/>
                </a:schemeClr>
              </a:solidFill>
              <a:latin typeface="Montserrat SemiBold" pitchFamily="2" charset="0"/>
              <a:ea typeface="Yu Gothic" panose="020B0400000000000000" pitchFamily="34" charset="-128"/>
            </a:endParaRPr>
          </a:p>
        </p:txBody>
      </p:sp>
      <p:sp>
        <p:nvSpPr>
          <p:cNvPr id="2" name="日付プレースホルダー 1">
            <a:extLst>
              <a:ext uri="{FF2B5EF4-FFF2-40B4-BE49-F238E27FC236}">
                <a16:creationId xmlns:a16="http://schemas.microsoft.com/office/drawing/2014/main" id="{FF01DC08-EB81-0D70-9B92-212522DAF47E}"/>
              </a:ext>
            </a:extLst>
          </p:cNvPr>
          <p:cNvSpPr>
            <a:spLocks noGrp="1"/>
          </p:cNvSpPr>
          <p:nvPr>
            <p:ph type="dt" sz="half" idx="10"/>
          </p:nvPr>
        </p:nvSpPr>
        <p:spPr/>
        <p:txBody>
          <a:bodyPr/>
          <a:lstStyle/>
          <a:p>
            <a:r>
              <a:rPr lang="en-US" altLang="ja-JP"/>
              <a:t>© Cone Inc.</a:t>
            </a:r>
            <a:endParaRPr lang="ja-JP" altLang="en-US"/>
          </a:p>
        </p:txBody>
      </p:sp>
      <p:sp>
        <p:nvSpPr>
          <p:cNvPr id="3" name="スライド番号プレースホルダー 2">
            <a:extLst>
              <a:ext uri="{FF2B5EF4-FFF2-40B4-BE49-F238E27FC236}">
                <a16:creationId xmlns:a16="http://schemas.microsoft.com/office/drawing/2014/main" id="{51431BF8-3DA7-1194-0269-83E58951A08D}"/>
              </a:ext>
            </a:extLst>
          </p:cNvPr>
          <p:cNvSpPr>
            <a:spLocks noGrp="1"/>
          </p:cNvSpPr>
          <p:nvPr>
            <p:ph type="sldNum" sz="quarter" idx="12"/>
          </p:nvPr>
        </p:nvSpPr>
        <p:spPr/>
        <p:txBody>
          <a:bodyPr/>
          <a:lstStyle/>
          <a:p>
            <a:fld id="{E310EA0D-2252-9045-A82C-BA460C3629D0}" type="slidenum">
              <a:rPr lang="ja-JP" altLang="en-US" smtClean="0"/>
              <a:pPr/>
              <a:t>20</a:t>
            </a:fld>
            <a:endParaRPr lang="ja-JP" altLang="en-US"/>
          </a:p>
        </p:txBody>
      </p:sp>
      <p:sp>
        <p:nvSpPr>
          <p:cNvPr id="4" name="角丸四角形 3">
            <a:extLst>
              <a:ext uri="{FF2B5EF4-FFF2-40B4-BE49-F238E27FC236}">
                <a16:creationId xmlns:a16="http://schemas.microsoft.com/office/drawing/2014/main" id="{5EB24CCE-A028-F700-BAD3-BD8735F7C9B1}"/>
              </a:ext>
            </a:extLst>
          </p:cNvPr>
          <p:cNvSpPr/>
          <p:nvPr/>
        </p:nvSpPr>
        <p:spPr>
          <a:xfrm>
            <a:off x="442913" y="1045427"/>
            <a:ext cx="11306175" cy="1062153"/>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1200"/>
              </a:spcBef>
            </a:pPr>
            <a:r>
              <a:rPr lang="en-US" altLang="ja-JP" sz="3200" b="1" dirty="0" err="1">
                <a:solidFill>
                  <a:srgbClr val="1A96F0"/>
                </a:solidFill>
                <a:latin typeface="Montserrat SemiBold" pitchFamily="2" charset="0"/>
                <a:ea typeface="Yu Gothic" panose="020B0400000000000000" pitchFamily="34" charset="-128"/>
              </a:rPr>
              <a:t>f</a:t>
            </a:r>
            <a:r>
              <a:rPr kumimoji="1" lang="en-US" altLang="ja-JP" sz="3200" b="1" dirty="0" err="1">
                <a:solidFill>
                  <a:srgbClr val="1A96F0"/>
                </a:solidFill>
                <a:latin typeface="Montserrat SemiBold" pitchFamily="2" charset="0"/>
                <a:ea typeface="Yu Gothic" panose="020B0400000000000000" pitchFamily="34" charset="-128"/>
              </a:rPr>
              <a:t>ormmate</a:t>
            </a:r>
            <a:r>
              <a:rPr kumimoji="1" lang="ja-JP" altLang="en-US" sz="3200" b="1">
                <a:solidFill>
                  <a:srgbClr val="1A96F0"/>
                </a:solidFill>
                <a:latin typeface="Montserrat SemiBold" pitchFamily="2" charset="0"/>
                <a:ea typeface="Yu Gothic" panose="020B0400000000000000" pitchFamily="34" charset="-128"/>
              </a:rPr>
              <a:t>のサービス詳細</a:t>
            </a:r>
            <a:r>
              <a:rPr kumimoji="1" lang="ja-JP" altLang="en-US" sz="2800" b="1">
                <a:solidFill>
                  <a:schemeClr val="tx1">
                    <a:lumMod val="75000"/>
                    <a:lumOff val="25000"/>
                  </a:schemeClr>
                </a:solidFill>
                <a:latin typeface="Montserrat SemiBold" pitchFamily="2" charset="0"/>
                <a:ea typeface="Yu Gothic" panose="020B0400000000000000" pitchFamily="34" charset="-128"/>
              </a:rPr>
              <a:t>が気になる場合は、</a:t>
            </a:r>
            <a:endParaRPr kumimoji="1" lang="en-US" altLang="ja-JP" sz="2800" b="1" dirty="0">
              <a:solidFill>
                <a:schemeClr val="tx1">
                  <a:lumMod val="75000"/>
                  <a:lumOff val="25000"/>
                </a:schemeClr>
              </a:solidFill>
              <a:latin typeface="Montserrat SemiBold" pitchFamily="2" charset="0"/>
              <a:ea typeface="Yu Gothic" panose="020B0400000000000000" pitchFamily="34" charset="-128"/>
            </a:endParaRPr>
          </a:p>
          <a:p>
            <a:pPr algn="ctr">
              <a:spcBef>
                <a:spcPts val="1200"/>
              </a:spcBef>
            </a:pPr>
            <a:r>
              <a:rPr lang="ja-JP" altLang="en-US" sz="2800" b="1">
                <a:solidFill>
                  <a:schemeClr val="tx1">
                    <a:lumMod val="75000"/>
                    <a:lumOff val="25000"/>
                  </a:schemeClr>
                </a:solidFill>
                <a:latin typeface="Montserrat SemiBold" pitchFamily="2" charset="0"/>
                <a:ea typeface="Yu Gothic" panose="020B0400000000000000" pitchFamily="34" charset="-128"/>
              </a:rPr>
              <a:t>サービスサイト・ウェビナー動画をご確認ください！</a:t>
            </a:r>
            <a:endParaRPr kumimoji="1" lang="ja-JP" altLang="en-US" sz="2800" b="1">
              <a:solidFill>
                <a:schemeClr val="tx1">
                  <a:lumMod val="75000"/>
                  <a:lumOff val="25000"/>
                </a:schemeClr>
              </a:solidFill>
              <a:latin typeface="Montserrat SemiBold" pitchFamily="2" charset="0"/>
              <a:ea typeface="Yu Gothic" panose="020B0400000000000000" pitchFamily="34" charset="-128"/>
            </a:endParaRPr>
          </a:p>
        </p:txBody>
      </p:sp>
    </p:spTree>
    <p:extLst>
      <p:ext uri="{BB962C8B-B14F-4D97-AF65-F5344CB8AC3E}">
        <p14:creationId xmlns:p14="http://schemas.microsoft.com/office/powerpoint/2010/main" val="37658425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958F502-3F51-E904-EFDD-701FBEB488F2}"/>
              </a:ext>
            </a:extLst>
          </p:cNvPr>
          <p:cNvSpPr>
            <a:spLocks noGrp="1"/>
          </p:cNvSpPr>
          <p:nvPr>
            <p:ph type="title"/>
          </p:nvPr>
        </p:nvSpPr>
        <p:spPr/>
        <p:txBody>
          <a:bodyPr/>
          <a:lstStyle/>
          <a:p>
            <a:r>
              <a:rPr kumimoji="1" lang="ja-JP" altLang="en-US"/>
              <a:t>比較検討の勝率を向上</a:t>
            </a:r>
          </a:p>
        </p:txBody>
      </p:sp>
      <p:sp>
        <p:nvSpPr>
          <p:cNvPr id="3" name="コンテンツ プレースホルダー 2">
            <a:extLst>
              <a:ext uri="{FF2B5EF4-FFF2-40B4-BE49-F238E27FC236}">
                <a16:creationId xmlns:a16="http://schemas.microsoft.com/office/drawing/2014/main" id="{17FFAE55-136B-4AC5-C58A-D65F1EF05434}"/>
              </a:ext>
            </a:extLst>
          </p:cNvPr>
          <p:cNvSpPr>
            <a:spLocks noGrp="1"/>
          </p:cNvSpPr>
          <p:nvPr>
            <p:ph idx="1"/>
          </p:nvPr>
        </p:nvSpPr>
        <p:spPr/>
        <p:txBody>
          <a:bodyPr/>
          <a:lstStyle/>
          <a:p>
            <a:r>
              <a:rPr kumimoji="1" lang="ja-JP" altLang="en-US"/>
              <a:t>商談後の先方社内での検討時に「サービスの魅力」が伝わっていなければ、他社に勝つこと</a:t>
            </a:r>
            <a:endParaRPr kumimoji="1" lang="en-US" altLang="ja-JP" dirty="0"/>
          </a:p>
          <a:p>
            <a:r>
              <a:rPr lang="ja-JP" altLang="en-US"/>
              <a:t>はできません。社内での伝言ゲームを防ぐために社内検討用資料の作成も支援しています。</a:t>
            </a:r>
            <a:endParaRPr kumimoji="1" lang="ja-JP" altLang="en-US"/>
          </a:p>
        </p:txBody>
      </p:sp>
      <p:sp>
        <p:nvSpPr>
          <p:cNvPr id="4" name="日付プレースホルダー 3">
            <a:extLst>
              <a:ext uri="{FF2B5EF4-FFF2-40B4-BE49-F238E27FC236}">
                <a16:creationId xmlns:a16="http://schemas.microsoft.com/office/drawing/2014/main" id="{AA9202A5-FDD4-CC4F-E20C-49AC1C3AAE4D}"/>
              </a:ext>
            </a:extLst>
          </p:cNvPr>
          <p:cNvSpPr>
            <a:spLocks noGrp="1"/>
          </p:cNvSpPr>
          <p:nvPr>
            <p:ph type="dt" sz="half" idx="10"/>
          </p:nvPr>
        </p:nvSpPr>
        <p:spPr/>
        <p:txBody>
          <a:bodyPr/>
          <a:lstStyle/>
          <a:p>
            <a:r>
              <a:rPr lang="en-US" altLang="ja-JP"/>
              <a:t>© Cone Inc.</a:t>
            </a:r>
            <a:endParaRPr lang="ja-JP" altLang="en-US"/>
          </a:p>
        </p:txBody>
      </p:sp>
      <p:sp>
        <p:nvSpPr>
          <p:cNvPr id="5" name="スライド番号プレースホルダー 4">
            <a:extLst>
              <a:ext uri="{FF2B5EF4-FFF2-40B4-BE49-F238E27FC236}">
                <a16:creationId xmlns:a16="http://schemas.microsoft.com/office/drawing/2014/main" id="{D4FF2D73-9D2E-8B6D-0717-B98A210A7DB4}"/>
              </a:ext>
            </a:extLst>
          </p:cNvPr>
          <p:cNvSpPr>
            <a:spLocks noGrp="1"/>
          </p:cNvSpPr>
          <p:nvPr>
            <p:ph type="sldNum" sz="quarter" idx="12"/>
          </p:nvPr>
        </p:nvSpPr>
        <p:spPr/>
        <p:txBody>
          <a:bodyPr/>
          <a:lstStyle/>
          <a:p>
            <a:fld id="{E310EA0D-2252-9045-A82C-BA460C3629D0}" type="slidenum">
              <a:rPr lang="ja-JP" altLang="en-US" smtClean="0"/>
              <a:pPr/>
              <a:t>21</a:t>
            </a:fld>
            <a:endParaRPr lang="ja-JP" altLang="en-US"/>
          </a:p>
        </p:txBody>
      </p:sp>
      <p:sp>
        <p:nvSpPr>
          <p:cNvPr id="38" name="角丸四角形 37">
            <a:extLst>
              <a:ext uri="{FF2B5EF4-FFF2-40B4-BE49-F238E27FC236}">
                <a16:creationId xmlns:a16="http://schemas.microsoft.com/office/drawing/2014/main" id="{35EB7CF2-14DD-93AA-B488-58FE24FC6848}"/>
              </a:ext>
            </a:extLst>
          </p:cNvPr>
          <p:cNvSpPr/>
          <p:nvPr/>
        </p:nvSpPr>
        <p:spPr>
          <a:xfrm>
            <a:off x="442913" y="2168525"/>
            <a:ext cx="5265909" cy="3406162"/>
          </a:xfrm>
          <a:prstGeom prst="roundRect">
            <a:avLst>
              <a:gd name="adj"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251999" tIns="180000" rtlCol="0" anchor="t"/>
          <a:lstStyle/>
          <a:p>
            <a:r>
              <a:rPr kumimoji="1" lang="ja-JP" altLang="en-US" sz="1200" b="1">
                <a:solidFill>
                  <a:schemeClr val="tx1">
                    <a:lumMod val="50000"/>
                    <a:lumOff val="50000"/>
                  </a:schemeClr>
                </a:solidFill>
                <a:latin typeface="Montserrat SemiBold" pitchFamily="2" charset="0"/>
                <a:ea typeface="Yu Gothic" panose="020B0400000000000000" pitchFamily="34" charset="-128"/>
              </a:rPr>
              <a:t>通常の検討フロー</a:t>
            </a:r>
          </a:p>
        </p:txBody>
      </p:sp>
      <p:sp>
        <p:nvSpPr>
          <p:cNvPr id="39" name="角丸四角形 38">
            <a:extLst>
              <a:ext uri="{FF2B5EF4-FFF2-40B4-BE49-F238E27FC236}">
                <a16:creationId xmlns:a16="http://schemas.microsoft.com/office/drawing/2014/main" id="{FE4DCEA1-B449-7A89-6793-97469F427897}"/>
              </a:ext>
            </a:extLst>
          </p:cNvPr>
          <p:cNvSpPr/>
          <p:nvPr/>
        </p:nvSpPr>
        <p:spPr>
          <a:xfrm>
            <a:off x="6483180" y="2168524"/>
            <a:ext cx="5265909" cy="3406163"/>
          </a:xfrm>
          <a:prstGeom prst="roundRect">
            <a:avLst>
              <a:gd name="adj"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251999" tIns="180000" rtlCol="0" anchor="t"/>
          <a:lstStyle/>
          <a:p>
            <a:r>
              <a:rPr kumimoji="1" lang="ja-JP" altLang="en-US" sz="1200" b="1">
                <a:solidFill>
                  <a:schemeClr val="tx1">
                    <a:lumMod val="50000"/>
                    <a:lumOff val="50000"/>
                  </a:schemeClr>
                </a:solidFill>
                <a:latin typeface="Montserrat SemiBold" pitchFamily="2" charset="0"/>
                <a:ea typeface="Yu Gothic" panose="020B0400000000000000" pitchFamily="34" charset="-128"/>
              </a:rPr>
              <a:t>社内検討用資料での検討フロー</a:t>
            </a:r>
          </a:p>
        </p:txBody>
      </p:sp>
      <p:grpSp>
        <p:nvGrpSpPr>
          <p:cNvPr id="6" name="グループ化 5">
            <a:extLst>
              <a:ext uri="{FF2B5EF4-FFF2-40B4-BE49-F238E27FC236}">
                <a16:creationId xmlns:a16="http://schemas.microsoft.com/office/drawing/2014/main" id="{FBA9EFBB-EE13-FE0D-F524-8F96C8DCAE74}"/>
              </a:ext>
            </a:extLst>
          </p:cNvPr>
          <p:cNvGrpSpPr/>
          <p:nvPr/>
        </p:nvGrpSpPr>
        <p:grpSpPr>
          <a:xfrm>
            <a:off x="6789787" y="2807797"/>
            <a:ext cx="4652695" cy="2416784"/>
            <a:chOff x="1147654" y="1756540"/>
            <a:chExt cx="7493211" cy="3892257"/>
          </a:xfrm>
        </p:grpSpPr>
        <p:pic>
          <p:nvPicPr>
            <p:cNvPr id="7" name="グラフィックス 6">
              <a:extLst>
                <a:ext uri="{FF2B5EF4-FFF2-40B4-BE49-F238E27FC236}">
                  <a16:creationId xmlns:a16="http://schemas.microsoft.com/office/drawing/2014/main" id="{4BBA7E33-1B68-EEC4-B924-B98BD7A8440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56723" y="3048776"/>
              <a:ext cx="868110" cy="868110"/>
            </a:xfrm>
            <a:prstGeom prst="rect">
              <a:avLst/>
            </a:prstGeom>
          </p:spPr>
        </p:pic>
        <p:sp>
          <p:nvSpPr>
            <p:cNvPr id="8" name="角丸四角形 7">
              <a:extLst>
                <a:ext uri="{FF2B5EF4-FFF2-40B4-BE49-F238E27FC236}">
                  <a16:creationId xmlns:a16="http://schemas.microsoft.com/office/drawing/2014/main" id="{A894757E-F601-0109-F767-4CD71D634987}"/>
                </a:ext>
              </a:extLst>
            </p:cNvPr>
            <p:cNvSpPr/>
            <p:nvPr/>
          </p:nvSpPr>
          <p:spPr>
            <a:xfrm>
              <a:off x="1656805" y="4050133"/>
              <a:ext cx="1667947" cy="408883"/>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ja-JP" altLang="en-US" sz="1100" b="1">
                  <a:solidFill>
                    <a:schemeClr val="tx1">
                      <a:lumMod val="75000"/>
                      <a:lumOff val="25000"/>
                    </a:schemeClr>
                  </a:solidFill>
                  <a:latin typeface="Montserrat SemiBold" pitchFamily="2" charset="0"/>
                  <a:ea typeface="Yu Gothic" panose="020B0400000000000000" pitchFamily="34" charset="-128"/>
                </a:rPr>
                <a:t>営業担当</a:t>
              </a:r>
            </a:p>
          </p:txBody>
        </p:sp>
        <p:pic>
          <p:nvPicPr>
            <p:cNvPr id="9" name="グラフィックス 8">
              <a:extLst>
                <a:ext uri="{FF2B5EF4-FFF2-40B4-BE49-F238E27FC236}">
                  <a16:creationId xmlns:a16="http://schemas.microsoft.com/office/drawing/2014/main" id="{B0D22E4A-4CB0-907B-7C93-B6F3B92C5AC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460205" y="3048776"/>
              <a:ext cx="868110" cy="868110"/>
            </a:xfrm>
            <a:prstGeom prst="rect">
              <a:avLst/>
            </a:prstGeom>
          </p:spPr>
        </p:pic>
        <p:sp>
          <p:nvSpPr>
            <p:cNvPr id="10" name="角丸四角形 9">
              <a:extLst>
                <a:ext uri="{FF2B5EF4-FFF2-40B4-BE49-F238E27FC236}">
                  <a16:creationId xmlns:a16="http://schemas.microsoft.com/office/drawing/2014/main" id="{76EFD5FA-CFA5-4BEA-D57A-6E5517363B31}"/>
                </a:ext>
              </a:extLst>
            </p:cNvPr>
            <p:cNvSpPr/>
            <p:nvPr/>
          </p:nvSpPr>
          <p:spPr>
            <a:xfrm>
              <a:off x="4060287" y="4050133"/>
              <a:ext cx="1667947" cy="408883"/>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ja-JP" altLang="en-US" sz="1100" b="1">
                  <a:solidFill>
                    <a:schemeClr val="tx1">
                      <a:lumMod val="75000"/>
                      <a:lumOff val="25000"/>
                    </a:schemeClr>
                  </a:solidFill>
                  <a:latin typeface="Montserrat SemiBold" pitchFamily="2" charset="0"/>
                  <a:ea typeface="Yu Gothic" panose="020B0400000000000000" pitchFamily="34" charset="-128"/>
                </a:rPr>
                <a:t>先方担当者</a:t>
              </a:r>
            </a:p>
          </p:txBody>
        </p:sp>
        <p:pic>
          <p:nvPicPr>
            <p:cNvPr id="11" name="グラフィックス 10">
              <a:extLst>
                <a:ext uri="{FF2B5EF4-FFF2-40B4-BE49-F238E27FC236}">
                  <a16:creationId xmlns:a16="http://schemas.microsoft.com/office/drawing/2014/main" id="{F5C10A9D-3E47-9DF4-51E6-B65C1606CEF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863687" y="3048776"/>
              <a:ext cx="868110" cy="868110"/>
            </a:xfrm>
            <a:prstGeom prst="rect">
              <a:avLst/>
            </a:prstGeom>
          </p:spPr>
        </p:pic>
        <p:sp>
          <p:nvSpPr>
            <p:cNvPr id="12" name="角丸四角形 11">
              <a:extLst>
                <a:ext uri="{FF2B5EF4-FFF2-40B4-BE49-F238E27FC236}">
                  <a16:creationId xmlns:a16="http://schemas.microsoft.com/office/drawing/2014/main" id="{56F0C653-743A-722D-4456-B34149EF00F2}"/>
                </a:ext>
              </a:extLst>
            </p:cNvPr>
            <p:cNvSpPr/>
            <p:nvPr/>
          </p:nvSpPr>
          <p:spPr>
            <a:xfrm>
              <a:off x="6463769" y="4050133"/>
              <a:ext cx="1667947" cy="408883"/>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ja-JP" altLang="en-US" sz="1100" b="1">
                  <a:solidFill>
                    <a:schemeClr val="tx1">
                      <a:lumMod val="75000"/>
                      <a:lumOff val="25000"/>
                    </a:schemeClr>
                  </a:solidFill>
                  <a:latin typeface="Montserrat SemiBold" pitchFamily="2" charset="0"/>
                  <a:ea typeface="Yu Gothic" panose="020B0400000000000000" pitchFamily="34" charset="-128"/>
                </a:rPr>
                <a:t>決裁権者</a:t>
              </a:r>
            </a:p>
          </p:txBody>
        </p:sp>
        <p:cxnSp>
          <p:nvCxnSpPr>
            <p:cNvPr id="15" name="直線矢印コネクタ 14">
              <a:extLst>
                <a:ext uri="{FF2B5EF4-FFF2-40B4-BE49-F238E27FC236}">
                  <a16:creationId xmlns:a16="http://schemas.microsoft.com/office/drawing/2014/main" id="{B100346C-473C-8D6D-90D4-4691D7C46A6F}"/>
                </a:ext>
              </a:extLst>
            </p:cNvPr>
            <p:cNvCxnSpPr/>
            <p:nvPr/>
          </p:nvCxnSpPr>
          <p:spPr>
            <a:xfrm>
              <a:off x="3292746" y="3482831"/>
              <a:ext cx="799546" cy="0"/>
            </a:xfrm>
            <a:prstGeom prst="straightConnector1">
              <a:avLst/>
            </a:prstGeom>
            <a:ln w="25400" cap="rnd">
              <a:solidFill>
                <a:schemeClr val="bg1">
                  <a:lumMod val="75000"/>
                </a:schemeClr>
              </a:solidFill>
              <a:tailEnd type="arrow" w="med" len="sm"/>
            </a:ln>
          </p:spPr>
          <p:style>
            <a:lnRef idx="2">
              <a:schemeClr val="accent1"/>
            </a:lnRef>
            <a:fillRef idx="0">
              <a:schemeClr val="accent1"/>
            </a:fillRef>
            <a:effectRef idx="1">
              <a:schemeClr val="accent1"/>
            </a:effectRef>
            <a:fontRef idx="minor">
              <a:schemeClr val="tx1"/>
            </a:fontRef>
          </p:style>
        </p:cxnSp>
        <p:cxnSp>
          <p:nvCxnSpPr>
            <p:cNvPr id="16" name="直線矢印コネクタ 15">
              <a:extLst>
                <a:ext uri="{FF2B5EF4-FFF2-40B4-BE49-F238E27FC236}">
                  <a16:creationId xmlns:a16="http://schemas.microsoft.com/office/drawing/2014/main" id="{8E81A788-8BBF-214F-7B45-2E45011A1144}"/>
                </a:ext>
              </a:extLst>
            </p:cNvPr>
            <p:cNvCxnSpPr/>
            <p:nvPr/>
          </p:nvCxnSpPr>
          <p:spPr>
            <a:xfrm>
              <a:off x="5696229" y="3482831"/>
              <a:ext cx="799546" cy="0"/>
            </a:xfrm>
            <a:prstGeom prst="straightConnector1">
              <a:avLst/>
            </a:prstGeom>
            <a:ln w="25400" cap="rnd">
              <a:solidFill>
                <a:schemeClr val="bg1">
                  <a:lumMod val="75000"/>
                </a:schemeClr>
              </a:solidFill>
              <a:tailEnd type="arrow" w="med" len="sm"/>
            </a:ln>
          </p:spPr>
          <p:style>
            <a:lnRef idx="2">
              <a:schemeClr val="accent1"/>
            </a:lnRef>
            <a:fillRef idx="0">
              <a:schemeClr val="accent1"/>
            </a:fillRef>
            <a:effectRef idx="1">
              <a:schemeClr val="accent1"/>
            </a:effectRef>
            <a:fontRef idx="minor">
              <a:schemeClr val="tx1"/>
            </a:fontRef>
          </p:style>
        </p:cxnSp>
        <p:sp>
          <p:nvSpPr>
            <p:cNvPr id="18" name="フリーフォーム 17">
              <a:extLst>
                <a:ext uri="{FF2B5EF4-FFF2-40B4-BE49-F238E27FC236}">
                  <a16:creationId xmlns:a16="http://schemas.microsoft.com/office/drawing/2014/main" id="{DA9F1AA1-A52C-4D50-A3F9-808D4F6F6960}"/>
                </a:ext>
              </a:extLst>
            </p:cNvPr>
            <p:cNvSpPr/>
            <p:nvPr/>
          </p:nvSpPr>
          <p:spPr>
            <a:xfrm flipV="1">
              <a:off x="1147654" y="1772774"/>
              <a:ext cx="2686247" cy="1012013"/>
            </a:xfrm>
            <a:custGeom>
              <a:avLst/>
              <a:gdLst>
                <a:gd name="connsiteX0" fmla="*/ 59637 w 2686246"/>
                <a:gd name="connsiteY0" fmla="*/ 1113215 h 1113215"/>
                <a:gd name="connsiteX1" fmla="*/ 2626609 w 2686246"/>
                <a:gd name="connsiteY1" fmla="*/ 1113215 h 1113215"/>
                <a:gd name="connsiteX2" fmla="*/ 2686246 w 2686246"/>
                <a:gd name="connsiteY2" fmla="*/ 1053578 h 1113215"/>
                <a:gd name="connsiteX3" fmla="*/ 2686246 w 2686246"/>
                <a:gd name="connsiteY3" fmla="*/ 228337 h 1113215"/>
                <a:gd name="connsiteX4" fmla="*/ 2626609 w 2686246"/>
                <a:gd name="connsiteY4" fmla="*/ 168700 h 1113215"/>
                <a:gd name="connsiteX5" fmla="*/ 1454134 w 2686246"/>
                <a:gd name="connsiteY5" fmla="*/ 168700 h 1113215"/>
                <a:gd name="connsiteX6" fmla="*/ 1343123 w 2686246"/>
                <a:gd name="connsiteY6" fmla="*/ 0 h 1113215"/>
                <a:gd name="connsiteX7" fmla="*/ 1232112 w 2686246"/>
                <a:gd name="connsiteY7" fmla="*/ 168700 h 1113215"/>
                <a:gd name="connsiteX8" fmla="*/ 59637 w 2686246"/>
                <a:gd name="connsiteY8" fmla="*/ 168700 h 1113215"/>
                <a:gd name="connsiteX9" fmla="*/ 0 w 2686246"/>
                <a:gd name="connsiteY9" fmla="*/ 228337 h 1113215"/>
                <a:gd name="connsiteX10" fmla="*/ 0 w 2686246"/>
                <a:gd name="connsiteY10" fmla="*/ 1053578 h 1113215"/>
                <a:gd name="connsiteX11" fmla="*/ 59637 w 2686246"/>
                <a:gd name="connsiteY11" fmla="*/ 1113215 h 1113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86246" h="1113215">
                  <a:moveTo>
                    <a:pt x="59637" y="1113215"/>
                  </a:moveTo>
                  <a:lnTo>
                    <a:pt x="2626609" y="1113215"/>
                  </a:lnTo>
                  <a:cubicBezTo>
                    <a:pt x="2659546" y="1113215"/>
                    <a:pt x="2686246" y="1086515"/>
                    <a:pt x="2686246" y="1053578"/>
                  </a:cubicBezTo>
                  <a:lnTo>
                    <a:pt x="2686246" y="228337"/>
                  </a:lnTo>
                  <a:cubicBezTo>
                    <a:pt x="2686246" y="195400"/>
                    <a:pt x="2659546" y="168700"/>
                    <a:pt x="2626609" y="168700"/>
                  </a:cubicBezTo>
                  <a:lnTo>
                    <a:pt x="1454134" y="168700"/>
                  </a:lnTo>
                  <a:lnTo>
                    <a:pt x="1343123" y="0"/>
                  </a:lnTo>
                  <a:lnTo>
                    <a:pt x="1232112" y="168700"/>
                  </a:lnTo>
                  <a:lnTo>
                    <a:pt x="59637" y="168700"/>
                  </a:lnTo>
                  <a:cubicBezTo>
                    <a:pt x="26700" y="168700"/>
                    <a:pt x="0" y="195400"/>
                    <a:pt x="0" y="228337"/>
                  </a:cubicBezTo>
                  <a:lnTo>
                    <a:pt x="0" y="1053578"/>
                  </a:lnTo>
                  <a:cubicBezTo>
                    <a:pt x="0" y="1086515"/>
                    <a:pt x="26700" y="1113215"/>
                    <a:pt x="59637" y="1113215"/>
                  </a:cubicBezTo>
                  <a:close/>
                </a:path>
              </a:pathLst>
            </a:custGeom>
            <a:noFill/>
            <a:ln w="19050">
              <a:solidFill>
                <a:srgbClr val="008CE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sz="1100" b="1">
                <a:solidFill>
                  <a:schemeClr val="tx1">
                    <a:lumMod val="75000"/>
                    <a:lumOff val="25000"/>
                  </a:schemeClr>
                </a:solidFill>
                <a:latin typeface="Montserrat SemiBold" pitchFamily="2" charset="0"/>
                <a:ea typeface="Yu Gothic" panose="020B0400000000000000" pitchFamily="34" charset="-128"/>
              </a:endParaRPr>
            </a:p>
          </p:txBody>
        </p:sp>
        <p:sp>
          <p:nvSpPr>
            <p:cNvPr id="19" name="角丸四角形 18">
              <a:extLst>
                <a:ext uri="{FF2B5EF4-FFF2-40B4-BE49-F238E27FC236}">
                  <a16:creationId xmlns:a16="http://schemas.microsoft.com/office/drawing/2014/main" id="{FFFE24E2-1DAA-9813-A232-145E9A20DE64}"/>
                </a:ext>
              </a:extLst>
            </p:cNvPr>
            <p:cNvSpPr/>
            <p:nvPr/>
          </p:nvSpPr>
          <p:spPr>
            <a:xfrm>
              <a:off x="1147656" y="1765106"/>
              <a:ext cx="2686247" cy="858651"/>
            </a:xfrm>
            <a:prstGeom prst="roundRect">
              <a:avLst>
                <a:gd name="adj" fmla="val 6314"/>
              </a:avLst>
            </a:prstGeom>
            <a:noFill/>
            <a:ln w="25400">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ja-JP" altLang="en-US" sz="1100" b="1">
                  <a:solidFill>
                    <a:srgbClr val="008CE2"/>
                  </a:solidFill>
                  <a:latin typeface="Montserrat SemiBold" pitchFamily="2" charset="0"/>
                  <a:ea typeface="Yu Gothic" panose="020B0400000000000000" pitchFamily="34" charset="-128"/>
                </a:rPr>
                <a:t>社内検討用資料</a:t>
              </a:r>
              <a:endParaRPr lang="en-US" altLang="ja-JP" sz="1100" b="1" dirty="0">
                <a:solidFill>
                  <a:srgbClr val="008CE2"/>
                </a:solidFill>
                <a:latin typeface="Montserrat SemiBold" pitchFamily="2" charset="0"/>
                <a:ea typeface="Yu Gothic" panose="020B0400000000000000" pitchFamily="34" charset="-128"/>
              </a:endParaRPr>
            </a:p>
            <a:p>
              <a:pPr algn="ctr"/>
              <a:r>
                <a:rPr lang="ja-JP" altLang="en-US" sz="1100" b="1">
                  <a:solidFill>
                    <a:srgbClr val="008CE2"/>
                  </a:solidFill>
                  <a:latin typeface="Montserrat SemiBold" pitchFamily="2" charset="0"/>
                  <a:ea typeface="Yu Gothic" panose="020B0400000000000000" pitchFamily="34" charset="-128"/>
                </a:rPr>
                <a:t>確認してください！</a:t>
              </a:r>
            </a:p>
          </p:txBody>
        </p:sp>
        <p:sp>
          <p:nvSpPr>
            <p:cNvPr id="20" name="フリーフォーム 19">
              <a:extLst>
                <a:ext uri="{FF2B5EF4-FFF2-40B4-BE49-F238E27FC236}">
                  <a16:creationId xmlns:a16="http://schemas.microsoft.com/office/drawing/2014/main" id="{F4F727A2-BB0E-6A63-6A02-AE5FE91CF422}"/>
                </a:ext>
              </a:extLst>
            </p:cNvPr>
            <p:cNvSpPr/>
            <p:nvPr/>
          </p:nvSpPr>
          <p:spPr>
            <a:xfrm>
              <a:off x="3551135" y="4629115"/>
              <a:ext cx="2686247" cy="1012015"/>
            </a:xfrm>
            <a:custGeom>
              <a:avLst/>
              <a:gdLst>
                <a:gd name="connsiteX0" fmla="*/ 59637 w 2686246"/>
                <a:gd name="connsiteY0" fmla="*/ 1113215 h 1113215"/>
                <a:gd name="connsiteX1" fmla="*/ 2626609 w 2686246"/>
                <a:gd name="connsiteY1" fmla="*/ 1113215 h 1113215"/>
                <a:gd name="connsiteX2" fmla="*/ 2686246 w 2686246"/>
                <a:gd name="connsiteY2" fmla="*/ 1053578 h 1113215"/>
                <a:gd name="connsiteX3" fmla="*/ 2686246 w 2686246"/>
                <a:gd name="connsiteY3" fmla="*/ 228337 h 1113215"/>
                <a:gd name="connsiteX4" fmla="*/ 2626609 w 2686246"/>
                <a:gd name="connsiteY4" fmla="*/ 168700 h 1113215"/>
                <a:gd name="connsiteX5" fmla="*/ 1454134 w 2686246"/>
                <a:gd name="connsiteY5" fmla="*/ 168700 h 1113215"/>
                <a:gd name="connsiteX6" fmla="*/ 1343123 w 2686246"/>
                <a:gd name="connsiteY6" fmla="*/ 0 h 1113215"/>
                <a:gd name="connsiteX7" fmla="*/ 1232112 w 2686246"/>
                <a:gd name="connsiteY7" fmla="*/ 168700 h 1113215"/>
                <a:gd name="connsiteX8" fmla="*/ 59637 w 2686246"/>
                <a:gd name="connsiteY8" fmla="*/ 168700 h 1113215"/>
                <a:gd name="connsiteX9" fmla="*/ 0 w 2686246"/>
                <a:gd name="connsiteY9" fmla="*/ 228337 h 1113215"/>
                <a:gd name="connsiteX10" fmla="*/ 0 w 2686246"/>
                <a:gd name="connsiteY10" fmla="*/ 1053578 h 1113215"/>
                <a:gd name="connsiteX11" fmla="*/ 59637 w 2686246"/>
                <a:gd name="connsiteY11" fmla="*/ 1113215 h 1113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86246" h="1113215">
                  <a:moveTo>
                    <a:pt x="59637" y="1113215"/>
                  </a:moveTo>
                  <a:lnTo>
                    <a:pt x="2626609" y="1113215"/>
                  </a:lnTo>
                  <a:cubicBezTo>
                    <a:pt x="2659546" y="1113215"/>
                    <a:pt x="2686246" y="1086515"/>
                    <a:pt x="2686246" y="1053578"/>
                  </a:cubicBezTo>
                  <a:lnTo>
                    <a:pt x="2686246" y="228337"/>
                  </a:lnTo>
                  <a:cubicBezTo>
                    <a:pt x="2686246" y="195400"/>
                    <a:pt x="2659546" y="168700"/>
                    <a:pt x="2626609" y="168700"/>
                  </a:cubicBezTo>
                  <a:lnTo>
                    <a:pt x="1454134" y="168700"/>
                  </a:lnTo>
                  <a:lnTo>
                    <a:pt x="1343123" y="0"/>
                  </a:lnTo>
                  <a:lnTo>
                    <a:pt x="1232112" y="168700"/>
                  </a:lnTo>
                  <a:lnTo>
                    <a:pt x="59637" y="168700"/>
                  </a:lnTo>
                  <a:cubicBezTo>
                    <a:pt x="26700" y="168700"/>
                    <a:pt x="0" y="195400"/>
                    <a:pt x="0" y="228337"/>
                  </a:cubicBezTo>
                  <a:lnTo>
                    <a:pt x="0" y="1053578"/>
                  </a:lnTo>
                  <a:cubicBezTo>
                    <a:pt x="0" y="1086515"/>
                    <a:pt x="26700" y="1113215"/>
                    <a:pt x="59637" y="1113215"/>
                  </a:cubicBezTo>
                  <a:close/>
                </a:path>
              </a:pathLst>
            </a:custGeom>
            <a:no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sz="1100" b="1">
                <a:solidFill>
                  <a:schemeClr val="tx1">
                    <a:lumMod val="75000"/>
                    <a:lumOff val="25000"/>
                  </a:schemeClr>
                </a:solidFill>
                <a:latin typeface="Montserrat SemiBold" pitchFamily="2" charset="0"/>
                <a:ea typeface="Yu Gothic" panose="020B0400000000000000" pitchFamily="34" charset="-128"/>
              </a:endParaRPr>
            </a:p>
          </p:txBody>
        </p:sp>
        <p:sp>
          <p:nvSpPr>
            <p:cNvPr id="21" name="角丸四角形 20">
              <a:extLst>
                <a:ext uri="{FF2B5EF4-FFF2-40B4-BE49-F238E27FC236}">
                  <a16:creationId xmlns:a16="http://schemas.microsoft.com/office/drawing/2014/main" id="{6D9D394E-77F7-9771-A8A0-D729A1527BC1}"/>
                </a:ext>
              </a:extLst>
            </p:cNvPr>
            <p:cNvSpPr/>
            <p:nvPr/>
          </p:nvSpPr>
          <p:spPr>
            <a:xfrm>
              <a:off x="3551137" y="4790147"/>
              <a:ext cx="2686247" cy="858650"/>
            </a:xfrm>
            <a:prstGeom prst="roundRect">
              <a:avLst>
                <a:gd name="adj" fmla="val 6314"/>
              </a:avLst>
            </a:prstGeom>
            <a:noFill/>
            <a:ln w="25400">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ja-JP" altLang="en-US" sz="1100" b="1">
                  <a:solidFill>
                    <a:schemeClr val="tx1">
                      <a:lumMod val="75000"/>
                      <a:lumOff val="25000"/>
                    </a:schemeClr>
                  </a:solidFill>
                  <a:latin typeface="Montserrat SemiBold" pitchFamily="2" charset="0"/>
                  <a:ea typeface="Yu Gothic" panose="020B0400000000000000" pitchFamily="34" charset="-128"/>
                </a:rPr>
                <a:t>課題解決「</a:t>
              </a:r>
              <a:r>
                <a:rPr lang="en-US" altLang="ja-JP" sz="1100" b="1" dirty="0">
                  <a:solidFill>
                    <a:schemeClr val="tx1">
                      <a:lumMod val="75000"/>
                      <a:lumOff val="25000"/>
                    </a:schemeClr>
                  </a:solidFill>
                  <a:latin typeface="Montserrat SemiBold" pitchFamily="2" charset="0"/>
                  <a:ea typeface="Yu Gothic" panose="020B0400000000000000" pitchFamily="34" charset="-128"/>
                </a:rPr>
                <a:t>A</a:t>
              </a:r>
              <a:r>
                <a:rPr lang="ja-JP" altLang="en-US" sz="1100" b="1">
                  <a:solidFill>
                    <a:schemeClr val="tx1">
                      <a:lumMod val="75000"/>
                      <a:lumOff val="25000"/>
                    </a:schemeClr>
                  </a:solidFill>
                  <a:latin typeface="Montserrat SemiBold" pitchFamily="2" charset="0"/>
                  <a:ea typeface="Yu Gothic" panose="020B0400000000000000" pitchFamily="34" charset="-128"/>
                </a:rPr>
                <a:t>」が</a:t>
              </a:r>
              <a:endParaRPr lang="en-US" altLang="ja-JP" sz="1100" b="1" dirty="0">
                <a:solidFill>
                  <a:schemeClr val="tx1">
                    <a:lumMod val="75000"/>
                    <a:lumOff val="25000"/>
                  </a:schemeClr>
                </a:solidFill>
                <a:latin typeface="Montserrat SemiBold" pitchFamily="2" charset="0"/>
                <a:ea typeface="Yu Gothic" panose="020B0400000000000000" pitchFamily="34" charset="-128"/>
              </a:endParaRPr>
            </a:p>
            <a:p>
              <a:pPr algn="ctr"/>
              <a:r>
                <a:rPr lang="ja-JP" altLang="en-US" sz="1100" b="1">
                  <a:solidFill>
                    <a:schemeClr val="tx1">
                      <a:lumMod val="75000"/>
                      <a:lumOff val="25000"/>
                    </a:schemeClr>
                  </a:solidFill>
                  <a:latin typeface="Montserrat SemiBold" pitchFamily="2" charset="0"/>
                  <a:ea typeface="Yu Gothic" panose="020B0400000000000000" pitchFamily="34" charset="-128"/>
                </a:rPr>
                <a:t>できるらしいです</a:t>
              </a:r>
            </a:p>
          </p:txBody>
        </p:sp>
        <p:sp>
          <p:nvSpPr>
            <p:cNvPr id="22" name="フリーフォーム 21">
              <a:extLst>
                <a:ext uri="{FF2B5EF4-FFF2-40B4-BE49-F238E27FC236}">
                  <a16:creationId xmlns:a16="http://schemas.microsoft.com/office/drawing/2014/main" id="{49A687DC-D3D0-643F-4DE9-0AA11363D533}"/>
                </a:ext>
              </a:extLst>
            </p:cNvPr>
            <p:cNvSpPr/>
            <p:nvPr/>
          </p:nvSpPr>
          <p:spPr>
            <a:xfrm flipV="1">
              <a:off x="5954618" y="1764208"/>
              <a:ext cx="2686247" cy="1012014"/>
            </a:xfrm>
            <a:custGeom>
              <a:avLst/>
              <a:gdLst>
                <a:gd name="connsiteX0" fmla="*/ 59637 w 2686246"/>
                <a:gd name="connsiteY0" fmla="*/ 1113215 h 1113215"/>
                <a:gd name="connsiteX1" fmla="*/ 2626609 w 2686246"/>
                <a:gd name="connsiteY1" fmla="*/ 1113215 h 1113215"/>
                <a:gd name="connsiteX2" fmla="*/ 2686246 w 2686246"/>
                <a:gd name="connsiteY2" fmla="*/ 1053578 h 1113215"/>
                <a:gd name="connsiteX3" fmla="*/ 2686246 w 2686246"/>
                <a:gd name="connsiteY3" fmla="*/ 228337 h 1113215"/>
                <a:gd name="connsiteX4" fmla="*/ 2626609 w 2686246"/>
                <a:gd name="connsiteY4" fmla="*/ 168700 h 1113215"/>
                <a:gd name="connsiteX5" fmla="*/ 1454134 w 2686246"/>
                <a:gd name="connsiteY5" fmla="*/ 168700 h 1113215"/>
                <a:gd name="connsiteX6" fmla="*/ 1343123 w 2686246"/>
                <a:gd name="connsiteY6" fmla="*/ 0 h 1113215"/>
                <a:gd name="connsiteX7" fmla="*/ 1232112 w 2686246"/>
                <a:gd name="connsiteY7" fmla="*/ 168700 h 1113215"/>
                <a:gd name="connsiteX8" fmla="*/ 59637 w 2686246"/>
                <a:gd name="connsiteY8" fmla="*/ 168700 h 1113215"/>
                <a:gd name="connsiteX9" fmla="*/ 0 w 2686246"/>
                <a:gd name="connsiteY9" fmla="*/ 228337 h 1113215"/>
                <a:gd name="connsiteX10" fmla="*/ 0 w 2686246"/>
                <a:gd name="connsiteY10" fmla="*/ 1053578 h 1113215"/>
                <a:gd name="connsiteX11" fmla="*/ 59637 w 2686246"/>
                <a:gd name="connsiteY11" fmla="*/ 1113215 h 1113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86246" h="1113215">
                  <a:moveTo>
                    <a:pt x="59637" y="1113215"/>
                  </a:moveTo>
                  <a:lnTo>
                    <a:pt x="2626609" y="1113215"/>
                  </a:lnTo>
                  <a:cubicBezTo>
                    <a:pt x="2659546" y="1113215"/>
                    <a:pt x="2686246" y="1086515"/>
                    <a:pt x="2686246" y="1053578"/>
                  </a:cubicBezTo>
                  <a:lnTo>
                    <a:pt x="2686246" y="228337"/>
                  </a:lnTo>
                  <a:cubicBezTo>
                    <a:pt x="2686246" y="195400"/>
                    <a:pt x="2659546" y="168700"/>
                    <a:pt x="2626609" y="168700"/>
                  </a:cubicBezTo>
                  <a:lnTo>
                    <a:pt x="1454134" y="168700"/>
                  </a:lnTo>
                  <a:lnTo>
                    <a:pt x="1343123" y="0"/>
                  </a:lnTo>
                  <a:lnTo>
                    <a:pt x="1232112" y="168700"/>
                  </a:lnTo>
                  <a:lnTo>
                    <a:pt x="59637" y="168700"/>
                  </a:lnTo>
                  <a:cubicBezTo>
                    <a:pt x="26700" y="168700"/>
                    <a:pt x="0" y="195400"/>
                    <a:pt x="0" y="228337"/>
                  </a:cubicBezTo>
                  <a:lnTo>
                    <a:pt x="0" y="1053578"/>
                  </a:lnTo>
                  <a:cubicBezTo>
                    <a:pt x="0" y="1086515"/>
                    <a:pt x="26700" y="1113215"/>
                    <a:pt x="59637" y="1113215"/>
                  </a:cubicBezTo>
                  <a:close/>
                </a:path>
              </a:pathLst>
            </a:custGeom>
            <a:noFill/>
            <a:ln w="19050">
              <a:solidFill>
                <a:srgbClr val="F59F34"/>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sz="1100" b="1">
                <a:solidFill>
                  <a:schemeClr val="tx1">
                    <a:lumMod val="75000"/>
                    <a:lumOff val="25000"/>
                  </a:schemeClr>
                </a:solidFill>
                <a:latin typeface="Montserrat SemiBold" pitchFamily="2" charset="0"/>
                <a:ea typeface="Yu Gothic" panose="020B0400000000000000" pitchFamily="34" charset="-128"/>
              </a:endParaRPr>
            </a:p>
          </p:txBody>
        </p:sp>
        <p:sp>
          <p:nvSpPr>
            <p:cNvPr id="23" name="角丸四角形 22">
              <a:extLst>
                <a:ext uri="{FF2B5EF4-FFF2-40B4-BE49-F238E27FC236}">
                  <a16:creationId xmlns:a16="http://schemas.microsoft.com/office/drawing/2014/main" id="{513F2332-666F-9548-96D3-2C8A035F2D9C}"/>
                </a:ext>
              </a:extLst>
            </p:cNvPr>
            <p:cNvSpPr/>
            <p:nvPr/>
          </p:nvSpPr>
          <p:spPr>
            <a:xfrm>
              <a:off x="5954618" y="1756540"/>
              <a:ext cx="2686247" cy="858652"/>
            </a:xfrm>
            <a:prstGeom prst="roundRect">
              <a:avLst>
                <a:gd name="adj" fmla="val 6314"/>
              </a:avLst>
            </a:prstGeom>
            <a:noFill/>
            <a:ln w="25400">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ja-JP" altLang="en-US" sz="1100" b="1">
                  <a:solidFill>
                    <a:srgbClr val="F59F34"/>
                  </a:solidFill>
                  <a:latin typeface="Montserrat SemiBold" pitchFamily="2" charset="0"/>
                  <a:ea typeface="Yu Gothic" panose="020B0400000000000000" pitchFamily="34" charset="-128"/>
                </a:rPr>
                <a:t>「</a:t>
              </a:r>
              <a:r>
                <a:rPr lang="en-US" altLang="ja-JP" sz="1100" b="1" dirty="0">
                  <a:solidFill>
                    <a:srgbClr val="F59F34"/>
                  </a:solidFill>
                  <a:latin typeface="Montserrat SemiBold" pitchFamily="2" charset="0"/>
                  <a:ea typeface="Yu Gothic" panose="020B0400000000000000" pitchFamily="34" charset="-128"/>
                </a:rPr>
                <a:t>A</a:t>
              </a:r>
              <a:r>
                <a:rPr lang="ja-JP" altLang="en-US" sz="1100" b="1">
                  <a:solidFill>
                    <a:srgbClr val="F59F34"/>
                  </a:solidFill>
                  <a:latin typeface="Montserrat SemiBold" pitchFamily="2" charset="0"/>
                  <a:ea typeface="Yu Gothic" panose="020B0400000000000000" pitchFamily="34" charset="-128"/>
                </a:rPr>
                <a:t>」ができるなら</a:t>
              </a:r>
              <a:endParaRPr lang="en-US" altLang="ja-JP" sz="1100" b="1" dirty="0">
                <a:solidFill>
                  <a:srgbClr val="F59F34"/>
                </a:solidFill>
                <a:latin typeface="Montserrat SemiBold" pitchFamily="2" charset="0"/>
                <a:ea typeface="Yu Gothic" panose="020B0400000000000000" pitchFamily="34" charset="-128"/>
              </a:endParaRPr>
            </a:p>
            <a:p>
              <a:pPr algn="ctr"/>
              <a:r>
                <a:rPr lang="ja-JP" altLang="en-US" sz="1100" b="1">
                  <a:solidFill>
                    <a:srgbClr val="F59F34"/>
                  </a:solidFill>
                  <a:latin typeface="Montserrat SemiBold" pitchFamily="2" charset="0"/>
                  <a:ea typeface="Yu Gothic" panose="020B0400000000000000" pitchFamily="34" charset="-128"/>
                </a:rPr>
                <a:t>ぜひ依頼したい！</a:t>
              </a:r>
              <a:endParaRPr lang="en-US" altLang="ja-JP" sz="1100" b="1" dirty="0">
                <a:solidFill>
                  <a:srgbClr val="F59F34"/>
                </a:solidFill>
                <a:latin typeface="Montserrat SemiBold" pitchFamily="2" charset="0"/>
                <a:ea typeface="Yu Gothic" panose="020B0400000000000000" pitchFamily="34" charset="-128"/>
              </a:endParaRPr>
            </a:p>
          </p:txBody>
        </p:sp>
        <p:grpSp>
          <p:nvGrpSpPr>
            <p:cNvPr id="26" name="グループ化 25">
              <a:extLst>
                <a:ext uri="{FF2B5EF4-FFF2-40B4-BE49-F238E27FC236}">
                  <a16:creationId xmlns:a16="http://schemas.microsoft.com/office/drawing/2014/main" id="{7D0DB4A6-EAF6-D7B2-BB99-F8CAE04B8FE0}"/>
                </a:ext>
              </a:extLst>
            </p:cNvPr>
            <p:cNvGrpSpPr/>
            <p:nvPr/>
          </p:nvGrpSpPr>
          <p:grpSpPr>
            <a:xfrm>
              <a:off x="2817390" y="2909912"/>
              <a:ext cx="1667947" cy="825680"/>
              <a:chOff x="2817390" y="2909912"/>
              <a:chExt cx="1667947" cy="825680"/>
            </a:xfrm>
          </p:grpSpPr>
          <p:sp>
            <p:nvSpPr>
              <p:cNvPr id="35" name="角丸四角形 34">
                <a:extLst>
                  <a:ext uri="{FF2B5EF4-FFF2-40B4-BE49-F238E27FC236}">
                    <a16:creationId xmlns:a16="http://schemas.microsoft.com/office/drawing/2014/main" id="{2D3ACE52-240A-E156-22B5-981DA32A208C}"/>
                  </a:ext>
                </a:extLst>
              </p:cNvPr>
              <p:cNvSpPr/>
              <p:nvPr/>
            </p:nvSpPr>
            <p:spPr>
              <a:xfrm>
                <a:off x="2817390" y="2909912"/>
                <a:ext cx="1667947" cy="283012"/>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ja-JP" altLang="en-US" sz="900" b="1">
                    <a:solidFill>
                      <a:srgbClr val="008CE2"/>
                    </a:solidFill>
                    <a:latin typeface="Montserrat SemiBold" pitchFamily="2" charset="0"/>
                    <a:ea typeface="Yu Gothic" panose="020B0400000000000000" pitchFamily="34" charset="-128"/>
                  </a:rPr>
                  <a:t>社内検討用資料</a:t>
                </a:r>
              </a:p>
            </p:txBody>
          </p:sp>
          <p:sp>
            <p:nvSpPr>
              <p:cNvPr id="36" name="円/楕円 35">
                <a:extLst>
                  <a:ext uri="{FF2B5EF4-FFF2-40B4-BE49-F238E27FC236}">
                    <a16:creationId xmlns:a16="http://schemas.microsoft.com/office/drawing/2014/main" id="{6B813285-030B-0B6C-E6E9-0A043CD9B442}"/>
                  </a:ext>
                </a:extLst>
              </p:cNvPr>
              <p:cNvSpPr/>
              <p:nvPr/>
            </p:nvSpPr>
            <p:spPr>
              <a:xfrm>
                <a:off x="3402587" y="3230070"/>
                <a:ext cx="505522" cy="505522"/>
              </a:xfrm>
              <a:prstGeom prst="ellipse">
                <a:avLst/>
              </a:prstGeom>
              <a:solidFill>
                <a:srgbClr val="008C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50" b="1">
                  <a:solidFill>
                    <a:schemeClr val="tx1">
                      <a:lumMod val="75000"/>
                      <a:lumOff val="25000"/>
                    </a:schemeClr>
                  </a:solidFill>
                  <a:latin typeface="Montserrat SemiBold" pitchFamily="2" charset="0"/>
                  <a:ea typeface="Yu Gothic" panose="020B0400000000000000" pitchFamily="34" charset="-128"/>
                </a:endParaRPr>
              </a:p>
            </p:txBody>
          </p:sp>
          <p:pic>
            <p:nvPicPr>
              <p:cNvPr id="37" name="グラフィックス 36" descr="ドキュメント 単色塗りつぶし">
                <a:extLst>
                  <a:ext uri="{FF2B5EF4-FFF2-40B4-BE49-F238E27FC236}">
                    <a16:creationId xmlns:a16="http://schemas.microsoft.com/office/drawing/2014/main" id="{AEC480FF-4EE5-47B2-C15E-19047390622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461451" y="3288934"/>
                <a:ext cx="387795" cy="387795"/>
              </a:xfrm>
              <a:prstGeom prst="rect">
                <a:avLst/>
              </a:prstGeom>
            </p:spPr>
          </p:pic>
        </p:grpSp>
        <p:grpSp>
          <p:nvGrpSpPr>
            <p:cNvPr id="27" name="グループ化 26">
              <a:extLst>
                <a:ext uri="{FF2B5EF4-FFF2-40B4-BE49-F238E27FC236}">
                  <a16:creationId xmlns:a16="http://schemas.microsoft.com/office/drawing/2014/main" id="{B33EB4E1-2FDB-AA6B-F6C3-D560BC1292A2}"/>
                </a:ext>
              </a:extLst>
            </p:cNvPr>
            <p:cNvGrpSpPr/>
            <p:nvPr/>
          </p:nvGrpSpPr>
          <p:grpSpPr>
            <a:xfrm>
              <a:off x="5226482" y="2909912"/>
              <a:ext cx="1667947" cy="825680"/>
              <a:chOff x="2817390" y="2909912"/>
              <a:chExt cx="1667947" cy="825680"/>
            </a:xfrm>
          </p:grpSpPr>
          <p:sp>
            <p:nvSpPr>
              <p:cNvPr id="32" name="角丸四角形 31">
                <a:extLst>
                  <a:ext uri="{FF2B5EF4-FFF2-40B4-BE49-F238E27FC236}">
                    <a16:creationId xmlns:a16="http://schemas.microsoft.com/office/drawing/2014/main" id="{D28E77FE-1E53-27B2-C5BF-923B4648FC95}"/>
                  </a:ext>
                </a:extLst>
              </p:cNvPr>
              <p:cNvSpPr/>
              <p:nvPr/>
            </p:nvSpPr>
            <p:spPr>
              <a:xfrm>
                <a:off x="2817390" y="2909912"/>
                <a:ext cx="1667947" cy="283012"/>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ja-JP" altLang="en-US" sz="900" b="1">
                    <a:solidFill>
                      <a:srgbClr val="008CE2"/>
                    </a:solidFill>
                    <a:latin typeface="Montserrat SemiBold" pitchFamily="2" charset="0"/>
                    <a:ea typeface="Yu Gothic" panose="020B0400000000000000" pitchFamily="34" charset="-128"/>
                  </a:rPr>
                  <a:t>社内検討用資料</a:t>
                </a:r>
              </a:p>
            </p:txBody>
          </p:sp>
          <p:sp>
            <p:nvSpPr>
              <p:cNvPr id="33" name="円/楕円 32">
                <a:extLst>
                  <a:ext uri="{FF2B5EF4-FFF2-40B4-BE49-F238E27FC236}">
                    <a16:creationId xmlns:a16="http://schemas.microsoft.com/office/drawing/2014/main" id="{EBE9EE68-0528-06AF-3D39-86331010FE4E}"/>
                  </a:ext>
                </a:extLst>
              </p:cNvPr>
              <p:cNvSpPr/>
              <p:nvPr/>
            </p:nvSpPr>
            <p:spPr>
              <a:xfrm>
                <a:off x="3402587" y="3230070"/>
                <a:ext cx="505522" cy="505522"/>
              </a:xfrm>
              <a:prstGeom prst="ellipse">
                <a:avLst/>
              </a:prstGeom>
              <a:solidFill>
                <a:srgbClr val="008C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50" b="1">
                  <a:solidFill>
                    <a:schemeClr val="tx1">
                      <a:lumMod val="75000"/>
                      <a:lumOff val="25000"/>
                    </a:schemeClr>
                  </a:solidFill>
                  <a:latin typeface="Montserrat SemiBold" pitchFamily="2" charset="0"/>
                  <a:ea typeface="Yu Gothic" panose="020B0400000000000000" pitchFamily="34" charset="-128"/>
                </a:endParaRPr>
              </a:p>
            </p:txBody>
          </p:sp>
          <p:pic>
            <p:nvPicPr>
              <p:cNvPr id="34" name="グラフィックス 33" descr="ドキュメント 単色塗りつぶし">
                <a:extLst>
                  <a:ext uri="{FF2B5EF4-FFF2-40B4-BE49-F238E27FC236}">
                    <a16:creationId xmlns:a16="http://schemas.microsoft.com/office/drawing/2014/main" id="{0E00E3C5-277E-3180-DDAC-6C873F065E1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461451" y="3288934"/>
                <a:ext cx="387795" cy="387795"/>
              </a:xfrm>
              <a:prstGeom prst="rect">
                <a:avLst/>
              </a:prstGeom>
            </p:spPr>
          </p:pic>
        </p:grpSp>
      </p:grpSp>
      <p:grpSp>
        <p:nvGrpSpPr>
          <p:cNvPr id="40" name="グループ化 39">
            <a:extLst>
              <a:ext uri="{FF2B5EF4-FFF2-40B4-BE49-F238E27FC236}">
                <a16:creationId xmlns:a16="http://schemas.microsoft.com/office/drawing/2014/main" id="{B64127C3-9944-6810-2D23-A045157A0FF9}"/>
              </a:ext>
            </a:extLst>
          </p:cNvPr>
          <p:cNvGrpSpPr/>
          <p:nvPr/>
        </p:nvGrpSpPr>
        <p:grpSpPr>
          <a:xfrm>
            <a:off x="749520" y="2807797"/>
            <a:ext cx="4652695" cy="2416784"/>
            <a:chOff x="1147654" y="1756540"/>
            <a:chExt cx="7493211" cy="3892257"/>
          </a:xfrm>
        </p:grpSpPr>
        <p:pic>
          <p:nvPicPr>
            <p:cNvPr id="41" name="グラフィックス 40">
              <a:extLst>
                <a:ext uri="{FF2B5EF4-FFF2-40B4-BE49-F238E27FC236}">
                  <a16:creationId xmlns:a16="http://schemas.microsoft.com/office/drawing/2014/main" id="{95A1E3F5-EB69-D5D4-D8D0-251FB128877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56723" y="3048776"/>
              <a:ext cx="868110" cy="868110"/>
            </a:xfrm>
            <a:prstGeom prst="rect">
              <a:avLst/>
            </a:prstGeom>
          </p:spPr>
        </p:pic>
        <p:sp>
          <p:nvSpPr>
            <p:cNvPr id="42" name="角丸四角形 41">
              <a:extLst>
                <a:ext uri="{FF2B5EF4-FFF2-40B4-BE49-F238E27FC236}">
                  <a16:creationId xmlns:a16="http://schemas.microsoft.com/office/drawing/2014/main" id="{557AE3E7-04E8-144B-0B0C-ADCB7BBB5F6E}"/>
                </a:ext>
              </a:extLst>
            </p:cNvPr>
            <p:cNvSpPr/>
            <p:nvPr/>
          </p:nvSpPr>
          <p:spPr>
            <a:xfrm>
              <a:off x="1656805" y="4050133"/>
              <a:ext cx="1667947" cy="408883"/>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ja-JP" altLang="en-US" sz="1100" b="1">
                  <a:solidFill>
                    <a:schemeClr val="tx1">
                      <a:lumMod val="75000"/>
                      <a:lumOff val="25000"/>
                    </a:schemeClr>
                  </a:solidFill>
                  <a:latin typeface="Montserrat SemiBold" pitchFamily="2" charset="0"/>
                  <a:ea typeface="Yu Gothic" panose="020B0400000000000000" pitchFamily="34" charset="-128"/>
                </a:rPr>
                <a:t>営業担当</a:t>
              </a:r>
            </a:p>
          </p:txBody>
        </p:sp>
        <p:pic>
          <p:nvPicPr>
            <p:cNvPr id="43" name="グラフィックス 42">
              <a:extLst>
                <a:ext uri="{FF2B5EF4-FFF2-40B4-BE49-F238E27FC236}">
                  <a16:creationId xmlns:a16="http://schemas.microsoft.com/office/drawing/2014/main" id="{708C28F8-DFA1-5B3B-1FA0-DF55348C19A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460205" y="3048776"/>
              <a:ext cx="868110" cy="868110"/>
            </a:xfrm>
            <a:prstGeom prst="rect">
              <a:avLst/>
            </a:prstGeom>
          </p:spPr>
        </p:pic>
        <p:sp>
          <p:nvSpPr>
            <p:cNvPr id="44" name="角丸四角形 43">
              <a:extLst>
                <a:ext uri="{FF2B5EF4-FFF2-40B4-BE49-F238E27FC236}">
                  <a16:creationId xmlns:a16="http://schemas.microsoft.com/office/drawing/2014/main" id="{B90391EF-4F6D-E00A-13B9-A9A76D083A45}"/>
                </a:ext>
              </a:extLst>
            </p:cNvPr>
            <p:cNvSpPr/>
            <p:nvPr/>
          </p:nvSpPr>
          <p:spPr>
            <a:xfrm>
              <a:off x="4060287" y="4050133"/>
              <a:ext cx="1667947" cy="408883"/>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ja-JP" altLang="en-US" sz="1100" b="1">
                  <a:solidFill>
                    <a:schemeClr val="tx1">
                      <a:lumMod val="75000"/>
                      <a:lumOff val="25000"/>
                    </a:schemeClr>
                  </a:solidFill>
                  <a:latin typeface="Montserrat SemiBold" pitchFamily="2" charset="0"/>
                  <a:ea typeface="Yu Gothic" panose="020B0400000000000000" pitchFamily="34" charset="-128"/>
                </a:rPr>
                <a:t>先方担当者</a:t>
              </a:r>
            </a:p>
          </p:txBody>
        </p:sp>
        <p:pic>
          <p:nvPicPr>
            <p:cNvPr id="45" name="グラフィックス 44">
              <a:extLst>
                <a:ext uri="{FF2B5EF4-FFF2-40B4-BE49-F238E27FC236}">
                  <a16:creationId xmlns:a16="http://schemas.microsoft.com/office/drawing/2014/main" id="{FA13F444-28AA-E858-62DE-E459A0583C4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863687" y="3048776"/>
              <a:ext cx="868110" cy="868110"/>
            </a:xfrm>
            <a:prstGeom prst="rect">
              <a:avLst/>
            </a:prstGeom>
          </p:spPr>
        </p:pic>
        <p:sp>
          <p:nvSpPr>
            <p:cNvPr id="46" name="角丸四角形 45">
              <a:extLst>
                <a:ext uri="{FF2B5EF4-FFF2-40B4-BE49-F238E27FC236}">
                  <a16:creationId xmlns:a16="http://schemas.microsoft.com/office/drawing/2014/main" id="{66AACA1D-E3A5-9797-74FD-0E0F45DB050A}"/>
                </a:ext>
              </a:extLst>
            </p:cNvPr>
            <p:cNvSpPr/>
            <p:nvPr/>
          </p:nvSpPr>
          <p:spPr>
            <a:xfrm>
              <a:off x="6463769" y="4050133"/>
              <a:ext cx="1667947" cy="408883"/>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ja-JP" altLang="en-US" sz="1100" b="1">
                  <a:solidFill>
                    <a:schemeClr val="tx1">
                      <a:lumMod val="75000"/>
                      <a:lumOff val="25000"/>
                    </a:schemeClr>
                  </a:solidFill>
                  <a:latin typeface="Montserrat SemiBold" pitchFamily="2" charset="0"/>
                  <a:ea typeface="Yu Gothic" panose="020B0400000000000000" pitchFamily="34" charset="-128"/>
                </a:rPr>
                <a:t>決裁権者</a:t>
              </a:r>
            </a:p>
          </p:txBody>
        </p:sp>
        <p:cxnSp>
          <p:nvCxnSpPr>
            <p:cNvPr id="47" name="直線矢印コネクタ 46">
              <a:extLst>
                <a:ext uri="{FF2B5EF4-FFF2-40B4-BE49-F238E27FC236}">
                  <a16:creationId xmlns:a16="http://schemas.microsoft.com/office/drawing/2014/main" id="{99FCA3D2-F031-E908-6600-5D32A8AA98D3}"/>
                </a:ext>
              </a:extLst>
            </p:cNvPr>
            <p:cNvCxnSpPr/>
            <p:nvPr/>
          </p:nvCxnSpPr>
          <p:spPr>
            <a:xfrm>
              <a:off x="3292746" y="3482831"/>
              <a:ext cx="799546" cy="0"/>
            </a:xfrm>
            <a:prstGeom prst="straightConnector1">
              <a:avLst/>
            </a:prstGeom>
            <a:ln w="25400" cap="rnd">
              <a:solidFill>
                <a:schemeClr val="bg1">
                  <a:lumMod val="75000"/>
                </a:schemeClr>
              </a:solidFill>
              <a:tailEnd type="arrow" w="med" len="sm"/>
            </a:ln>
          </p:spPr>
          <p:style>
            <a:lnRef idx="2">
              <a:schemeClr val="accent1"/>
            </a:lnRef>
            <a:fillRef idx="0">
              <a:schemeClr val="accent1"/>
            </a:fillRef>
            <a:effectRef idx="1">
              <a:schemeClr val="accent1"/>
            </a:effectRef>
            <a:fontRef idx="minor">
              <a:schemeClr val="tx1"/>
            </a:fontRef>
          </p:style>
        </p:cxnSp>
        <p:cxnSp>
          <p:nvCxnSpPr>
            <p:cNvPr id="48" name="直線矢印コネクタ 47">
              <a:extLst>
                <a:ext uri="{FF2B5EF4-FFF2-40B4-BE49-F238E27FC236}">
                  <a16:creationId xmlns:a16="http://schemas.microsoft.com/office/drawing/2014/main" id="{A7927AA6-BF5D-9390-225B-406A2ED71D7F}"/>
                </a:ext>
              </a:extLst>
            </p:cNvPr>
            <p:cNvCxnSpPr/>
            <p:nvPr/>
          </p:nvCxnSpPr>
          <p:spPr>
            <a:xfrm>
              <a:off x="5696229" y="3482831"/>
              <a:ext cx="799546" cy="0"/>
            </a:xfrm>
            <a:prstGeom prst="straightConnector1">
              <a:avLst/>
            </a:prstGeom>
            <a:ln w="25400" cap="rnd">
              <a:solidFill>
                <a:schemeClr val="bg1">
                  <a:lumMod val="75000"/>
                </a:schemeClr>
              </a:solidFill>
              <a:tailEnd type="arrow" w="med" len="sm"/>
            </a:ln>
          </p:spPr>
          <p:style>
            <a:lnRef idx="2">
              <a:schemeClr val="accent1"/>
            </a:lnRef>
            <a:fillRef idx="0">
              <a:schemeClr val="accent1"/>
            </a:fillRef>
            <a:effectRef idx="1">
              <a:schemeClr val="accent1"/>
            </a:effectRef>
            <a:fontRef idx="minor">
              <a:schemeClr val="tx1"/>
            </a:fontRef>
          </p:style>
        </p:cxnSp>
        <p:sp>
          <p:nvSpPr>
            <p:cNvPr id="49" name="フリーフォーム 48">
              <a:extLst>
                <a:ext uri="{FF2B5EF4-FFF2-40B4-BE49-F238E27FC236}">
                  <a16:creationId xmlns:a16="http://schemas.microsoft.com/office/drawing/2014/main" id="{0E0F7041-430C-212A-515D-C6D67133823B}"/>
                </a:ext>
              </a:extLst>
            </p:cNvPr>
            <p:cNvSpPr/>
            <p:nvPr/>
          </p:nvSpPr>
          <p:spPr>
            <a:xfrm flipV="1">
              <a:off x="1147654" y="1772774"/>
              <a:ext cx="2686247" cy="1012013"/>
            </a:xfrm>
            <a:custGeom>
              <a:avLst/>
              <a:gdLst>
                <a:gd name="connsiteX0" fmla="*/ 59637 w 2686246"/>
                <a:gd name="connsiteY0" fmla="*/ 1113215 h 1113215"/>
                <a:gd name="connsiteX1" fmla="*/ 2626609 w 2686246"/>
                <a:gd name="connsiteY1" fmla="*/ 1113215 h 1113215"/>
                <a:gd name="connsiteX2" fmla="*/ 2686246 w 2686246"/>
                <a:gd name="connsiteY2" fmla="*/ 1053578 h 1113215"/>
                <a:gd name="connsiteX3" fmla="*/ 2686246 w 2686246"/>
                <a:gd name="connsiteY3" fmla="*/ 228337 h 1113215"/>
                <a:gd name="connsiteX4" fmla="*/ 2626609 w 2686246"/>
                <a:gd name="connsiteY4" fmla="*/ 168700 h 1113215"/>
                <a:gd name="connsiteX5" fmla="*/ 1454134 w 2686246"/>
                <a:gd name="connsiteY5" fmla="*/ 168700 h 1113215"/>
                <a:gd name="connsiteX6" fmla="*/ 1343123 w 2686246"/>
                <a:gd name="connsiteY6" fmla="*/ 0 h 1113215"/>
                <a:gd name="connsiteX7" fmla="*/ 1232112 w 2686246"/>
                <a:gd name="connsiteY7" fmla="*/ 168700 h 1113215"/>
                <a:gd name="connsiteX8" fmla="*/ 59637 w 2686246"/>
                <a:gd name="connsiteY8" fmla="*/ 168700 h 1113215"/>
                <a:gd name="connsiteX9" fmla="*/ 0 w 2686246"/>
                <a:gd name="connsiteY9" fmla="*/ 228337 h 1113215"/>
                <a:gd name="connsiteX10" fmla="*/ 0 w 2686246"/>
                <a:gd name="connsiteY10" fmla="*/ 1053578 h 1113215"/>
                <a:gd name="connsiteX11" fmla="*/ 59637 w 2686246"/>
                <a:gd name="connsiteY11" fmla="*/ 1113215 h 1113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86246" h="1113215">
                  <a:moveTo>
                    <a:pt x="59637" y="1113215"/>
                  </a:moveTo>
                  <a:lnTo>
                    <a:pt x="2626609" y="1113215"/>
                  </a:lnTo>
                  <a:cubicBezTo>
                    <a:pt x="2659546" y="1113215"/>
                    <a:pt x="2686246" y="1086515"/>
                    <a:pt x="2686246" y="1053578"/>
                  </a:cubicBezTo>
                  <a:lnTo>
                    <a:pt x="2686246" y="228337"/>
                  </a:lnTo>
                  <a:cubicBezTo>
                    <a:pt x="2686246" y="195400"/>
                    <a:pt x="2659546" y="168700"/>
                    <a:pt x="2626609" y="168700"/>
                  </a:cubicBezTo>
                  <a:lnTo>
                    <a:pt x="1454134" y="168700"/>
                  </a:lnTo>
                  <a:lnTo>
                    <a:pt x="1343123" y="0"/>
                  </a:lnTo>
                  <a:lnTo>
                    <a:pt x="1232112" y="168700"/>
                  </a:lnTo>
                  <a:lnTo>
                    <a:pt x="59637" y="168700"/>
                  </a:lnTo>
                  <a:cubicBezTo>
                    <a:pt x="26700" y="168700"/>
                    <a:pt x="0" y="195400"/>
                    <a:pt x="0" y="228337"/>
                  </a:cubicBezTo>
                  <a:lnTo>
                    <a:pt x="0" y="1053578"/>
                  </a:lnTo>
                  <a:cubicBezTo>
                    <a:pt x="0" y="1086515"/>
                    <a:pt x="26700" y="1113215"/>
                    <a:pt x="59637" y="1113215"/>
                  </a:cubicBezTo>
                  <a:close/>
                </a:path>
              </a:pathLst>
            </a:custGeom>
            <a:noFill/>
            <a:ln w="19050">
              <a:solidFill>
                <a:srgbClr val="008CE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sz="1100" b="1">
                <a:solidFill>
                  <a:schemeClr val="tx1">
                    <a:lumMod val="75000"/>
                    <a:lumOff val="25000"/>
                  </a:schemeClr>
                </a:solidFill>
                <a:latin typeface="Montserrat SemiBold" pitchFamily="2" charset="0"/>
                <a:ea typeface="Yu Gothic" panose="020B0400000000000000" pitchFamily="34" charset="-128"/>
              </a:endParaRPr>
            </a:p>
          </p:txBody>
        </p:sp>
        <p:sp>
          <p:nvSpPr>
            <p:cNvPr id="50" name="角丸四角形 49">
              <a:extLst>
                <a:ext uri="{FF2B5EF4-FFF2-40B4-BE49-F238E27FC236}">
                  <a16:creationId xmlns:a16="http://schemas.microsoft.com/office/drawing/2014/main" id="{05EF78DA-2A16-C358-AC31-E00BAFB813AE}"/>
                </a:ext>
              </a:extLst>
            </p:cNvPr>
            <p:cNvSpPr/>
            <p:nvPr/>
          </p:nvSpPr>
          <p:spPr>
            <a:xfrm>
              <a:off x="1147656" y="1765106"/>
              <a:ext cx="2686247" cy="858651"/>
            </a:xfrm>
            <a:prstGeom prst="roundRect">
              <a:avLst>
                <a:gd name="adj" fmla="val 6314"/>
              </a:avLst>
            </a:prstGeom>
            <a:noFill/>
            <a:ln w="25400">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ja-JP" altLang="en-US" sz="1100" b="1">
                  <a:solidFill>
                    <a:srgbClr val="008CE2"/>
                  </a:solidFill>
                  <a:latin typeface="Montserrat SemiBold" pitchFamily="2" charset="0"/>
                  <a:ea typeface="Yu Gothic" panose="020B0400000000000000" pitchFamily="34" charset="-128"/>
                </a:rPr>
                <a:t>課題解決「</a:t>
              </a:r>
              <a:r>
                <a:rPr lang="en-US" altLang="ja-JP" sz="1100" b="1" dirty="0">
                  <a:solidFill>
                    <a:srgbClr val="008CE2"/>
                  </a:solidFill>
                  <a:latin typeface="Montserrat SemiBold" pitchFamily="2" charset="0"/>
                  <a:ea typeface="Yu Gothic" panose="020B0400000000000000" pitchFamily="34" charset="-128"/>
                </a:rPr>
                <a:t>A</a:t>
              </a:r>
              <a:r>
                <a:rPr lang="ja-JP" altLang="en-US" sz="1100" b="1">
                  <a:solidFill>
                    <a:srgbClr val="008CE2"/>
                  </a:solidFill>
                  <a:latin typeface="Montserrat SemiBold" pitchFamily="2" charset="0"/>
                  <a:ea typeface="Yu Gothic" panose="020B0400000000000000" pitchFamily="34" charset="-128"/>
                </a:rPr>
                <a:t>」</a:t>
              </a:r>
              <a:br>
                <a:rPr lang="en-US" altLang="ja-JP" sz="1100" b="1" dirty="0">
                  <a:solidFill>
                    <a:srgbClr val="008CE2"/>
                  </a:solidFill>
                  <a:latin typeface="Montserrat SemiBold" pitchFamily="2" charset="0"/>
                  <a:ea typeface="Yu Gothic" panose="020B0400000000000000" pitchFamily="34" charset="-128"/>
                </a:rPr>
              </a:br>
              <a:r>
                <a:rPr lang="ja-JP" altLang="en-US" sz="1100" b="1">
                  <a:solidFill>
                    <a:srgbClr val="008CE2"/>
                  </a:solidFill>
                  <a:latin typeface="Montserrat SemiBold" pitchFamily="2" charset="0"/>
                  <a:ea typeface="Yu Gothic" panose="020B0400000000000000" pitchFamily="34" charset="-128"/>
                </a:rPr>
                <a:t>を提供できます！</a:t>
              </a:r>
            </a:p>
          </p:txBody>
        </p:sp>
        <p:sp>
          <p:nvSpPr>
            <p:cNvPr id="51" name="フリーフォーム 50">
              <a:extLst>
                <a:ext uri="{FF2B5EF4-FFF2-40B4-BE49-F238E27FC236}">
                  <a16:creationId xmlns:a16="http://schemas.microsoft.com/office/drawing/2014/main" id="{64226EE4-BE4E-7E99-2C52-B3EDCD1F62B7}"/>
                </a:ext>
              </a:extLst>
            </p:cNvPr>
            <p:cNvSpPr/>
            <p:nvPr/>
          </p:nvSpPr>
          <p:spPr>
            <a:xfrm>
              <a:off x="3551135" y="4629115"/>
              <a:ext cx="2686247" cy="1012015"/>
            </a:xfrm>
            <a:custGeom>
              <a:avLst/>
              <a:gdLst>
                <a:gd name="connsiteX0" fmla="*/ 59637 w 2686246"/>
                <a:gd name="connsiteY0" fmla="*/ 1113215 h 1113215"/>
                <a:gd name="connsiteX1" fmla="*/ 2626609 w 2686246"/>
                <a:gd name="connsiteY1" fmla="*/ 1113215 h 1113215"/>
                <a:gd name="connsiteX2" fmla="*/ 2686246 w 2686246"/>
                <a:gd name="connsiteY2" fmla="*/ 1053578 h 1113215"/>
                <a:gd name="connsiteX3" fmla="*/ 2686246 w 2686246"/>
                <a:gd name="connsiteY3" fmla="*/ 228337 h 1113215"/>
                <a:gd name="connsiteX4" fmla="*/ 2626609 w 2686246"/>
                <a:gd name="connsiteY4" fmla="*/ 168700 h 1113215"/>
                <a:gd name="connsiteX5" fmla="*/ 1454134 w 2686246"/>
                <a:gd name="connsiteY5" fmla="*/ 168700 h 1113215"/>
                <a:gd name="connsiteX6" fmla="*/ 1343123 w 2686246"/>
                <a:gd name="connsiteY6" fmla="*/ 0 h 1113215"/>
                <a:gd name="connsiteX7" fmla="*/ 1232112 w 2686246"/>
                <a:gd name="connsiteY7" fmla="*/ 168700 h 1113215"/>
                <a:gd name="connsiteX8" fmla="*/ 59637 w 2686246"/>
                <a:gd name="connsiteY8" fmla="*/ 168700 h 1113215"/>
                <a:gd name="connsiteX9" fmla="*/ 0 w 2686246"/>
                <a:gd name="connsiteY9" fmla="*/ 228337 h 1113215"/>
                <a:gd name="connsiteX10" fmla="*/ 0 w 2686246"/>
                <a:gd name="connsiteY10" fmla="*/ 1053578 h 1113215"/>
                <a:gd name="connsiteX11" fmla="*/ 59637 w 2686246"/>
                <a:gd name="connsiteY11" fmla="*/ 1113215 h 1113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86246" h="1113215">
                  <a:moveTo>
                    <a:pt x="59637" y="1113215"/>
                  </a:moveTo>
                  <a:lnTo>
                    <a:pt x="2626609" y="1113215"/>
                  </a:lnTo>
                  <a:cubicBezTo>
                    <a:pt x="2659546" y="1113215"/>
                    <a:pt x="2686246" y="1086515"/>
                    <a:pt x="2686246" y="1053578"/>
                  </a:cubicBezTo>
                  <a:lnTo>
                    <a:pt x="2686246" y="228337"/>
                  </a:lnTo>
                  <a:cubicBezTo>
                    <a:pt x="2686246" y="195400"/>
                    <a:pt x="2659546" y="168700"/>
                    <a:pt x="2626609" y="168700"/>
                  </a:cubicBezTo>
                  <a:lnTo>
                    <a:pt x="1454134" y="168700"/>
                  </a:lnTo>
                  <a:lnTo>
                    <a:pt x="1343123" y="0"/>
                  </a:lnTo>
                  <a:lnTo>
                    <a:pt x="1232112" y="168700"/>
                  </a:lnTo>
                  <a:lnTo>
                    <a:pt x="59637" y="168700"/>
                  </a:lnTo>
                  <a:cubicBezTo>
                    <a:pt x="26700" y="168700"/>
                    <a:pt x="0" y="195400"/>
                    <a:pt x="0" y="228337"/>
                  </a:cubicBezTo>
                  <a:lnTo>
                    <a:pt x="0" y="1053578"/>
                  </a:lnTo>
                  <a:cubicBezTo>
                    <a:pt x="0" y="1086515"/>
                    <a:pt x="26700" y="1113215"/>
                    <a:pt x="59637" y="1113215"/>
                  </a:cubicBezTo>
                  <a:close/>
                </a:path>
              </a:pathLst>
            </a:custGeom>
            <a:no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sz="1100" b="1">
                <a:solidFill>
                  <a:schemeClr val="tx1">
                    <a:lumMod val="75000"/>
                    <a:lumOff val="25000"/>
                  </a:schemeClr>
                </a:solidFill>
                <a:latin typeface="Montserrat SemiBold" pitchFamily="2" charset="0"/>
                <a:ea typeface="Yu Gothic" panose="020B0400000000000000" pitchFamily="34" charset="-128"/>
              </a:endParaRPr>
            </a:p>
          </p:txBody>
        </p:sp>
        <p:sp>
          <p:nvSpPr>
            <p:cNvPr id="52" name="角丸四角形 51">
              <a:extLst>
                <a:ext uri="{FF2B5EF4-FFF2-40B4-BE49-F238E27FC236}">
                  <a16:creationId xmlns:a16="http://schemas.microsoft.com/office/drawing/2014/main" id="{DF98DBDF-A0CF-DE6F-C9CD-B8C120073462}"/>
                </a:ext>
              </a:extLst>
            </p:cNvPr>
            <p:cNvSpPr/>
            <p:nvPr/>
          </p:nvSpPr>
          <p:spPr>
            <a:xfrm>
              <a:off x="3551137" y="4790147"/>
              <a:ext cx="2686247" cy="858650"/>
            </a:xfrm>
            <a:prstGeom prst="roundRect">
              <a:avLst>
                <a:gd name="adj" fmla="val 6314"/>
              </a:avLst>
            </a:prstGeom>
            <a:noFill/>
            <a:ln w="25400">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ja-JP" altLang="en-US" sz="1100" b="1">
                  <a:solidFill>
                    <a:schemeClr val="tx1">
                      <a:lumMod val="75000"/>
                      <a:lumOff val="25000"/>
                    </a:schemeClr>
                  </a:solidFill>
                  <a:latin typeface="Montserrat SemiBold" pitchFamily="2" charset="0"/>
                  <a:ea typeface="Yu Gothic" panose="020B0400000000000000" pitchFamily="34" charset="-128"/>
                </a:rPr>
                <a:t>課題解決「</a:t>
              </a:r>
              <a:r>
                <a:rPr lang="en-US" altLang="ja-JP" sz="1100" b="1" dirty="0">
                  <a:solidFill>
                    <a:schemeClr val="tx1">
                      <a:lumMod val="75000"/>
                      <a:lumOff val="25000"/>
                    </a:schemeClr>
                  </a:solidFill>
                  <a:latin typeface="Montserrat SemiBold" pitchFamily="2" charset="0"/>
                  <a:ea typeface="Yu Gothic" panose="020B0400000000000000" pitchFamily="34" charset="-128"/>
                </a:rPr>
                <a:t>B</a:t>
              </a:r>
              <a:r>
                <a:rPr lang="ja-JP" altLang="en-US" sz="1100" b="1">
                  <a:solidFill>
                    <a:schemeClr val="tx1">
                      <a:lumMod val="75000"/>
                      <a:lumOff val="25000"/>
                    </a:schemeClr>
                  </a:solidFill>
                  <a:latin typeface="Montserrat SemiBold" pitchFamily="2" charset="0"/>
                  <a:ea typeface="Yu Gothic" panose="020B0400000000000000" pitchFamily="34" charset="-128"/>
                </a:rPr>
                <a:t>」が</a:t>
              </a:r>
              <a:endParaRPr lang="en-US" altLang="ja-JP" sz="1100" b="1" dirty="0">
                <a:solidFill>
                  <a:schemeClr val="tx1">
                    <a:lumMod val="75000"/>
                    <a:lumOff val="25000"/>
                  </a:schemeClr>
                </a:solidFill>
                <a:latin typeface="Montserrat SemiBold" pitchFamily="2" charset="0"/>
                <a:ea typeface="Yu Gothic" panose="020B0400000000000000" pitchFamily="34" charset="-128"/>
              </a:endParaRPr>
            </a:p>
            <a:p>
              <a:pPr algn="ctr"/>
              <a:r>
                <a:rPr lang="ja-JP" altLang="en-US" sz="1100" b="1">
                  <a:solidFill>
                    <a:schemeClr val="tx1">
                      <a:lumMod val="75000"/>
                      <a:lumOff val="25000"/>
                    </a:schemeClr>
                  </a:solidFill>
                  <a:latin typeface="Montserrat SemiBold" pitchFamily="2" charset="0"/>
                  <a:ea typeface="Yu Gothic" panose="020B0400000000000000" pitchFamily="34" charset="-128"/>
                </a:rPr>
                <a:t>できるらしいです</a:t>
              </a:r>
            </a:p>
          </p:txBody>
        </p:sp>
        <p:sp>
          <p:nvSpPr>
            <p:cNvPr id="53" name="フリーフォーム 52">
              <a:extLst>
                <a:ext uri="{FF2B5EF4-FFF2-40B4-BE49-F238E27FC236}">
                  <a16:creationId xmlns:a16="http://schemas.microsoft.com/office/drawing/2014/main" id="{38ECE440-D39D-30DA-076C-0C3D7FB82A4D}"/>
                </a:ext>
              </a:extLst>
            </p:cNvPr>
            <p:cNvSpPr/>
            <p:nvPr/>
          </p:nvSpPr>
          <p:spPr>
            <a:xfrm flipV="1">
              <a:off x="5954618" y="1764208"/>
              <a:ext cx="2686247" cy="1012014"/>
            </a:xfrm>
            <a:custGeom>
              <a:avLst/>
              <a:gdLst>
                <a:gd name="connsiteX0" fmla="*/ 59637 w 2686246"/>
                <a:gd name="connsiteY0" fmla="*/ 1113215 h 1113215"/>
                <a:gd name="connsiteX1" fmla="*/ 2626609 w 2686246"/>
                <a:gd name="connsiteY1" fmla="*/ 1113215 h 1113215"/>
                <a:gd name="connsiteX2" fmla="*/ 2686246 w 2686246"/>
                <a:gd name="connsiteY2" fmla="*/ 1053578 h 1113215"/>
                <a:gd name="connsiteX3" fmla="*/ 2686246 w 2686246"/>
                <a:gd name="connsiteY3" fmla="*/ 228337 h 1113215"/>
                <a:gd name="connsiteX4" fmla="*/ 2626609 w 2686246"/>
                <a:gd name="connsiteY4" fmla="*/ 168700 h 1113215"/>
                <a:gd name="connsiteX5" fmla="*/ 1454134 w 2686246"/>
                <a:gd name="connsiteY5" fmla="*/ 168700 h 1113215"/>
                <a:gd name="connsiteX6" fmla="*/ 1343123 w 2686246"/>
                <a:gd name="connsiteY6" fmla="*/ 0 h 1113215"/>
                <a:gd name="connsiteX7" fmla="*/ 1232112 w 2686246"/>
                <a:gd name="connsiteY7" fmla="*/ 168700 h 1113215"/>
                <a:gd name="connsiteX8" fmla="*/ 59637 w 2686246"/>
                <a:gd name="connsiteY8" fmla="*/ 168700 h 1113215"/>
                <a:gd name="connsiteX9" fmla="*/ 0 w 2686246"/>
                <a:gd name="connsiteY9" fmla="*/ 228337 h 1113215"/>
                <a:gd name="connsiteX10" fmla="*/ 0 w 2686246"/>
                <a:gd name="connsiteY10" fmla="*/ 1053578 h 1113215"/>
                <a:gd name="connsiteX11" fmla="*/ 59637 w 2686246"/>
                <a:gd name="connsiteY11" fmla="*/ 1113215 h 1113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86246" h="1113215">
                  <a:moveTo>
                    <a:pt x="59637" y="1113215"/>
                  </a:moveTo>
                  <a:lnTo>
                    <a:pt x="2626609" y="1113215"/>
                  </a:lnTo>
                  <a:cubicBezTo>
                    <a:pt x="2659546" y="1113215"/>
                    <a:pt x="2686246" y="1086515"/>
                    <a:pt x="2686246" y="1053578"/>
                  </a:cubicBezTo>
                  <a:lnTo>
                    <a:pt x="2686246" y="228337"/>
                  </a:lnTo>
                  <a:cubicBezTo>
                    <a:pt x="2686246" y="195400"/>
                    <a:pt x="2659546" y="168700"/>
                    <a:pt x="2626609" y="168700"/>
                  </a:cubicBezTo>
                  <a:lnTo>
                    <a:pt x="1454134" y="168700"/>
                  </a:lnTo>
                  <a:lnTo>
                    <a:pt x="1343123" y="0"/>
                  </a:lnTo>
                  <a:lnTo>
                    <a:pt x="1232112" y="168700"/>
                  </a:lnTo>
                  <a:lnTo>
                    <a:pt x="59637" y="168700"/>
                  </a:lnTo>
                  <a:cubicBezTo>
                    <a:pt x="26700" y="168700"/>
                    <a:pt x="0" y="195400"/>
                    <a:pt x="0" y="228337"/>
                  </a:cubicBezTo>
                  <a:lnTo>
                    <a:pt x="0" y="1053578"/>
                  </a:lnTo>
                  <a:cubicBezTo>
                    <a:pt x="0" y="1086515"/>
                    <a:pt x="26700" y="1113215"/>
                    <a:pt x="59637" y="1113215"/>
                  </a:cubicBezTo>
                  <a:close/>
                </a:path>
              </a:pathLst>
            </a:custGeom>
            <a:no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sz="1100" b="1">
                <a:solidFill>
                  <a:schemeClr val="tx1">
                    <a:lumMod val="75000"/>
                    <a:lumOff val="25000"/>
                  </a:schemeClr>
                </a:solidFill>
                <a:latin typeface="Montserrat SemiBold" pitchFamily="2" charset="0"/>
                <a:ea typeface="Yu Gothic" panose="020B0400000000000000" pitchFamily="34" charset="-128"/>
              </a:endParaRPr>
            </a:p>
          </p:txBody>
        </p:sp>
        <p:sp>
          <p:nvSpPr>
            <p:cNvPr id="54" name="角丸四角形 53">
              <a:extLst>
                <a:ext uri="{FF2B5EF4-FFF2-40B4-BE49-F238E27FC236}">
                  <a16:creationId xmlns:a16="http://schemas.microsoft.com/office/drawing/2014/main" id="{BFB1E241-3ACD-D342-2DED-8D27B917C587}"/>
                </a:ext>
              </a:extLst>
            </p:cNvPr>
            <p:cNvSpPr/>
            <p:nvPr/>
          </p:nvSpPr>
          <p:spPr>
            <a:xfrm>
              <a:off x="5954618" y="1756540"/>
              <a:ext cx="2686247" cy="858652"/>
            </a:xfrm>
            <a:prstGeom prst="roundRect">
              <a:avLst>
                <a:gd name="adj" fmla="val 6314"/>
              </a:avLst>
            </a:prstGeom>
            <a:noFill/>
            <a:ln w="25400">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ja-JP" altLang="en-US" sz="1100" b="1">
                  <a:solidFill>
                    <a:schemeClr val="tx1">
                      <a:lumMod val="75000"/>
                      <a:lumOff val="25000"/>
                    </a:schemeClr>
                  </a:solidFill>
                  <a:latin typeface="Montserrat SemiBold" pitchFamily="2" charset="0"/>
                  <a:ea typeface="Yu Gothic" panose="020B0400000000000000" pitchFamily="34" charset="-128"/>
                </a:rPr>
                <a:t>「</a:t>
              </a:r>
              <a:r>
                <a:rPr lang="en-US" altLang="ja-JP" sz="1100" b="1" dirty="0">
                  <a:solidFill>
                    <a:schemeClr val="tx1">
                      <a:lumMod val="75000"/>
                      <a:lumOff val="25000"/>
                    </a:schemeClr>
                  </a:solidFill>
                  <a:latin typeface="Montserrat SemiBold" pitchFamily="2" charset="0"/>
                  <a:ea typeface="Yu Gothic" panose="020B0400000000000000" pitchFamily="34" charset="-128"/>
                </a:rPr>
                <a:t>B</a:t>
              </a:r>
              <a:r>
                <a:rPr lang="ja-JP" altLang="en-US" sz="1100" b="1">
                  <a:solidFill>
                    <a:schemeClr val="tx1">
                      <a:lumMod val="75000"/>
                      <a:lumOff val="25000"/>
                    </a:schemeClr>
                  </a:solidFill>
                  <a:latin typeface="Montserrat SemiBold" pitchFamily="2" charset="0"/>
                  <a:ea typeface="Yu Gothic" panose="020B0400000000000000" pitchFamily="34" charset="-128"/>
                </a:rPr>
                <a:t>」なら</a:t>
              </a:r>
              <a:endParaRPr lang="en-US" altLang="ja-JP" sz="1100" b="1" dirty="0">
                <a:solidFill>
                  <a:schemeClr val="tx1">
                    <a:lumMod val="75000"/>
                    <a:lumOff val="25000"/>
                  </a:schemeClr>
                </a:solidFill>
                <a:latin typeface="Montserrat SemiBold" pitchFamily="2" charset="0"/>
                <a:ea typeface="Yu Gothic" panose="020B0400000000000000" pitchFamily="34" charset="-128"/>
              </a:endParaRPr>
            </a:p>
            <a:p>
              <a:pPr algn="ctr"/>
              <a:r>
                <a:rPr lang="ja-JP" altLang="en-US" sz="1100" b="1">
                  <a:solidFill>
                    <a:schemeClr val="tx1">
                      <a:lumMod val="75000"/>
                      <a:lumOff val="25000"/>
                    </a:schemeClr>
                  </a:solidFill>
                  <a:latin typeface="Montserrat SemiBold" pitchFamily="2" charset="0"/>
                  <a:ea typeface="Yu Gothic" panose="020B0400000000000000" pitchFamily="34" charset="-128"/>
                </a:rPr>
                <a:t>依頼しなくていいか</a:t>
              </a:r>
              <a:r>
                <a:rPr lang="en-US" altLang="ja-JP" sz="1100" b="1" dirty="0">
                  <a:solidFill>
                    <a:schemeClr val="tx1">
                      <a:lumMod val="75000"/>
                      <a:lumOff val="25000"/>
                    </a:schemeClr>
                  </a:solidFill>
                  <a:latin typeface="Montserrat SemiBold" pitchFamily="2" charset="0"/>
                  <a:ea typeface="Yu Gothic" panose="020B0400000000000000" pitchFamily="34" charset="-128"/>
                </a:rPr>
                <a:t>…</a:t>
              </a:r>
            </a:p>
          </p:txBody>
        </p:sp>
      </p:grpSp>
      <p:sp>
        <p:nvSpPr>
          <p:cNvPr id="63" name="角丸四角形 62">
            <a:extLst>
              <a:ext uri="{FF2B5EF4-FFF2-40B4-BE49-F238E27FC236}">
                <a16:creationId xmlns:a16="http://schemas.microsoft.com/office/drawing/2014/main" id="{9ED0E91F-08BF-36A4-AA85-B209BBAFFC5E}"/>
              </a:ext>
            </a:extLst>
          </p:cNvPr>
          <p:cNvSpPr/>
          <p:nvPr/>
        </p:nvSpPr>
        <p:spPr>
          <a:xfrm>
            <a:off x="2182318" y="3654925"/>
            <a:ext cx="212446" cy="449523"/>
          </a:xfrm>
          <a:prstGeom prst="roundRect">
            <a:avLst>
              <a:gd name="adj" fmla="val 50000"/>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900" b="1">
                <a:solidFill>
                  <a:schemeClr val="bg1"/>
                </a:solidFill>
                <a:latin typeface="Montserrat SemiBold" pitchFamily="2" charset="0"/>
                <a:ea typeface="Yu Gothic" panose="020B0400000000000000" pitchFamily="34" charset="-128"/>
              </a:rPr>
              <a:t>口頭</a:t>
            </a:r>
          </a:p>
        </p:txBody>
      </p:sp>
      <p:sp>
        <p:nvSpPr>
          <p:cNvPr id="64" name="角丸四角形 63">
            <a:extLst>
              <a:ext uri="{FF2B5EF4-FFF2-40B4-BE49-F238E27FC236}">
                <a16:creationId xmlns:a16="http://schemas.microsoft.com/office/drawing/2014/main" id="{91695241-9071-29BC-D4FF-8D5568BA560B}"/>
              </a:ext>
            </a:extLst>
          </p:cNvPr>
          <p:cNvSpPr/>
          <p:nvPr/>
        </p:nvSpPr>
        <p:spPr>
          <a:xfrm>
            <a:off x="3677395" y="3654925"/>
            <a:ext cx="212446" cy="449523"/>
          </a:xfrm>
          <a:prstGeom prst="roundRect">
            <a:avLst>
              <a:gd name="adj" fmla="val 50000"/>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900" b="1">
                <a:solidFill>
                  <a:schemeClr val="bg1"/>
                </a:solidFill>
                <a:latin typeface="Montserrat SemiBold" pitchFamily="2" charset="0"/>
                <a:ea typeface="Yu Gothic" panose="020B0400000000000000" pitchFamily="34" charset="-128"/>
              </a:rPr>
              <a:t>口頭</a:t>
            </a:r>
          </a:p>
        </p:txBody>
      </p:sp>
      <p:grpSp>
        <p:nvGrpSpPr>
          <p:cNvPr id="65" name="グループ化 64">
            <a:extLst>
              <a:ext uri="{FF2B5EF4-FFF2-40B4-BE49-F238E27FC236}">
                <a16:creationId xmlns:a16="http://schemas.microsoft.com/office/drawing/2014/main" id="{2187BD4D-ED3F-858F-46BB-61497130178F}"/>
              </a:ext>
            </a:extLst>
          </p:cNvPr>
          <p:cNvGrpSpPr/>
          <p:nvPr/>
        </p:nvGrpSpPr>
        <p:grpSpPr>
          <a:xfrm rot="16200000">
            <a:off x="5962574" y="3704144"/>
            <a:ext cx="266852" cy="334926"/>
            <a:chOff x="2061890" y="4956378"/>
            <a:chExt cx="266852" cy="334926"/>
          </a:xfrm>
        </p:grpSpPr>
        <p:sp>
          <p:nvSpPr>
            <p:cNvPr id="66" name="三角形 65">
              <a:extLst>
                <a:ext uri="{FF2B5EF4-FFF2-40B4-BE49-F238E27FC236}">
                  <a16:creationId xmlns:a16="http://schemas.microsoft.com/office/drawing/2014/main" id="{0B0DE170-AA2C-B528-E4D3-E7DF5125BF44}"/>
                </a:ext>
              </a:extLst>
            </p:cNvPr>
            <p:cNvSpPr/>
            <p:nvPr/>
          </p:nvSpPr>
          <p:spPr>
            <a:xfrm flipV="1">
              <a:off x="2061890" y="4956378"/>
              <a:ext cx="266852" cy="130531"/>
            </a:xfrm>
            <a:prstGeom prst="triangl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solidFill>
                  <a:schemeClr val="tx1">
                    <a:lumMod val="75000"/>
                    <a:lumOff val="25000"/>
                  </a:schemeClr>
                </a:solidFill>
                <a:latin typeface="Montserrat SemiBold" pitchFamily="2" charset="0"/>
                <a:ea typeface="Yu Gothic" panose="020B0400000000000000" pitchFamily="34" charset="-128"/>
              </a:endParaRPr>
            </a:p>
          </p:txBody>
        </p:sp>
        <p:sp>
          <p:nvSpPr>
            <p:cNvPr id="67" name="三角形 66">
              <a:extLst>
                <a:ext uri="{FF2B5EF4-FFF2-40B4-BE49-F238E27FC236}">
                  <a16:creationId xmlns:a16="http://schemas.microsoft.com/office/drawing/2014/main" id="{82170394-0269-7B56-7CA1-5B96089C67D4}"/>
                </a:ext>
              </a:extLst>
            </p:cNvPr>
            <p:cNvSpPr/>
            <p:nvPr/>
          </p:nvSpPr>
          <p:spPr>
            <a:xfrm flipV="1">
              <a:off x="2061890" y="5160773"/>
              <a:ext cx="266852" cy="130531"/>
            </a:xfrm>
            <a:prstGeom prst="triangl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solidFill>
                  <a:schemeClr val="tx1">
                    <a:lumMod val="75000"/>
                    <a:lumOff val="25000"/>
                  </a:schemeClr>
                </a:solidFill>
                <a:latin typeface="Montserrat SemiBold" pitchFamily="2" charset="0"/>
                <a:ea typeface="Yu Gothic" panose="020B0400000000000000" pitchFamily="34" charset="-128"/>
              </a:endParaRPr>
            </a:p>
          </p:txBody>
        </p:sp>
      </p:grpSp>
      <p:sp>
        <p:nvSpPr>
          <p:cNvPr id="68" name="角丸四角形 67">
            <a:extLst>
              <a:ext uri="{FF2B5EF4-FFF2-40B4-BE49-F238E27FC236}">
                <a16:creationId xmlns:a16="http://schemas.microsoft.com/office/drawing/2014/main" id="{ADB6F72E-800B-2C66-716E-58FED40A7CD0}"/>
              </a:ext>
            </a:extLst>
          </p:cNvPr>
          <p:cNvSpPr/>
          <p:nvPr/>
        </p:nvSpPr>
        <p:spPr>
          <a:xfrm>
            <a:off x="459758" y="5744706"/>
            <a:ext cx="5249063" cy="671969"/>
          </a:xfrm>
          <a:prstGeom prst="roundRect">
            <a:avLst>
              <a:gd name="adj" fmla="val 2812"/>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pPr>
            <a:r>
              <a:rPr kumimoji="1" lang="ja-JP" altLang="en-US" sz="1500" b="1">
                <a:solidFill>
                  <a:schemeClr val="tx1">
                    <a:lumMod val="75000"/>
                    <a:lumOff val="25000"/>
                  </a:schemeClr>
                </a:solidFill>
                <a:latin typeface="Montserrat SemiBold" pitchFamily="2" charset="0"/>
                <a:ea typeface="Yu Gothic" panose="020B0400000000000000" pitchFamily="34" charset="-128"/>
              </a:rPr>
              <a:t>口頭ベースでの検討だと、伝言ゲームが生じてしまい</a:t>
            </a:r>
            <a:endParaRPr kumimoji="1" lang="en-US" altLang="ja-JP" sz="1500" b="1" dirty="0">
              <a:solidFill>
                <a:schemeClr val="tx1">
                  <a:lumMod val="75000"/>
                  <a:lumOff val="25000"/>
                </a:schemeClr>
              </a:solidFill>
              <a:latin typeface="Montserrat SemiBold" pitchFamily="2" charset="0"/>
              <a:ea typeface="Yu Gothic" panose="020B0400000000000000" pitchFamily="34" charset="-128"/>
            </a:endParaRPr>
          </a:p>
          <a:p>
            <a:pPr algn="ctr">
              <a:spcBef>
                <a:spcPts val="300"/>
              </a:spcBef>
            </a:pPr>
            <a:r>
              <a:rPr lang="ja-JP" altLang="en-US" sz="1500" b="1">
                <a:solidFill>
                  <a:schemeClr val="tx1">
                    <a:lumMod val="75000"/>
                    <a:lumOff val="25000"/>
                  </a:schemeClr>
                </a:solidFill>
                <a:latin typeface="Montserrat SemiBold" pitchFamily="2" charset="0"/>
                <a:ea typeface="Yu Gothic" panose="020B0400000000000000" pitchFamily="34" charset="-128"/>
              </a:rPr>
              <a:t>魅力が伝わらずに失注してしまう。</a:t>
            </a:r>
            <a:endParaRPr lang="ja-JP" altLang="en-US" sz="1500" b="1">
              <a:solidFill>
                <a:srgbClr val="1A96F0"/>
              </a:solidFill>
              <a:latin typeface="Montserrat SemiBold" pitchFamily="2" charset="0"/>
              <a:ea typeface="Yu Gothic" panose="020B0400000000000000" pitchFamily="34" charset="-128"/>
            </a:endParaRPr>
          </a:p>
        </p:txBody>
      </p:sp>
      <p:sp>
        <p:nvSpPr>
          <p:cNvPr id="69" name="角丸四角形 68">
            <a:extLst>
              <a:ext uri="{FF2B5EF4-FFF2-40B4-BE49-F238E27FC236}">
                <a16:creationId xmlns:a16="http://schemas.microsoft.com/office/drawing/2014/main" id="{8F37C46F-98FA-1C8B-3A49-A2F2F514B89C}"/>
              </a:ext>
            </a:extLst>
          </p:cNvPr>
          <p:cNvSpPr/>
          <p:nvPr/>
        </p:nvSpPr>
        <p:spPr>
          <a:xfrm>
            <a:off x="6483178" y="5744706"/>
            <a:ext cx="5249063" cy="671969"/>
          </a:xfrm>
          <a:prstGeom prst="roundRect">
            <a:avLst>
              <a:gd name="adj" fmla="val 2812"/>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pPr>
            <a:r>
              <a:rPr kumimoji="1" lang="ja-JP" altLang="en-US" sz="1500" b="1">
                <a:solidFill>
                  <a:srgbClr val="1A96F0"/>
                </a:solidFill>
                <a:latin typeface="Montserrat SemiBold" pitchFamily="2" charset="0"/>
                <a:ea typeface="Yu Gothic" panose="020B0400000000000000" pitchFamily="34" charset="-128"/>
              </a:rPr>
              <a:t>資料ベースでの検討は、伝言ゲームを防ぎ決裁権者に</a:t>
            </a:r>
            <a:endParaRPr kumimoji="1" lang="en-US" altLang="ja-JP" sz="1500" b="1" dirty="0">
              <a:solidFill>
                <a:srgbClr val="1A96F0"/>
              </a:solidFill>
              <a:latin typeface="Montserrat SemiBold" pitchFamily="2" charset="0"/>
              <a:ea typeface="Yu Gothic" panose="020B0400000000000000" pitchFamily="34" charset="-128"/>
            </a:endParaRPr>
          </a:p>
          <a:p>
            <a:pPr algn="ctr">
              <a:spcBef>
                <a:spcPts val="300"/>
              </a:spcBef>
            </a:pPr>
            <a:r>
              <a:rPr lang="ja-JP" altLang="en-US" sz="1500" b="1">
                <a:solidFill>
                  <a:srgbClr val="1A96F0"/>
                </a:solidFill>
                <a:latin typeface="Montserrat SemiBold" pitchFamily="2" charset="0"/>
                <a:ea typeface="Yu Gothic" panose="020B0400000000000000" pitchFamily="34" charset="-128"/>
              </a:rPr>
              <a:t>魅力がしっかり伝わるため、受注に繋がりやすい！</a:t>
            </a:r>
          </a:p>
        </p:txBody>
      </p:sp>
    </p:spTree>
    <p:extLst>
      <p:ext uri="{BB962C8B-B14F-4D97-AF65-F5344CB8AC3E}">
        <p14:creationId xmlns:p14="http://schemas.microsoft.com/office/powerpoint/2010/main" val="21441184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EFCB20-6A19-ED5B-1029-0B60778471AD}"/>
            </a:ext>
          </a:extLst>
        </p:cNvPr>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E169E991-845D-838B-E43C-E98D0700BE39}"/>
              </a:ext>
            </a:extLst>
          </p:cNvPr>
          <p:cNvSpPr>
            <a:spLocks noGrp="1"/>
          </p:cNvSpPr>
          <p:nvPr>
            <p:ph type="dt" sz="half" idx="10"/>
          </p:nvPr>
        </p:nvSpPr>
        <p:spPr/>
        <p:txBody>
          <a:bodyPr/>
          <a:lstStyle/>
          <a:p>
            <a:r>
              <a:rPr lang="en-US" altLang="ja-JP"/>
              <a:t>© Cone Inc.</a:t>
            </a:r>
            <a:endParaRPr lang="ja-JP" altLang="en-US"/>
          </a:p>
        </p:txBody>
      </p:sp>
      <p:sp>
        <p:nvSpPr>
          <p:cNvPr id="3" name="スライド番号プレースホルダー 2">
            <a:extLst>
              <a:ext uri="{FF2B5EF4-FFF2-40B4-BE49-F238E27FC236}">
                <a16:creationId xmlns:a16="http://schemas.microsoft.com/office/drawing/2014/main" id="{32D37C8A-964E-F85F-9724-1E337DD5EBB4}"/>
              </a:ext>
            </a:extLst>
          </p:cNvPr>
          <p:cNvSpPr>
            <a:spLocks noGrp="1"/>
          </p:cNvSpPr>
          <p:nvPr>
            <p:ph type="sldNum" sz="quarter" idx="12"/>
          </p:nvPr>
        </p:nvSpPr>
        <p:spPr/>
        <p:txBody>
          <a:bodyPr/>
          <a:lstStyle/>
          <a:p>
            <a:fld id="{E310EA0D-2252-9045-A82C-BA460C3629D0}" type="slidenum">
              <a:rPr lang="ja-JP" altLang="en-US" smtClean="0"/>
              <a:pPr/>
              <a:t>22</a:t>
            </a:fld>
            <a:endParaRPr lang="ja-JP" altLang="en-US"/>
          </a:p>
        </p:txBody>
      </p:sp>
      <p:sp>
        <p:nvSpPr>
          <p:cNvPr id="4" name="角丸四角形 3">
            <a:extLst>
              <a:ext uri="{FF2B5EF4-FFF2-40B4-BE49-F238E27FC236}">
                <a16:creationId xmlns:a16="http://schemas.microsoft.com/office/drawing/2014/main" id="{BE7D418B-FB31-8EE8-B35A-B01D18C0FD99}"/>
              </a:ext>
            </a:extLst>
          </p:cNvPr>
          <p:cNvSpPr/>
          <p:nvPr/>
        </p:nvSpPr>
        <p:spPr>
          <a:xfrm>
            <a:off x="442913" y="1045427"/>
            <a:ext cx="11306175" cy="1062153"/>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1200"/>
              </a:spcBef>
            </a:pPr>
            <a:r>
              <a:rPr lang="ja-JP" altLang="en-US" sz="3200" b="1">
                <a:solidFill>
                  <a:srgbClr val="1A96F0"/>
                </a:solidFill>
                <a:latin typeface="Montserrat SemiBold" pitchFamily="2" charset="0"/>
                <a:ea typeface="Yu Gothic" panose="020B0400000000000000" pitchFamily="34" charset="-128"/>
              </a:rPr>
              <a:t>社内検討用資料の詳細</a:t>
            </a:r>
            <a:r>
              <a:rPr kumimoji="1" lang="ja-JP" altLang="en-US" sz="2800" b="1">
                <a:solidFill>
                  <a:schemeClr val="tx1">
                    <a:lumMod val="75000"/>
                    <a:lumOff val="25000"/>
                  </a:schemeClr>
                </a:solidFill>
                <a:latin typeface="Montserrat SemiBold" pitchFamily="2" charset="0"/>
                <a:ea typeface="Yu Gothic" panose="020B0400000000000000" pitchFamily="34" charset="-128"/>
              </a:rPr>
              <a:t>が気になる場合は、</a:t>
            </a:r>
            <a:endParaRPr kumimoji="1" lang="en-US" altLang="ja-JP" sz="2800" b="1" dirty="0">
              <a:solidFill>
                <a:schemeClr val="tx1">
                  <a:lumMod val="75000"/>
                  <a:lumOff val="25000"/>
                </a:schemeClr>
              </a:solidFill>
              <a:latin typeface="Montserrat SemiBold" pitchFamily="2" charset="0"/>
              <a:ea typeface="Yu Gothic" panose="020B0400000000000000" pitchFamily="34" charset="-128"/>
            </a:endParaRPr>
          </a:p>
          <a:p>
            <a:pPr algn="ctr">
              <a:spcBef>
                <a:spcPts val="1200"/>
              </a:spcBef>
            </a:pPr>
            <a:r>
              <a:rPr lang="ja-JP" altLang="en-US" sz="2800" b="1">
                <a:solidFill>
                  <a:schemeClr val="tx1">
                    <a:lumMod val="75000"/>
                    <a:lumOff val="25000"/>
                  </a:schemeClr>
                </a:solidFill>
                <a:latin typeface="Montserrat SemiBold" pitchFamily="2" charset="0"/>
                <a:ea typeface="Yu Gothic" panose="020B0400000000000000" pitchFamily="34" charset="-128"/>
              </a:rPr>
              <a:t>以下の解説記事・動画をご確認ください！</a:t>
            </a:r>
            <a:endParaRPr kumimoji="1" lang="ja-JP" altLang="en-US" sz="2800" b="1">
              <a:solidFill>
                <a:schemeClr val="tx1">
                  <a:lumMod val="75000"/>
                  <a:lumOff val="25000"/>
                </a:schemeClr>
              </a:solidFill>
              <a:latin typeface="Montserrat SemiBold" pitchFamily="2" charset="0"/>
              <a:ea typeface="Yu Gothic" panose="020B0400000000000000" pitchFamily="34" charset="-128"/>
            </a:endParaRPr>
          </a:p>
        </p:txBody>
      </p:sp>
      <p:grpSp>
        <p:nvGrpSpPr>
          <p:cNvPr id="5" name="グループ化 4">
            <a:extLst>
              <a:ext uri="{FF2B5EF4-FFF2-40B4-BE49-F238E27FC236}">
                <a16:creationId xmlns:a16="http://schemas.microsoft.com/office/drawing/2014/main" id="{69919A86-30AA-5614-CD40-032AECBFA250}"/>
              </a:ext>
            </a:extLst>
          </p:cNvPr>
          <p:cNvGrpSpPr/>
          <p:nvPr/>
        </p:nvGrpSpPr>
        <p:grpSpPr>
          <a:xfrm>
            <a:off x="1506121" y="2680251"/>
            <a:ext cx="9179759" cy="3396944"/>
            <a:chOff x="1623404" y="2680251"/>
            <a:chExt cx="9179759" cy="3396944"/>
          </a:xfrm>
        </p:grpSpPr>
        <p:pic>
          <p:nvPicPr>
            <p:cNvPr id="4100" name="Picture 4">
              <a:extLst>
                <a:ext uri="{FF2B5EF4-FFF2-40B4-BE49-F238E27FC236}">
                  <a16:creationId xmlns:a16="http://schemas.microsoft.com/office/drawing/2014/main" id="{A69E3C58-913C-4CAC-90FC-FB411F08E0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9552" y="2680252"/>
              <a:ext cx="4273221" cy="2430328"/>
            </a:xfrm>
            <a:prstGeom prst="rect">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pic>
          <p:nvPicPr>
            <p:cNvPr id="4098" name="Picture 2">
              <a:extLst>
                <a:ext uri="{FF2B5EF4-FFF2-40B4-BE49-F238E27FC236}">
                  <a16:creationId xmlns:a16="http://schemas.microsoft.com/office/drawing/2014/main" id="{797A7800-8E20-AB78-D516-C2FD353338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3622" y="2680251"/>
              <a:ext cx="4320586" cy="2430329"/>
            </a:xfrm>
            <a:prstGeom prst="rect">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sp>
          <p:nvSpPr>
            <p:cNvPr id="7" name="角丸四角形 6">
              <a:extLst>
                <a:ext uri="{FF2B5EF4-FFF2-40B4-BE49-F238E27FC236}">
                  <a16:creationId xmlns:a16="http://schemas.microsoft.com/office/drawing/2014/main" id="{8195832B-2649-0887-03EB-356EEED9F48D}"/>
                </a:ext>
              </a:extLst>
            </p:cNvPr>
            <p:cNvSpPr/>
            <p:nvPr/>
          </p:nvSpPr>
          <p:spPr>
            <a:xfrm>
              <a:off x="1623404" y="5360730"/>
              <a:ext cx="4273222" cy="716465"/>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spcBef>
                  <a:spcPts val="600"/>
                </a:spcBef>
              </a:pPr>
              <a:r>
                <a:rPr lang="ja-JP" altLang="en-US" b="1">
                  <a:solidFill>
                    <a:srgbClr val="1A96F0"/>
                  </a:solidFill>
                  <a:latin typeface="Montserrat SemiBold" pitchFamily="2" charset="0"/>
                  <a:ea typeface="Yu Gothic" panose="020B0400000000000000" pitchFamily="34" charset="-128"/>
                </a:rPr>
                <a:t>社内検討用資料の解説記事</a:t>
              </a:r>
              <a:endParaRPr lang="en-US" altLang="ja-JP" b="1" dirty="0">
                <a:solidFill>
                  <a:srgbClr val="1A96F0"/>
                </a:solidFill>
                <a:latin typeface="Montserrat SemiBold" pitchFamily="2" charset="0"/>
                <a:ea typeface="Yu Gothic" panose="020B0400000000000000" pitchFamily="34" charset="-128"/>
              </a:endParaRPr>
            </a:p>
            <a:p>
              <a:pPr algn="ctr">
                <a:spcBef>
                  <a:spcPts val="600"/>
                </a:spcBef>
              </a:pPr>
              <a:r>
                <a:rPr lang="en" altLang="ja-JP" sz="1200" b="1" dirty="0">
                  <a:solidFill>
                    <a:schemeClr val="tx1">
                      <a:lumMod val="75000"/>
                      <a:lumOff val="25000"/>
                    </a:schemeClr>
                  </a:solidFill>
                  <a:latin typeface="Montserrat SemiBold" pitchFamily="2" charset="0"/>
                  <a:ea typeface="Yu Gothic" panose="020B0400000000000000" pitchFamily="34" charset="-128"/>
                </a:rPr>
                <a:t>https://cone-c-</a:t>
              </a:r>
              <a:r>
                <a:rPr lang="en" altLang="ja-JP" sz="1200" b="1" dirty="0" err="1">
                  <a:solidFill>
                    <a:schemeClr val="tx1">
                      <a:lumMod val="75000"/>
                      <a:lumOff val="25000"/>
                    </a:schemeClr>
                  </a:solidFill>
                  <a:latin typeface="Montserrat SemiBold" pitchFamily="2" charset="0"/>
                  <a:ea typeface="Yu Gothic" panose="020B0400000000000000" pitchFamily="34" charset="-128"/>
                </a:rPr>
                <a:t>slide.com</a:t>
              </a:r>
              <a:r>
                <a:rPr lang="en" altLang="ja-JP" sz="1200" b="1" dirty="0">
                  <a:solidFill>
                    <a:schemeClr val="tx1">
                      <a:lumMod val="75000"/>
                      <a:lumOff val="25000"/>
                    </a:schemeClr>
                  </a:solidFill>
                  <a:latin typeface="Montserrat SemiBold" pitchFamily="2" charset="0"/>
                  <a:ea typeface="Yu Gothic" panose="020B0400000000000000" pitchFamily="34" charset="-128"/>
                </a:rPr>
                <a:t>/see-</a:t>
              </a:r>
              <a:r>
                <a:rPr lang="en" altLang="ja-JP" sz="1200" b="1" dirty="0" err="1">
                  <a:solidFill>
                    <a:schemeClr val="tx1">
                      <a:lumMod val="75000"/>
                      <a:lumOff val="25000"/>
                    </a:schemeClr>
                  </a:solidFill>
                  <a:latin typeface="Montserrat SemiBold" pitchFamily="2" charset="0"/>
                  <a:ea typeface="Yu Gothic" panose="020B0400000000000000" pitchFamily="34" charset="-128"/>
                </a:rPr>
                <a:t>sla</a:t>
              </a:r>
              <a:r>
                <a:rPr lang="en" altLang="ja-JP" sz="1200" b="1" dirty="0">
                  <a:solidFill>
                    <a:schemeClr val="tx1">
                      <a:lumMod val="75000"/>
                      <a:lumOff val="25000"/>
                    </a:schemeClr>
                  </a:solidFill>
                  <a:latin typeface="Montserrat SemiBold" pitchFamily="2" charset="0"/>
                  <a:ea typeface="Yu Gothic" panose="020B0400000000000000" pitchFamily="34" charset="-128"/>
                </a:rPr>
                <a:t>/blog/</a:t>
              </a:r>
              <a:r>
                <a:rPr lang="en" altLang="ja-JP" sz="1200" b="1" dirty="0" err="1">
                  <a:solidFill>
                    <a:schemeClr val="tx1">
                      <a:lumMod val="75000"/>
                      <a:lumOff val="25000"/>
                    </a:schemeClr>
                  </a:solidFill>
                  <a:latin typeface="Montserrat SemiBold" pitchFamily="2" charset="0"/>
                  <a:ea typeface="Yu Gothic" panose="020B0400000000000000" pitchFamily="34" charset="-128"/>
                </a:rPr>
                <a:t>discussionslide</a:t>
              </a:r>
              <a:r>
                <a:rPr lang="en" altLang="ja-JP" sz="1200" b="1" dirty="0">
                  <a:solidFill>
                    <a:schemeClr val="tx1">
                      <a:lumMod val="75000"/>
                      <a:lumOff val="25000"/>
                    </a:schemeClr>
                  </a:solidFill>
                  <a:latin typeface="Montserrat SemiBold" pitchFamily="2" charset="0"/>
                  <a:ea typeface="Yu Gothic" panose="020B0400000000000000" pitchFamily="34" charset="-128"/>
                </a:rPr>
                <a:t>/</a:t>
              </a:r>
              <a:endParaRPr lang="ja-JP" altLang="en-US" sz="1200" b="1">
                <a:solidFill>
                  <a:schemeClr val="tx1">
                    <a:lumMod val="75000"/>
                    <a:lumOff val="25000"/>
                  </a:schemeClr>
                </a:solidFill>
                <a:latin typeface="Montserrat SemiBold" pitchFamily="2" charset="0"/>
                <a:ea typeface="Yu Gothic" panose="020B0400000000000000" pitchFamily="34" charset="-128"/>
              </a:endParaRPr>
            </a:p>
          </p:txBody>
        </p:sp>
        <p:sp>
          <p:nvSpPr>
            <p:cNvPr id="8" name="角丸四角形 7">
              <a:extLst>
                <a:ext uri="{FF2B5EF4-FFF2-40B4-BE49-F238E27FC236}">
                  <a16:creationId xmlns:a16="http://schemas.microsoft.com/office/drawing/2014/main" id="{3FC7D8BE-FD27-DD18-AB5F-99A68E01F238}"/>
                </a:ext>
              </a:extLst>
            </p:cNvPr>
            <p:cNvSpPr/>
            <p:nvPr/>
          </p:nvSpPr>
          <p:spPr>
            <a:xfrm>
              <a:off x="6529941" y="5360730"/>
              <a:ext cx="4273222" cy="716465"/>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r>
                <a:rPr lang="ja-JP" altLang="en-US" b="1">
                  <a:solidFill>
                    <a:srgbClr val="1A96F0"/>
                  </a:solidFill>
                  <a:latin typeface="Montserrat SemiBold" pitchFamily="2" charset="0"/>
                  <a:ea typeface="Yu Gothic" panose="020B0400000000000000" pitchFamily="34" charset="-128"/>
                </a:rPr>
                <a:t>セールスイネーブルメントの解説動画</a:t>
              </a:r>
              <a:endParaRPr lang="en-US" altLang="ja-JP" b="1" dirty="0">
                <a:solidFill>
                  <a:srgbClr val="1A96F0"/>
                </a:solidFill>
                <a:latin typeface="Montserrat SemiBold" pitchFamily="2" charset="0"/>
                <a:ea typeface="Yu Gothic" panose="020B0400000000000000" pitchFamily="34" charset="-128"/>
              </a:endParaRPr>
            </a:p>
            <a:p>
              <a:pPr algn="ctr">
                <a:spcBef>
                  <a:spcPts val="600"/>
                </a:spcBef>
              </a:pPr>
              <a:r>
                <a:rPr lang="en" altLang="ja-JP" sz="1200" b="1" dirty="0">
                  <a:solidFill>
                    <a:schemeClr val="tx1">
                      <a:lumMod val="75000"/>
                      <a:lumOff val="25000"/>
                    </a:schemeClr>
                  </a:solidFill>
                  <a:latin typeface="Montserrat SemiBold" pitchFamily="2" charset="0"/>
                  <a:ea typeface="Yu Gothic" panose="020B0400000000000000" pitchFamily="34" charset="-128"/>
                </a:rPr>
                <a:t>https://</a:t>
              </a:r>
              <a:r>
                <a:rPr lang="en" altLang="ja-JP" sz="1200" b="1" dirty="0" err="1">
                  <a:solidFill>
                    <a:schemeClr val="tx1">
                      <a:lumMod val="75000"/>
                      <a:lumOff val="25000"/>
                    </a:schemeClr>
                  </a:solidFill>
                  <a:latin typeface="Montserrat SemiBold" pitchFamily="2" charset="0"/>
                  <a:ea typeface="Yu Gothic" panose="020B0400000000000000" pitchFamily="34" charset="-128"/>
                </a:rPr>
                <a:t>youtu.be</a:t>
              </a:r>
              <a:r>
                <a:rPr lang="en" altLang="ja-JP" sz="1200" b="1" dirty="0">
                  <a:solidFill>
                    <a:schemeClr val="tx1">
                      <a:lumMod val="75000"/>
                      <a:lumOff val="25000"/>
                    </a:schemeClr>
                  </a:solidFill>
                  <a:latin typeface="Montserrat SemiBold" pitchFamily="2" charset="0"/>
                  <a:ea typeface="Yu Gothic" panose="020B0400000000000000" pitchFamily="34" charset="-128"/>
                </a:rPr>
                <a:t>/iDsL3RvPzd4</a:t>
              </a:r>
              <a:endParaRPr lang="ja-JP" altLang="en-US" sz="1200" b="1">
                <a:solidFill>
                  <a:schemeClr val="tx1">
                    <a:lumMod val="75000"/>
                    <a:lumOff val="25000"/>
                  </a:schemeClr>
                </a:solidFill>
                <a:latin typeface="Montserrat SemiBold" pitchFamily="2" charset="0"/>
                <a:ea typeface="Yu Gothic" panose="020B0400000000000000" pitchFamily="34" charset="-128"/>
              </a:endParaRPr>
            </a:p>
          </p:txBody>
        </p:sp>
      </p:grpSp>
    </p:spTree>
    <p:extLst>
      <p:ext uri="{BB962C8B-B14F-4D97-AF65-F5344CB8AC3E}">
        <p14:creationId xmlns:p14="http://schemas.microsoft.com/office/powerpoint/2010/main" val="38781871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E0379496-72B5-632B-43FE-F8B0C18C833B}"/>
              </a:ext>
            </a:extLst>
          </p:cNvPr>
          <p:cNvSpPr>
            <a:spLocks noGrp="1"/>
          </p:cNvSpPr>
          <p:nvPr>
            <p:ph type="dt" sz="half" idx="10"/>
          </p:nvPr>
        </p:nvSpPr>
        <p:spPr/>
        <p:txBody>
          <a:bodyPr/>
          <a:lstStyle/>
          <a:p>
            <a:r>
              <a:rPr lang="en-US" altLang="ja-JP"/>
              <a:t>© Cone Inc.</a:t>
            </a:r>
            <a:endParaRPr lang="ja-JP" altLang="en-US"/>
          </a:p>
        </p:txBody>
      </p:sp>
      <p:sp>
        <p:nvSpPr>
          <p:cNvPr id="3" name="スライド番号プレースホルダー 2">
            <a:extLst>
              <a:ext uri="{FF2B5EF4-FFF2-40B4-BE49-F238E27FC236}">
                <a16:creationId xmlns:a16="http://schemas.microsoft.com/office/drawing/2014/main" id="{9F39778A-E667-52E1-DB06-76A8AF563601}"/>
              </a:ext>
            </a:extLst>
          </p:cNvPr>
          <p:cNvSpPr>
            <a:spLocks noGrp="1"/>
          </p:cNvSpPr>
          <p:nvPr>
            <p:ph type="sldNum" sz="quarter" idx="12"/>
          </p:nvPr>
        </p:nvSpPr>
        <p:spPr/>
        <p:txBody>
          <a:bodyPr/>
          <a:lstStyle/>
          <a:p>
            <a:fld id="{E310EA0D-2252-9045-A82C-BA460C3629D0}" type="slidenum">
              <a:rPr lang="ja-JP" altLang="en-US" smtClean="0"/>
              <a:pPr/>
              <a:t>23</a:t>
            </a:fld>
            <a:endParaRPr lang="ja-JP" altLang="en-US"/>
          </a:p>
        </p:txBody>
      </p:sp>
      <p:sp>
        <p:nvSpPr>
          <p:cNvPr id="4" name="角丸四角形 3">
            <a:extLst>
              <a:ext uri="{FF2B5EF4-FFF2-40B4-BE49-F238E27FC236}">
                <a16:creationId xmlns:a16="http://schemas.microsoft.com/office/drawing/2014/main" id="{E20B46B1-B50B-6657-A902-96022EF644B4}"/>
              </a:ext>
            </a:extLst>
          </p:cNvPr>
          <p:cNvSpPr/>
          <p:nvPr/>
        </p:nvSpPr>
        <p:spPr>
          <a:xfrm>
            <a:off x="821933" y="1461378"/>
            <a:ext cx="9435028" cy="1136777"/>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pPr>
            <a:r>
              <a:rPr lang="ja-JP" altLang="en-US" sz="3600" b="1" spc="300">
                <a:solidFill>
                  <a:schemeClr val="bg1"/>
                </a:solidFill>
                <a:latin typeface="Yu Gothic" panose="020B0400000000000000" pitchFamily="34" charset="-128"/>
                <a:ea typeface="Yu Gothic" panose="020B0400000000000000" pitchFamily="34" charset="-128"/>
              </a:rPr>
              <a:t>不明点や相談事ございましたら、</a:t>
            </a:r>
            <a:endParaRPr lang="en-US" altLang="ja-JP" sz="3600" b="1" spc="300" dirty="0">
              <a:solidFill>
                <a:schemeClr val="bg1"/>
              </a:solidFill>
              <a:latin typeface="Yu Gothic" panose="020B0400000000000000" pitchFamily="34" charset="-128"/>
              <a:ea typeface="Yu Gothic" panose="020B0400000000000000" pitchFamily="34" charset="-128"/>
            </a:endParaRPr>
          </a:p>
          <a:p>
            <a:pPr>
              <a:spcBef>
                <a:spcPts val="600"/>
              </a:spcBef>
            </a:pPr>
            <a:r>
              <a:rPr lang="ja-JP" altLang="en-US" sz="3600" b="1" spc="300">
                <a:solidFill>
                  <a:schemeClr val="bg1"/>
                </a:solidFill>
                <a:latin typeface="Yu Gothic" panose="020B0400000000000000" pitchFamily="34" charset="-128"/>
                <a:ea typeface="Yu Gothic" panose="020B0400000000000000" pitchFamily="34" charset="-128"/>
              </a:rPr>
              <a:t>お気軽にお問い合わせくださいませ。</a:t>
            </a:r>
            <a:endParaRPr lang="ja-JP" altLang="en-US" sz="3600" b="1" spc="300" dirty="0">
              <a:solidFill>
                <a:schemeClr val="bg1"/>
              </a:solidFill>
              <a:latin typeface="Yu Gothic" panose="020B0400000000000000" pitchFamily="34" charset="-128"/>
              <a:ea typeface="Yu Gothic" panose="020B0400000000000000" pitchFamily="34" charset="-128"/>
            </a:endParaRPr>
          </a:p>
        </p:txBody>
      </p:sp>
      <p:sp>
        <p:nvSpPr>
          <p:cNvPr id="10" name="角丸四角形 9">
            <a:extLst>
              <a:ext uri="{FF2B5EF4-FFF2-40B4-BE49-F238E27FC236}">
                <a16:creationId xmlns:a16="http://schemas.microsoft.com/office/drawing/2014/main" id="{BFE6E2BB-5685-EBA1-51E0-5303A4B33DC3}"/>
              </a:ext>
            </a:extLst>
          </p:cNvPr>
          <p:cNvSpPr/>
          <p:nvPr/>
        </p:nvSpPr>
        <p:spPr>
          <a:xfrm>
            <a:off x="1623317" y="3255364"/>
            <a:ext cx="8510354" cy="482105"/>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pPr>
            <a:r>
              <a:rPr lang="ja-JP" altLang="en-US" sz="2200" b="1">
                <a:solidFill>
                  <a:schemeClr val="bg1"/>
                </a:solidFill>
                <a:latin typeface="Montserrat SemiBold" pitchFamily="2" charset="0"/>
                <a:ea typeface="Yu Gothic" panose="020B0400000000000000" pitchFamily="34" charset="-128"/>
              </a:rPr>
              <a:t>営業担当：田中 太郎</a:t>
            </a:r>
            <a:endParaRPr lang="ja-JP" altLang="en-US" sz="2200" b="1" dirty="0">
              <a:solidFill>
                <a:schemeClr val="bg1"/>
              </a:solidFill>
              <a:latin typeface="Montserrat SemiBold" pitchFamily="2" charset="0"/>
              <a:ea typeface="Yu Gothic" panose="020B0400000000000000" pitchFamily="34" charset="-128"/>
            </a:endParaRPr>
          </a:p>
        </p:txBody>
      </p:sp>
      <p:sp>
        <p:nvSpPr>
          <p:cNvPr id="12" name="角丸四角形 11">
            <a:extLst>
              <a:ext uri="{FF2B5EF4-FFF2-40B4-BE49-F238E27FC236}">
                <a16:creationId xmlns:a16="http://schemas.microsoft.com/office/drawing/2014/main" id="{3930FFB9-BE41-E92C-E57E-17E22369D9FE}"/>
              </a:ext>
            </a:extLst>
          </p:cNvPr>
          <p:cNvSpPr/>
          <p:nvPr/>
        </p:nvSpPr>
        <p:spPr>
          <a:xfrm>
            <a:off x="1623317" y="4067022"/>
            <a:ext cx="8510354" cy="482105"/>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300"/>
              </a:spcBef>
            </a:pPr>
            <a:r>
              <a:rPr lang="en-US" altLang="ja-JP" sz="2200" b="1" dirty="0">
                <a:solidFill>
                  <a:schemeClr val="bg1"/>
                </a:solidFill>
                <a:latin typeface="Montserrat SemiBold" pitchFamily="2" charset="0"/>
                <a:ea typeface="Yu Gothic" panose="020B0400000000000000" pitchFamily="34" charset="-128"/>
              </a:rPr>
              <a:t>TEL</a:t>
            </a:r>
            <a:r>
              <a:rPr lang="ja-JP" altLang="en-US" sz="2200" b="1">
                <a:solidFill>
                  <a:schemeClr val="bg1"/>
                </a:solidFill>
                <a:latin typeface="Montserrat SemiBold" pitchFamily="2" charset="0"/>
                <a:ea typeface="Yu Gothic" panose="020B0400000000000000" pitchFamily="34" charset="-128"/>
              </a:rPr>
              <a:t>：</a:t>
            </a:r>
            <a:r>
              <a:rPr lang="en-US" altLang="ja-JP" sz="2200" b="1" dirty="0">
                <a:solidFill>
                  <a:schemeClr val="bg1"/>
                </a:solidFill>
                <a:latin typeface="Montserrat SemiBold" pitchFamily="2" charset="0"/>
                <a:ea typeface="Yu Gothic" panose="020B0400000000000000" pitchFamily="34" charset="-128"/>
              </a:rPr>
              <a:t>000-0000-0000</a:t>
            </a:r>
          </a:p>
        </p:txBody>
      </p:sp>
      <p:sp>
        <p:nvSpPr>
          <p:cNvPr id="14" name="角丸四角形 13">
            <a:extLst>
              <a:ext uri="{FF2B5EF4-FFF2-40B4-BE49-F238E27FC236}">
                <a16:creationId xmlns:a16="http://schemas.microsoft.com/office/drawing/2014/main" id="{90E95763-216E-C844-B616-CCA464E4CD3D}"/>
              </a:ext>
            </a:extLst>
          </p:cNvPr>
          <p:cNvSpPr/>
          <p:nvPr/>
        </p:nvSpPr>
        <p:spPr>
          <a:xfrm>
            <a:off x="1623317" y="4878680"/>
            <a:ext cx="8510354" cy="482105"/>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300"/>
              </a:spcBef>
            </a:pPr>
            <a:r>
              <a:rPr lang="en-US" altLang="ja-JP" sz="2200" b="1" dirty="0">
                <a:solidFill>
                  <a:schemeClr val="bg1"/>
                </a:solidFill>
                <a:latin typeface="Montserrat SemiBold" pitchFamily="2" charset="0"/>
                <a:ea typeface="Yu Gothic" panose="020B0400000000000000" pitchFamily="34" charset="-128"/>
              </a:rPr>
              <a:t>Mail</a:t>
            </a:r>
            <a:r>
              <a:rPr lang="ja-JP" altLang="en-US" sz="2200" b="1">
                <a:solidFill>
                  <a:schemeClr val="bg1"/>
                </a:solidFill>
                <a:latin typeface="Montserrat SemiBold" pitchFamily="2" charset="0"/>
                <a:ea typeface="Yu Gothic" panose="020B0400000000000000" pitchFamily="34" charset="-128"/>
              </a:rPr>
              <a:t>：</a:t>
            </a:r>
            <a:r>
              <a:rPr lang="en" altLang="ja-JP" sz="2200" b="1" dirty="0">
                <a:solidFill>
                  <a:schemeClr val="bg1"/>
                </a:solidFill>
                <a:latin typeface="Montserrat SemiBold" pitchFamily="2" charset="0"/>
                <a:ea typeface="Yu Gothic" panose="020B0400000000000000" pitchFamily="34" charset="-128"/>
              </a:rPr>
              <a:t> </a:t>
            </a:r>
            <a:r>
              <a:rPr lang="en" altLang="ja-JP" sz="2200" b="1" dirty="0" err="1">
                <a:solidFill>
                  <a:schemeClr val="bg1"/>
                </a:solidFill>
                <a:latin typeface="Montserrat SemiBold" pitchFamily="2" charset="0"/>
                <a:ea typeface="Yu Gothic" panose="020B0400000000000000" pitchFamily="34" charset="-128"/>
              </a:rPr>
              <a:t>toro_yamada@cone-ntm.com</a:t>
            </a:r>
            <a:endParaRPr lang="ja-JP" altLang="en-US" sz="2200" b="1" dirty="0">
              <a:solidFill>
                <a:schemeClr val="bg1"/>
              </a:solidFill>
              <a:latin typeface="Montserrat SemiBold" pitchFamily="2" charset="0"/>
              <a:ea typeface="Yu Gothic" panose="020B0400000000000000" pitchFamily="34" charset="-128"/>
            </a:endParaRPr>
          </a:p>
        </p:txBody>
      </p:sp>
      <p:grpSp>
        <p:nvGrpSpPr>
          <p:cNvPr id="7" name="グループ化 6">
            <a:extLst>
              <a:ext uri="{FF2B5EF4-FFF2-40B4-BE49-F238E27FC236}">
                <a16:creationId xmlns:a16="http://schemas.microsoft.com/office/drawing/2014/main" id="{CA33B65D-69E2-95DE-51EE-33F7C79B8A64}"/>
              </a:ext>
            </a:extLst>
          </p:cNvPr>
          <p:cNvGrpSpPr/>
          <p:nvPr/>
        </p:nvGrpSpPr>
        <p:grpSpPr>
          <a:xfrm>
            <a:off x="849622" y="3219529"/>
            <a:ext cx="553777" cy="553777"/>
            <a:chOff x="849622" y="3219529"/>
            <a:chExt cx="553777" cy="553777"/>
          </a:xfrm>
        </p:grpSpPr>
        <p:sp>
          <p:nvSpPr>
            <p:cNvPr id="11" name="円/楕円 10">
              <a:extLst>
                <a:ext uri="{FF2B5EF4-FFF2-40B4-BE49-F238E27FC236}">
                  <a16:creationId xmlns:a16="http://schemas.microsoft.com/office/drawing/2014/main" id="{154F4237-8676-E80E-1F7D-63AD5F5971D0}"/>
                </a:ext>
              </a:extLst>
            </p:cNvPr>
            <p:cNvSpPr/>
            <p:nvPr/>
          </p:nvSpPr>
          <p:spPr>
            <a:xfrm>
              <a:off x="849622" y="3219529"/>
              <a:ext cx="553777" cy="5537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solidFill>
                  <a:schemeClr val="tx1">
                    <a:lumMod val="75000"/>
                    <a:lumOff val="25000"/>
                  </a:schemeClr>
                </a:solidFill>
                <a:latin typeface="FUTURA MEDIUM" panose="020B0602020204020303" pitchFamily="34" charset="-79"/>
                <a:ea typeface="Yu Gothic" panose="020B0400000000000000" pitchFamily="34" charset="-128"/>
                <a:cs typeface="FUTURA MEDIUM" panose="020B0602020204020303" pitchFamily="34" charset="-79"/>
              </a:endParaRPr>
            </a:p>
          </p:txBody>
        </p:sp>
        <p:pic>
          <p:nvPicPr>
            <p:cNvPr id="17" name="グラフィックス 16" descr="ユーザー 単色塗りつぶし">
              <a:extLst>
                <a:ext uri="{FF2B5EF4-FFF2-40B4-BE49-F238E27FC236}">
                  <a16:creationId xmlns:a16="http://schemas.microsoft.com/office/drawing/2014/main" id="{3B8B5C94-890E-D462-C57A-DD1D8D30B56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49588" y="3320145"/>
              <a:ext cx="352541" cy="352541"/>
            </a:xfrm>
            <a:prstGeom prst="rect">
              <a:avLst/>
            </a:prstGeom>
          </p:spPr>
        </p:pic>
      </p:grpSp>
      <p:grpSp>
        <p:nvGrpSpPr>
          <p:cNvPr id="5" name="グループ化 4">
            <a:extLst>
              <a:ext uri="{FF2B5EF4-FFF2-40B4-BE49-F238E27FC236}">
                <a16:creationId xmlns:a16="http://schemas.microsoft.com/office/drawing/2014/main" id="{16DAD05F-244F-EF01-5320-C0E3B1F52C0E}"/>
              </a:ext>
            </a:extLst>
          </p:cNvPr>
          <p:cNvGrpSpPr/>
          <p:nvPr/>
        </p:nvGrpSpPr>
        <p:grpSpPr>
          <a:xfrm>
            <a:off x="849622" y="4842845"/>
            <a:ext cx="553777" cy="553777"/>
            <a:chOff x="849622" y="4842845"/>
            <a:chExt cx="553777" cy="553777"/>
          </a:xfrm>
        </p:grpSpPr>
        <p:sp>
          <p:nvSpPr>
            <p:cNvPr id="15" name="円/楕円 14">
              <a:extLst>
                <a:ext uri="{FF2B5EF4-FFF2-40B4-BE49-F238E27FC236}">
                  <a16:creationId xmlns:a16="http://schemas.microsoft.com/office/drawing/2014/main" id="{B7E43EF4-B9F1-255C-2672-93B58225AA0D}"/>
                </a:ext>
              </a:extLst>
            </p:cNvPr>
            <p:cNvSpPr/>
            <p:nvPr/>
          </p:nvSpPr>
          <p:spPr>
            <a:xfrm>
              <a:off x="849622" y="4842845"/>
              <a:ext cx="553777" cy="5537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solidFill>
                  <a:schemeClr val="tx1">
                    <a:lumMod val="75000"/>
                    <a:lumOff val="25000"/>
                  </a:schemeClr>
                </a:solidFill>
                <a:latin typeface="FUTURA MEDIUM" panose="020B0602020204020303" pitchFamily="34" charset="-79"/>
                <a:ea typeface="Yu Gothic" panose="020B0400000000000000" pitchFamily="34" charset="-128"/>
                <a:cs typeface="FUTURA MEDIUM" panose="020B0602020204020303" pitchFamily="34" charset="-79"/>
              </a:endParaRPr>
            </a:p>
          </p:txBody>
        </p:sp>
        <p:pic>
          <p:nvPicPr>
            <p:cNvPr id="19" name="グラフィックス 18" descr="送信 単色塗りつぶし">
              <a:extLst>
                <a:ext uri="{FF2B5EF4-FFF2-40B4-BE49-F238E27FC236}">
                  <a16:creationId xmlns:a16="http://schemas.microsoft.com/office/drawing/2014/main" id="{409C17CB-EDFC-484C-8098-106D3B3C92F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9587" y="4943461"/>
              <a:ext cx="352541" cy="352541"/>
            </a:xfrm>
            <a:prstGeom prst="rect">
              <a:avLst/>
            </a:prstGeom>
          </p:spPr>
        </p:pic>
      </p:grpSp>
      <p:grpSp>
        <p:nvGrpSpPr>
          <p:cNvPr id="6" name="グループ化 5">
            <a:extLst>
              <a:ext uri="{FF2B5EF4-FFF2-40B4-BE49-F238E27FC236}">
                <a16:creationId xmlns:a16="http://schemas.microsoft.com/office/drawing/2014/main" id="{0D9F5486-D813-9453-D439-B747246D3176}"/>
              </a:ext>
            </a:extLst>
          </p:cNvPr>
          <p:cNvGrpSpPr/>
          <p:nvPr/>
        </p:nvGrpSpPr>
        <p:grpSpPr>
          <a:xfrm>
            <a:off x="849622" y="4031187"/>
            <a:ext cx="553777" cy="553777"/>
            <a:chOff x="849622" y="4031187"/>
            <a:chExt cx="553777" cy="553777"/>
          </a:xfrm>
        </p:grpSpPr>
        <p:sp>
          <p:nvSpPr>
            <p:cNvPr id="13" name="円/楕円 12">
              <a:extLst>
                <a:ext uri="{FF2B5EF4-FFF2-40B4-BE49-F238E27FC236}">
                  <a16:creationId xmlns:a16="http://schemas.microsoft.com/office/drawing/2014/main" id="{C4127ACB-EDA5-5A50-EA84-7D1F39BD0543}"/>
                </a:ext>
              </a:extLst>
            </p:cNvPr>
            <p:cNvSpPr/>
            <p:nvPr/>
          </p:nvSpPr>
          <p:spPr>
            <a:xfrm>
              <a:off x="849622" y="4031187"/>
              <a:ext cx="553777" cy="5537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solidFill>
                  <a:schemeClr val="tx1">
                    <a:lumMod val="75000"/>
                    <a:lumOff val="25000"/>
                  </a:schemeClr>
                </a:solidFill>
                <a:latin typeface="FUTURA MEDIUM" panose="020B0602020204020303" pitchFamily="34" charset="-79"/>
                <a:ea typeface="Yu Gothic" panose="020B0400000000000000" pitchFamily="34" charset="-128"/>
                <a:cs typeface="FUTURA MEDIUM" panose="020B0602020204020303" pitchFamily="34" charset="-79"/>
              </a:endParaRPr>
            </a:p>
          </p:txBody>
        </p:sp>
        <p:pic>
          <p:nvPicPr>
            <p:cNvPr id="21" name="グラフィックス 20" descr="受話器 単色塗りつぶし">
              <a:extLst>
                <a:ext uri="{FF2B5EF4-FFF2-40B4-BE49-F238E27FC236}">
                  <a16:creationId xmlns:a16="http://schemas.microsoft.com/office/drawing/2014/main" id="{D063FFA5-7F0A-9BAC-7170-C9C855B2647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54647" y="4137159"/>
              <a:ext cx="352541" cy="352541"/>
            </a:xfrm>
            <a:prstGeom prst="rect">
              <a:avLst/>
            </a:prstGeom>
          </p:spPr>
        </p:pic>
      </p:grpSp>
    </p:spTree>
    <p:extLst>
      <p:ext uri="{BB962C8B-B14F-4D97-AF65-F5344CB8AC3E}">
        <p14:creationId xmlns:p14="http://schemas.microsoft.com/office/powerpoint/2010/main" val="32882759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E0624B98-DB0E-5150-74B2-45E8CE38D77E}"/>
              </a:ext>
            </a:extLst>
          </p:cNvPr>
          <p:cNvSpPr>
            <a:spLocks noGrp="1"/>
          </p:cNvSpPr>
          <p:nvPr>
            <p:ph type="dt" sz="half" idx="10"/>
          </p:nvPr>
        </p:nvSpPr>
        <p:spPr/>
        <p:txBody>
          <a:bodyPr/>
          <a:lstStyle/>
          <a:p>
            <a:r>
              <a:rPr lang="en-US" altLang="ja-JP"/>
              <a:t>© Cone Inc.</a:t>
            </a:r>
            <a:endParaRPr lang="ja-JP" altLang="en-US"/>
          </a:p>
        </p:txBody>
      </p:sp>
      <p:sp>
        <p:nvSpPr>
          <p:cNvPr id="3" name="スライド番号プレースホルダー 2">
            <a:extLst>
              <a:ext uri="{FF2B5EF4-FFF2-40B4-BE49-F238E27FC236}">
                <a16:creationId xmlns:a16="http://schemas.microsoft.com/office/drawing/2014/main" id="{09EA2296-3E0D-7FC5-44CE-A652BFD514C4}"/>
              </a:ext>
            </a:extLst>
          </p:cNvPr>
          <p:cNvSpPr>
            <a:spLocks noGrp="1"/>
          </p:cNvSpPr>
          <p:nvPr>
            <p:ph type="sldNum" sz="quarter" idx="12"/>
          </p:nvPr>
        </p:nvSpPr>
        <p:spPr/>
        <p:txBody>
          <a:bodyPr/>
          <a:lstStyle/>
          <a:p>
            <a:fld id="{E310EA0D-2252-9045-A82C-BA460C3629D0}" type="slidenum">
              <a:rPr lang="ja-JP" altLang="en-US" smtClean="0"/>
              <a:pPr/>
              <a:t>3</a:t>
            </a:fld>
            <a:endParaRPr lang="ja-JP" altLang="en-US"/>
          </a:p>
        </p:txBody>
      </p:sp>
      <p:sp>
        <p:nvSpPr>
          <p:cNvPr id="4" name="角丸四角形 3">
            <a:extLst>
              <a:ext uri="{FF2B5EF4-FFF2-40B4-BE49-F238E27FC236}">
                <a16:creationId xmlns:a16="http://schemas.microsoft.com/office/drawing/2014/main" id="{7D736D7B-A078-87B5-0C24-53D226E2F0A2}"/>
              </a:ext>
            </a:extLst>
          </p:cNvPr>
          <p:cNvSpPr/>
          <p:nvPr/>
        </p:nvSpPr>
        <p:spPr>
          <a:xfrm>
            <a:off x="1002088" y="3047667"/>
            <a:ext cx="11057768" cy="153194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ts val="2400"/>
              </a:spcBef>
            </a:pPr>
            <a:r>
              <a:rPr lang="ja-JP" altLang="en-US" sz="4000" b="1" spc="300">
                <a:latin typeface="Montserrat SemiBold" pitchFamily="2" charset="0"/>
                <a:ea typeface="Yu Gothic" panose="020B0400000000000000" pitchFamily="34" charset="-128"/>
                <a:cs typeface="FUTURA MEDIUM" panose="020B0602020204020303" pitchFamily="34" charset="-79"/>
              </a:rPr>
              <a:t>〇〇の基本的な使い方</a:t>
            </a:r>
            <a:endParaRPr lang="en-US" altLang="ja-JP" sz="4000" b="1" spc="300" dirty="0">
              <a:latin typeface="Montserrat SemiBold" pitchFamily="2" charset="0"/>
              <a:ea typeface="Yu Gothic" panose="020B0400000000000000" pitchFamily="34" charset="-128"/>
              <a:cs typeface="FUTURA MEDIUM" panose="020B0602020204020303" pitchFamily="34" charset="-79"/>
            </a:endParaRPr>
          </a:p>
          <a:p>
            <a:pPr fontAlgn="base">
              <a:spcBef>
                <a:spcPts val="2400"/>
              </a:spcBef>
            </a:pPr>
            <a:r>
              <a:rPr lang="en-US" altLang="ja-JP" sz="2400" b="1" spc="300" dirty="0">
                <a:latin typeface="Montserrat SemiBold" pitchFamily="2" charset="0"/>
                <a:ea typeface="Yu Gothic" panose="020B0400000000000000" pitchFamily="34" charset="-128"/>
                <a:cs typeface="FUTURA MEDIUM" panose="020B0602020204020303" pitchFamily="34" charset="-79"/>
              </a:rPr>
              <a:t>How to operate</a:t>
            </a:r>
            <a:endParaRPr lang="ja-JP" altLang="en-US" sz="2400" b="1" spc="300">
              <a:latin typeface="Montserrat SemiBold" pitchFamily="2" charset="0"/>
              <a:ea typeface="Yu Gothic" panose="020B0400000000000000" pitchFamily="34" charset="-128"/>
              <a:cs typeface="FUTURA MEDIUM" panose="020B0602020204020303" pitchFamily="34" charset="-79"/>
            </a:endParaRPr>
          </a:p>
        </p:txBody>
      </p:sp>
      <p:sp>
        <p:nvSpPr>
          <p:cNvPr id="7" name="角丸四角形 6">
            <a:extLst>
              <a:ext uri="{FF2B5EF4-FFF2-40B4-BE49-F238E27FC236}">
                <a16:creationId xmlns:a16="http://schemas.microsoft.com/office/drawing/2014/main" id="{80862D48-B792-FECA-DF97-49CF1B114884}"/>
              </a:ext>
            </a:extLst>
          </p:cNvPr>
          <p:cNvSpPr/>
          <p:nvPr/>
        </p:nvSpPr>
        <p:spPr>
          <a:xfrm>
            <a:off x="442913" y="90225"/>
            <a:ext cx="4284070" cy="2374006"/>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ts val="1200"/>
              </a:spcBef>
            </a:pPr>
            <a:r>
              <a:rPr lang="en-US" altLang="ja-JP" sz="13800" b="1" spc="300" dirty="0">
                <a:solidFill>
                  <a:schemeClr val="lt1">
                    <a:alpha val="20000"/>
                  </a:schemeClr>
                </a:solidFill>
                <a:latin typeface="Montserrat SemiBold" pitchFamily="2" charset="0"/>
                <a:ea typeface="Yu Gothic" panose="020B0400000000000000" pitchFamily="34" charset="-128"/>
                <a:cs typeface="FUTURA MEDIUM" panose="020B0602020204020303" pitchFamily="34" charset="-79"/>
              </a:rPr>
              <a:t>01</a:t>
            </a:r>
            <a:endParaRPr lang="ja-JP" altLang="en-US" sz="13800" b="1" spc="300">
              <a:solidFill>
                <a:schemeClr val="lt1">
                  <a:alpha val="20000"/>
                </a:schemeClr>
              </a:solidFill>
              <a:latin typeface="Montserrat SemiBold" pitchFamily="2" charset="0"/>
              <a:ea typeface="Yu Gothic" panose="020B0400000000000000" pitchFamily="34" charset="-128"/>
              <a:cs typeface="FUTURA MEDIUM" panose="020B0602020204020303" pitchFamily="34" charset="-79"/>
            </a:endParaRPr>
          </a:p>
        </p:txBody>
      </p:sp>
    </p:spTree>
    <p:extLst>
      <p:ext uri="{BB962C8B-B14F-4D97-AF65-F5344CB8AC3E}">
        <p14:creationId xmlns:p14="http://schemas.microsoft.com/office/powerpoint/2010/main" val="4607957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付プレースホルダー 3">
            <a:extLst>
              <a:ext uri="{FF2B5EF4-FFF2-40B4-BE49-F238E27FC236}">
                <a16:creationId xmlns:a16="http://schemas.microsoft.com/office/drawing/2014/main" id="{41CBFE1F-1C65-626F-4721-41560357ACAD}"/>
              </a:ext>
            </a:extLst>
          </p:cNvPr>
          <p:cNvSpPr>
            <a:spLocks noGrp="1"/>
          </p:cNvSpPr>
          <p:nvPr>
            <p:ph type="dt" sz="half" idx="10"/>
          </p:nvPr>
        </p:nvSpPr>
        <p:spPr/>
        <p:txBody>
          <a:bodyPr/>
          <a:lstStyle/>
          <a:p>
            <a:r>
              <a:rPr lang="en-US" altLang="ja-JP"/>
              <a:t>© Cone Inc.</a:t>
            </a:r>
            <a:endParaRPr lang="ja-JP" altLang="en-US"/>
          </a:p>
        </p:txBody>
      </p:sp>
      <p:sp>
        <p:nvSpPr>
          <p:cNvPr id="5" name="スライド番号プレースホルダー 4">
            <a:extLst>
              <a:ext uri="{FF2B5EF4-FFF2-40B4-BE49-F238E27FC236}">
                <a16:creationId xmlns:a16="http://schemas.microsoft.com/office/drawing/2014/main" id="{6FAA5314-E81C-1BD5-0A8A-DB19065F9413}"/>
              </a:ext>
            </a:extLst>
          </p:cNvPr>
          <p:cNvSpPr>
            <a:spLocks noGrp="1"/>
          </p:cNvSpPr>
          <p:nvPr>
            <p:ph type="sldNum" sz="quarter" idx="12"/>
          </p:nvPr>
        </p:nvSpPr>
        <p:spPr/>
        <p:txBody>
          <a:bodyPr/>
          <a:lstStyle/>
          <a:p>
            <a:fld id="{E310EA0D-2252-9045-A82C-BA460C3629D0}" type="slidenum">
              <a:rPr lang="ja-JP" altLang="en-US" smtClean="0"/>
              <a:pPr/>
              <a:t>4</a:t>
            </a:fld>
            <a:endParaRPr lang="ja-JP" altLang="en-US"/>
          </a:p>
        </p:txBody>
      </p:sp>
      <p:pic>
        <p:nvPicPr>
          <p:cNvPr id="22" name="図 21" descr="グラフィカル ユーザー インターフェイス, アプリケーション&#10;&#10;AI 生成コンテンツは誤りを含む可能性があります。">
            <a:extLst>
              <a:ext uri="{FF2B5EF4-FFF2-40B4-BE49-F238E27FC236}">
                <a16:creationId xmlns:a16="http://schemas.microsoft.com/office/drawing/2014/main" id="{A10E021B-CBC3-8629-DBBA-2DFB4DFE280D}"/>
              </a:ext>
            </a:extLst>
          </p:cNvPr>
          <p:cNvPicPr>
            <a:picLocks noChangeAspect="1"/>
          </p:cNvPicPr>
          <p:nvPr/>
        </p:nvPicPr>
        <p:blipFill>
          <a:blip r:embed="rId2"/>
          <a:srcRect t="3711" b="5278"/>
          <a:stretch>
            <a:fillRect/>
          </a:stretch>
        </p:blipFill>
        <p:spPr>
          <a:xfrm>
            <a:off x="4213769" y="2179434"/>
            <a:ext cx="7447451" cy="4237239"/>
          </a:xfrm>
          <a:prstGeom prst="rect">
            <a:avLst/>
          </a:prstGeom>
          <a:ln>
            <a:solidFill>
              <a:schemeClr val="bg1">
                <a:lumMod val="85000"/>
              </a:schemeClr>
            </a:solidFill>
          </a:ln>
        </p:spPr>
      </p:pic>
      <p:sp>
        <p:nvSpPr>
          <p:cNvPr id="23" name="タイトル 1">
            <a:extLst>
              <a:ext uri="{FF2B5EF4-FFF2-40B4-BE49-F238E27FC236}">
                <a16:creationId xmlns:a16="http://schemas.microsoft.com/office/drawing/2014/main" id="{D5E358BE-9F18-CF16-D154-A168130E0BD2}"/>
              </a:ext>
            </a:extLst>
          </p:cNvPr>
          <p:cNvSpPr>
            <a:spLocks noGrp="1"/>
          </p:cNvSpPr>
          <p:nvPr>
            <p:ph type="title"/>
          </p:nvPr>
        </p:nvSpPr>
        <p:spPr>
          <a:xfrm>
            <a:off x="335665" y="195600"/>
            <a:ext cx="11444657" cy="573026"/>
          </a:xfrm>
        </p:spPr>
        <p:txBody>
          <a:bodyPr/>
          <a:lstStyle/>
          <a:p>
            <a:r>
              <a:rPr kumimoji="1" lang="ja-JP" altLang="en-US"/>
              <a:t>各フォーマットの役割</a:t>
            </a:r>
          </a:p>
        </p:txBody>
      </p:sp>
      <p:sp>
        <p:nvSpPr>
          <p:cNvPr id="24" name="角丸四角形 23">
            <a:extLst>
              <a:ext uri="{FF2B5EF4-FFF2-40B4-BE49-F238E27FC236}">
                <a16:creationId xmlns:a16="http://schemas.microsoft.com/office/drawing/2014/main" id="{5875DB4D-5364-BA88-5773-74CAB5BFF8E2}"/>
              </a:ext>
            </a:extLst>
          </p:cNvPr>
          <p:cNvSpPr/>
          <p:nvPr/>
        </p:nvSpPr>
        <p:spPr>
          <a:xfrm>
            <a:off x="442913" y="2890290"/>
            <a:ext cx="3507581" cy="631007"/>
          </a:xfrm>
          <a:prstGeom prst="roundRect">
            <a:avLst>
              <a:gd name="adj" fmla="val 4528"/>
            </a:avLst>
          </a:prstGeom>
          <a:solidFill>
            <a:schemeClr val="bg1"/>
          </a:solidFill>
          <a:ln w="19050">
            <a:solidFill>
              <a:srgbClr val="1A96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ja-JP" altLang="en-US" b="1">
                <a:solidFill>
                  <a:srgbClr val="0093E9"/>
                </a:solidFill>
                <a:latin typeface="Montserrat SemiBold" pitchFamily="2" charset="0"/>
                <a:ea typeface="Yu Gothic" panose="020B0400000000000000" pitchFamily="34" charset="-128"/>
                <a:cs typeface="FUTURA MEDIUM" panose="020B0602020204020303" pitchFamily="34" charset="-79"/>
              </a:rPr>
              <a:t>表紙</a:t>
            </a:r>
            <a:r>
              <a:rPr lang="ja-JP" altLang="en-US" sz="1600" b="1">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rPr>
              <a:t>で使用するスライド</a:t>
            </a:r>
            <a:endParaRPr kumimoji="1" lang="ja-JP" altLang="en-US" sz="1600" b="1">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endParaRPr>
          </a:p>
        </p:txBody>
      </p:sp>
      <p:sp>
        <p:nvSpPr>
          <p:cNvPr id="25" name="角丸四角形 24">
            <a:extLst>
              <a:ext uri="{FF2B5EF4-FFF2-40B4-BE49-F238E27FC236}">
                <a16:creationId xmlns:a16="http://schemas.microsoft.com/office/drawing/2014/main" id="{83B75EB4-C3EF-9FDD-44DE-7A9919178101}"/>
              </a:ext>
            </a:extLst>
          </p:cNvPr>
          <p:cNvSpPr/>
          <p:nvPr/>
        </p:nvSpPr>
        <p:spPr>
          <a:xfrm>
            <a:off x="442913" y="3855658"/>
            <a:ext cx="3507581" cy="631007"/>
          </a:xfrm>
          <a:prstGeom prst="roundRect">
            <a:avLst>
              <a:gd name="adj" fmla="val 4528"/>
            </a:avLst>
          </a:prstGeom>
          <a:solidFill>
            <a:schemeClr val="bg1"/>
          </a:solidFill>
          <a:ln w="19050">
            <a:solidFill>
              <a:srgbClr val="1A96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ja-JP" altLang="en-US" b="1">
                <a:solidFill>
                  <a:srgbClr val="0093E9"/>
                </a:solidFill>
                <a:latin typeface="Montserrat SemiBold" pitchFamily="2" charset="0"/>
                <a:ea typeface="Yu Gothic" panose="020B0400000000000000" pitchFamily="34" charset="-128"/>
                <a:cs typeface="FUTURA MEDIUM" panose="020B0602020204020303" pitchFamily="34" charset="-79"/>
              </a:rPr>
              <a:t>中扉</a:t>
            </a:r>
            <a:r>
              <a:rPr lang="ja-JP" altLang="en-US" sz="1600" b="1">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rPr>
              <a:t>で使用するスライド</a:t>
            </a:r>
            <a:endParaRPr kumimoji="1" lang="ja-JP" altLang="en-US" sz="1600" b="1">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endParaRPr>
          </a:p>
        </p:txBody>
      </p:sp>
      <p:sp>
        <p:nvSpPr>
          <p:cNvPr id="26" name="角丸四角形 25">
            <a:extLst>
              <a:ext uri="{FF2B5EF4-FFF2-40B4-BE49-F238E27FC236}">
                <a16:creationId xmlns:a16="http://schemas.microsoft.com/office/drawing/2014/main" id="{D0D173DA-CDBF-9EA2-ADDA-18A5AE163C8C}"/>
              </a:ext>
            </a:extLst>
          </p:cNvPr>
          <p:cNvSpPr/>
          <p:nvPr/>
        </p:nvSpPr>
        <p:spPr>
          <a:xfrm>
            <a:off x="442913" y="4821026"/>
            <a:ext cx="3507581" cy="631007"/>
          </a:xfrm>
          <a:prstGeom prst="roundRect">
            <a:avLst>
              <a:gd name="adj" fmla="val 4528"/>
            </a:avLst>
          </a:prstGeom>
          <a:solidFill>
            <a:schemeClr val="bg1"/>
          </a:solidFill>
          <a:ln w="19050">
            <a:solidFill>
              <a:srgbClr val="1A96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ja-JP" altLang="en-US" b="1">
                <a:solidFill>
                  <a:srgbClr val="0093E9"/>
                </a:solidFill>
                <a:latin typeface="Montserrat SemiBold" pitchFamily="2" charset="0"/>
                <a:ea typeface="Yu Gothic" panose="020B0400000000000000" pitchFamily="34" charset="-128"/>
                <a:cs typeface="FUTURA MEDIUM" panose="020B0602020204020303" pitchFamily="34" charset="-79"/>
              </a:rPr>
              <a:t>研修詳細ページ</a:t>
            </a:r>
            <a:r>
              <a:rPr lang="ja-JP" altLang="en-US" sz="1600" b="1">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rPr>
              <a:t>のスライド</a:t>
            </a:r>
            <a:endParaRPr kumimoji="1" lang="ja-JP" altLang="en-US" sz="1600" b="1">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endParaRPr>
          </a:p>
        </p:txBody>
      </p:sp>
      <p:cxnSp>
        <p:nvCxnSpPr>
          <p:cNvPr id="27" name="カギ線コネクタ 26">
            <a:extLst>
              <a:ext uri="{FF2B5EF4-FFF2-40B4-BE49-F238E27FC236}">
                <a16:creationId xmlns:a16="http://schemas.microsoft.com/office/drawing/2014/main" id="{C5B5EA3E-A27F-7414-A5F3-4CE3FE3FCC02}"/>
              </a:ext>
            </a:extLst>
          </p:cNvPr>
          <p:cNvCxnSpPr>
            <a:cxnSpLocks/>
          </p:cNvCxnSpPr>
          <p:nvPr/>
        </p:nvCxnSpPr>
        <p:spPr>
          <a:xfrm rot="10800000">
            <a:off x="3950496" y="3205793"/>
            <a:ext cx="546349" cy="275230"/>
          </a:xfrm>
          <a:prstGeom prst="bentConnector3">
            <a:avLst/>
          </a:prstGeom>
          <a:ln w="19050" cap="rnd">
            <a:solidFill>
              <a:srgbClr val="0093E9"/>
            </a:solidFill>
            <a:headEnd type="oval"/>
          </a:ln>
        </p:spPr>
        <p:style>
          <a:lnRef idx="1">
            <a:schemeClr val="accent1"/>
          </a:lnRef>
          <a:fillRef idx="0">
            <a:schemeClr val="accent1"/>
          </a:fillRef>
          <a:effectRef idx="0">
            <a:schemeClr val="accent1"/>
          </a:effectRef>
          <a:fontRef idx="minor">
            <a:schemeClr val="tx1"/>
          </a:fontRef>
        </p:style>
      </p:cxnSp>
      <p:cxnSp>
        <p:nvCxnSpPr>
          <p:cNvPr id="28" name="カギ線コネクタ 27">
            <a:extLst>
              <a:ext uri="{FF2B5EF4-FFF2-40B4-BE49-F238E27FC236}">
                <a16:creationId xmlns:a16="http://schemas.microsoft.com/office/drawing/2014/main" id="{3BE84B6A-7FDE-C5CA-BDBA-00BB5E3C7A86}"/>
              </a:ext>
            </a:extLst>
          </p:cNvPr>
          <p:cNvCxnSpPr>
            <a:cxnSpLocks/>
          </p:cNvCxnSpPr>
          <p:nvPr/>
        </p:nvCxnSpPr>
        <p:spPr>
          <a:xfrm rot="10800000">
            <a:off x="3950497" y="4176560"/>
            <a:ext cx="546348" cy="161782"/>
          </a:xfrm>
          <a:prstGeom prst="bentConnector3">
            <a:avLst/>
          </a:prstGeom>
          <a:ln w="19050" cap="rnd">
            <a:solidFill>
              <a:srgbClr val="0093E9"/>
            </a:solidFill>
            <a:headEnd type="oval"/>
          </a:ln>
        </p:spPr>
        <p:style>
          <a:lnRef idx="1">
            <a:schemeClr val="accent1"/>
          </a:lnRef>
          <a:fillRef idx="0">
            <a:schemeClr val="accent1"/>
          </a:fillRef>
          <a:effectRef idx="0">
            <a:schemeClr val="accent1"/>
          </a:effectRef>
          <a:fontRef idx="minor">
            <a:schemeClr val="tx1"/>
          </a:fontRef>
        </p:style>
      </p:cxnSp>
      <p:cxnSp>
        <p:nvCxnSpPr>
          <p:cNvPr id="29" name="直線矢印コネクタ 28">
            <a:extLst>
              <a:ext uri="{FF2B5EF4-FFF2-40B4-BE49-F238E27FC236}">
                <a16:creationId xmlns:a16="http://schemas.microsoft.com/office/drawing/2014/main" id="{04816823-A5F0-3551-588B-267363FD2BED}"/>
              </a:ext>
            </a:extLst>
          </p:cNvPr>
          <p:cNvCxnSpPr>
            <a:cxnSpLocks/>
          </p:cNvCxnSpPr>
          <p:nvPr/>
        </p:nvCxnSpPr>
        <p:spPr>
          <a:xfrm flipH="1">
            <a:off x="3950494" y="5211549"/>
            <a:ext cx="464931" cy="1"/>
          </a:xfrm>
          <a:prstGeom prst="straightConnector1">
            <a:avLst/>
          </a:prstGeom>
          <a:ln w="19050" cap="rnd">
            <a:solidFill>
              <a:srgbClr val="0093E9"/>
            </a:solidFill>
            <a:headEnd type="oval"/>
          </a:ln>
        </p:spPr>
        <p:style>
          <a:lnRef idx="1">
            <a:schemeClr val="accent1"/>
          </a:lnRef>
          <a:fillRef idx="0">
            <a:schemeClr val="accent1"/>
          </a:fillRef>
          <a:effectRef idx="0">
            <a:schemeClr val="accent1"/>
          </a:effectRef>
          <a:fontRef idx="minor">
            <a:schemeClr val="tx1"/>
          </a:fontRef>
        </p:style>
      </p:cxnSp>
      <p:cxnSp>
        <p:nvCxnSpPr>
          <p:cNvPr id="30" name="直線矢印コネクタ 29">
            <a:extLst>
              <a:ext uri="{FF2B5EF4-FFF2-40B4-BE49-F238E27FC236}">
                <a16:creationId xmlns:a16="http://schemas.microsoft.com/office/drawing/2014/main" id="{18A2ED43-17C4-B854-DBCB-E90A3EAB387C}"/>
              </a:ext>
            </a:extLst>
          </p:cNvPr>
          <p:cNvCxnSpPr>
            <a:cxnSpLocks/>
          </p:cNvCxnSpPr>
          <p:nvPr/>
        </p:nvCxnSpPr>
        <p:spPr>
          <a:xfrm flipH="1">
            <a:off x="3950494" y="6113423"/>
            <a:ext cx="464931" cy="1"/>
          </a:xfrm>
          <a:prstGeom prst="straightConnector1">
            <a:avLst/>
          </a:prstGeom>
          <a:ln w="19050" cap="rnd">
            <a:solidFill>
              <a:srgbClr val="0093E9"/>
            </a:solidFill>
            <a:headEnd type="oval"/>
          </a:ln>
        </p:spPr>
        <p:style>
          <a:lnRef idx="1">
            <a:schemeClr val="accent1"/>
          </a:lnRef>
          <a:fillRef idx="0">
            <a:schemeClr val="accent1"/>
          </a:fillRef>
          <a:effectRef idx="0">
            <a:schemeClr val="accent1"/>
          </a:effectRef>
          <a:fontRef idx="minor">
            <a:schemeClr val="tx1"/>
          </a:fontRef>
        </p:style>
      </p:cxnSp>
      <p:cxnSp>
        <p:nvCxnSpPr>
          <p:cNvPr id="31" name="直線矢印コネクタ 30">
            <a:extLst>
              <a:ext uri="{FF2B5EF4-FFF2-40B4-BE49-F238E27FC236}">
                <a16:creationId xmlns:a16="http://schemas.microsoft.com/office/drawing/2014/main" id="{0E2E97A6-381E-ABC8-2E1E-3656BAC4283C}"/>
              </a:ext>
            </a:extLst>
          </p:cNvPr>
          <p:cNvCxnSpPr>
            <a:cxnSpLocks/>
          </p:cNvCxnSpPr>
          <p:nvPr/>
        </p:nvCxnSpPr>
        <p:spPr>
          <a:xfrm>
            <a:off x="5373551" y="5656791"/>
            <a:ext cx="464931" cy="1"/>
          </a:xfrm>
          <a:prstGeom prst="straightConnector1">
            <a:avLst/>
          </a:prstGeom>
          <a:ln w="19050" cap="rnd">
            <a:solidFill>
              <a:srgbClr val="0093E9"/>
            </a:solidFill>
            <a:headEnd type="oval"/>
          </a:ln>
        </p:spPr>
        <p:style>
          <a:lnRef idx="1">
            <a:schemeClr val="accent1"/>
          </a:lnRef>
          <a:fillRef idx="0">
            <a:schemeClr val="accent1"/>
          </a:fillRef>
          <a:effectRef idx="0">
            <a:schemeClr val="accent1"/>
          </a:effectRef>
          <a:fontRef idx="minor">
            <a:schemeClr val="tx1"/>
          </a:fontRef>
        </p:style>
      </p:cxnSp>
      <p:cxnSp>
        <p:nvCxnSpPr>
          <p:cNvPr id="32" name="直線矢印コネクタ 31">
            <a:extLst>
              <a:ext uri="{FF2B5EF4-FFF2-40B4-BE49-F238E27FC236}">
                <a16:creationId xmlns:a16="http://schemas.microsoft.com/office/drawing/2014/main" id="{7B2108D6-7498-C39B-CEB0-BE6995E8BE74}"/>
              </a:ext>
            </a:extLst>
          </p:cNvPr>
          <p:cNvCxnSpPr>
            <a:cxnSpLocks/>
          </p:cNvCxnSpPr>
          <p:nvPr/>
        </p:nvCxnSpPr>
        <p:spPr>
          <a:xfrm>
            <a:off x="5373551" y="4742391"/>
            <a:ext cx="464931" cy="1"/>
          </a:xfrm>
          <a:prstGeom prst="straightConnector1">
            <a:avLst/>
          </a:prstGeom>
          <a:ln w="19050" cap="rnd">
            <a:solidFill>
              <a:srgbClr val="0093E9"/>
            </a:solidFill>
            <a:headEnd type="oval"/>
          </a:ln>
        </p:spPr>
        <p:style>
          <a:lnRef idx="1">
            <a:schemeClr val="accent1"/>
          </a:lnRef>
          <a:fillRef idx="0">
            <a:schemeClr val="accent1"/>
          </a:fillRef>
          <a:effectRef idx="0">
            <a:schemeClr val="accent1"/>
          </a:effectRef>
          <a:fontRef idx="minor">
            <a:schemeClr val="tx1"/>
          </a:fontRef>
        </p:style>
      </p:cxnSp>
      <p:cxnSp>
        <p:nvCxnSpPr>
          <p:cNvPr id="33" name="カギ線コネクタ 32">
            <a:extLst>
              <a:ext uri="{FF2B5EF4-FFF2-40B4-BE49-F238E27FC236}">
                <a16:creationId xmlns:a16="http://schemas.microsoft.com/office/drawing/2014/main" id="{F801AD9B-51FD-DDE4-CE44-22A4A2FD8353}"/>
              </a:ext>
            </a:extLst>
          </p:cNvPr>
          <p:cNvCxnSpPr>
            <a:cxnSpLocks/>
          </p:cNvCxnSpPr>
          <p:nvPr/>
        </p:nvCxnSpPr>
        <p:spPr>
          <a:xfrm rot="10800000" flipH="1">
            <a:off x="5373551" y="3719361"/>
            <a:ext cx="546348" cy="161782"/>
          </a:xfrm>
          <a:prstGeom prst="bentConnector3">
            <a:avLst/>
          </a:prstGeom>
          <a:ln w="19050" cap="rnd">
            <a:solidFill>
              <a:srgbClr val="0093E9"/>
            </a:solidFill>
            <a:headEnd type="oval"/>
          </a:ln>
        </p:spPr>
        <p:style>
          <a:lnRef idx="1">
            <a:schemeClr val="accent1"/>
          </a:lnRef>
          <a:fillRef idx="0">
            <a:schemeClr val="accent1"/>
          </a:fillRef>
          <a:effectRef idx="0">
            <a:schemeClr val="accent1"/>
          </a:effectRef>
          <a:fontRef idx="minor">
            <a:schemeClr val="tx1"/>
          </a:fontRef>
        </p:style>
      </p:cxnSp>
      <p:sp>
        <p:nvSpPr>
          <p:cNvPr id="34" name="角丸四角形 33">
            <a:extLst>
              <a:ext uri="{FF2B5EF4-FFF2-40B4-BE49-F238E27FC236}">
                <a16:creationId xmlns:a16="http://schemas.microsoft.com/office/drawing/2014/main" id="{DF005429-AB88-B610-2B47-7FDB1C09E944}"/>
              </a:ext>
            </a:extLst>
          </p:cNvPr>
          <p:cNvSpPr/>
          <p:nvPr/>
        </p:nvSpPr>
        <p:spPr>
          <a:xfrm>
            <a:off x="5838482" y="3372974"/>
            <a:ext cx="3693319" cy="631007"/>
          </a:xfrm>
          <a:prstGeom prst="roundRect">
            <a:avLst>
              <a:gd name="adj" fmla="val 4528"/>
            </a:avLst>
          </a:prstGeom>
          <a:solidFill>
            <a:schemeClr val="bg1"/>
          </a:solidFill>
          <a:ln w="19050">
            <a:solidFill>
              <a:srgbClr val="1A96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ja-JP" altLang="en-US" b="1">
                <a:solidFill>
                  <a:srgbClr val="0093E9"/>
                </a:solidFill>
                <a:latin typeface="Montserrat SemiBold" pitchFamily="2" charset="0"/>
                <a:ea typeface="Yu Gothic" panose="020B0400000000000000" pitchFamily="34" charset="-128"/>
                <a:cs typeface="FUTURA MEDIUM" panose="020B0602020204020303" pitchFamily="34" charset="-79"/>
              </a:rPr>
              <a:t>静止画背景</a:t>
            </a:r>
            <a:r>
              <a:rPr lang="ja-JP" altLang="en-US" sz="1600" b="1">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rPr>
              <a:t>で使用するスライド</a:t>
            </a:r>
            <a:endParaRPr kumimoji="1" lang="ja-JP" altLang="en-US" sz="1600" b="1">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endParaRPr>
          </a:p>
        </p:txBody>
      </p:sp>
      <p:sp>
        <p:nvSpPr>
          <p:cNvPr id="35" name="角丸四角形 34">
            <a:extLst>
              <a:ext uri="{FF2B5EF4-FFF2-40B4-BE49-F238E27FC236}">
                <a16:creationId xmlns:a16="http://schemas.microsoft.com/office/drawing/2014/main" id="{3457AE61-A967-2412-D268-54972691B8D8}"/>
              </a:ext>
            </a:extLst>
          </p:cNvPr>
          <p:cNvSpPr/>
          <p:nvPr/>
        </p:nvSpPr>
        <p:spPr>
          <a:xfrm>
            <a:off x="5864268" y="4338342"/>
            <a:ext cx="3693319" cy="631007"/>
          </a:xfrm>
          <a:prstGeom prst="roundRect">
            <a:avLst>
              <a:gd name="adj" fmla="val 4528"/>
            </a:avLst>
          </a:prstGeom>
          <a:solidFill>
            <a:schemeClr val="bg1"/>
          </a:solidFill>
          <a:ln w="19050">
            <a:solidFill>
              <a:srgbClr val="1A96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ja-JP" altLang="en-US" b="1">
                <a:solidFill>
                  <a:srgbClr val="0093E9"/>
                </a:solidFill>
                <a:latin typeface="Montserrat SemiBold" pitchFamily="2" charset="0"/>
                <a:ea typeface="Yu Gothic" panose="020B0400000000000000" pitchFamily="34" charset="-128"/>
                <a:cs typeface="FUTURA MEDIUM" panose="020B0602020204020303" pitchFamily="34" charset="-79"/>
              </a:rPr>
              <a:t>基本ページ</a:t>
            </a:r>
            <a:r>
              <a:rPr lang="ja-JP" altLang="en-US" sz="1600" b="1">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rPr>
              <a:t>で使用するスライド</a:t>
            </a:r>
            <a:endParaRPr kumimoji="1" lang="ja-JP" altLang="en-US" sz="1600" b="1">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endParaRPr>
          </a:p>
        </p:txBody>
      </p:sp>
      <p:sp>
        <p:nvSpPr>
          <p:cNvPr id="36" name="角丸四角形 35">
            <a:extLst>
              <a:ext uri="{FF2B5EF4-FFF2-40B4-BE49-F238E27FC236}">
                <a16:creationId xmlns:a16="http://schemas.microsoft.com/office/drawing/2014/main" id="{257AE1D3-FE69-15D8-28D3-EFE78E6D3FF8}"/>
              </a:ext>
            </a:extLst>
          </p:cNvPr>
          <p:cNvSpPr/>
          <p:nvPr/>
        </p:nvSpPr>
        <p:spPr>
          <a:xfrm>
            <a:off x="5864268" y="5341288"/>
            <a:ext cx="3693319" cy="631007"/>
          </a:xfrm>
          <a:prstGeom prst="roundRect">
            <a:avLst>
              <a:gd name="adj" fmla="val 4528"/>
            </a:avLst>
          </a:prstGeom>
          <a:solidFill>
            <a:schemeClr val="bg1"/>
          </a:solidFill>
          <a:ln w="19050">
            <a:solidFill>
              <a:srgbClr val="1A96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ja-JP" altLang="en-US" b="1">
                <a:solidFill>
                  <a:srgbClr val="0093E9"/>
                </a:solidFill>
                <a:latin typeface="Montserrat SemiBold" pitchFamily="2" charset="0"/>
                <a:ea typeface="Yu Gothic" panose="020B0400000000000000" pitchFamily="34" charset="-128"/>
                <a:cs typeface="FUTURA MEDIUM" panose="020B0602020204020303" pitchFamily="34" charset="-79"/>
              </a:rPr>
              <a:t>色付き背景ページ</a:t>
            </a:r>
            <a:r>
              <a:rPr lang="ja-JP" altLang="en-US" sz="1600" b="1">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rPr>
              <a:t>のスライド</a:t>
            </a:r>
            <a:endParaRPr kumimoji="1" lang="ja-JP" altLang="en-US" sz="1600" b="1">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endParaRPr>
          </a:p>
        </p:txBody>
      </p:sp>
      <p:sp>
        <p:nvSpPr>
          <p:cNvPr id="37" name="コンテンツ プレースホルダー 47">
            <a:extLst>
              <a:ext uri="{FF2B5EF4-FFF2-40B4-BE49-F238E27FC236}">
                <a16:creationId xmlns:a16="http://schemas.microsoft.com/office/drawing/2014/main" id="{C99199F5-5366-D0A5-8477-1FB3669EB356}"/>
              </a:ext>
            </a:extLst>
          </p:cNvPr>
          <p:cNvSpPr>
            <a:spLocks noGrp="1"/>
          </p:cNvSpPr>
          <p:nvPr>
            <p:ph idx="1"/>
          </p:nvPr>
        </p:nvSpPr>
        <p:spPr>
          <a:xfrm>
            <a:off x="459759" y="1161028"/>
            <a:ext cx="11272482" cy="829816"/>
          </a:xfrm>
        </p:spPr>
        <p:txBody>
          <a:bodyPr/>
          <a:lstStyle/>
          <a:p>
            <a:r>
              <a:rPr lang="ja-JP" altLang="en-US"/>
              <a:t>表紙や中扉、静止画背景ページなど、各ページの役割に応じてフォーマットをご用意。</a:t>
            </a:r>
            <a:endParaRPr lang="en-US" altLang="ja-JP" dirty="0"/>
          </a:p>
          <a:p>
            <a:r>
              <a:rPr lang="ja-JP" altLang="en-US"/>
              <a:t>ページ挿入の際は、役割に応じてフォーマットを選定するようにしてください。</a:t>
            </a:r>
            <a:endParaRPr lang="en-US" altLang="ja-JP" dirty="0"/>
          </a:p>
        </p:txBody>
      </p:sp>
      <p:sp>
        <p:nvSpPr>
          <p:cNvPr id="38" name="角丸四角形 37">
            <a:extLst>
              <a:ext uri="{FF2B5EF4-FFF2-40B4-BE49-F238E27FC236}">
                <a16:creationId xmlns:a16="http://schemas.microsoft.com/office/drawing/2014/main" id="{E9719F66-78F8-EC77-52F9-95A30658C4D2}"/>
              </a:ext>
            </a:extLst>
          </p:cNvPr>
          <p:cNvSpPr/>
          <p:nvPr/>
        </p:nvSpPr>
        <p:spPr>
          <a:xfrm>
            <a:off x="442913" y="5797919"/>
            <a:ext cx="3507581" cy="631007"/>
          </a:xfrm>
          <a:prstGeom prst="roundRect">
            <a:avLst>
              <a:gd name="adj" fmla="val 4528"/>
            </a:avLst>
          </a:prstGeom>
          <a:solidFill>
            <a:schemeClr val="bg1"/>
          </a:solidFill>
          <a:ln w="19050">
            <a:solidFill>
              <a:srgbClr val="1A96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en-US" altLang="ja-JP" b="1" dirty="0">
                <a:solidFill>
                  <a:srgbClr val="0093E9"/>
                </a:solidFill>
                <a:latin typeface="Montserrat SemiBold" pitchFamily="2" charset="0"/>
                <a:ea typeface="Yu Gothic" panose="020B0400000000000000" pitchFamily="34" charset="-128"/>
                <a:cs typeface="FUTURA MEDIUM" panose="020B0602020204020303" pitchFamily="34" charset="-79"/>
              </a:rPr>
              <a:t>CTA</a:t>
            </a:r>
            <a:r>
              <a:rPr lang="ja-JP" altLang="en-US" b="1">
                <a:solidFill>
                  <a:srgbClr val="0093E9"/>
                </a:solidFill>
                <a:latin typeface="Montserrat SemiBold" pitchFamily="2" charset="0"/>
                <a:ea typeface="Yu Gothic" panose="020B0400000000000000" pitchFamily="34" charset="-128"/>
                <a:cs typeface="FUTURA MEDIUM" panose="020B0602020204020303" pitchFamily="34" charset="-79"/>
              </a:rPr>
              <a:t>ページ</a:t>
            </a:r>
            <a:r>
              <a:rPr lang="ja-JP" altLang="en-US" sz="1600" b="1">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rPr>
              <a:t>のスライド</a:t>
            </a:r>
            <a:endParaRPr kumimoji="1" lang="ja-JP" altLang="en-US" sz="1600" b="1">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endParaRPr>
          </a:p>
        </p:txBody>
      </p:sp>
    </p:spTree>
    <p:extLst>
      <p:ext uri="{BB962C8B-B14F-4D97-AF65-F5344CB8AC3E}">
        <p14:creationId xmlns:p14="http://schemas.microsoft.com/office/powerpoint/2010/main" val="23417696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付プレースホルダー 3">
            <a:extLst>
              <a:ext uri="{FF2B5EF4-FFF2-40B4-BE49-F238E27FC236}">
                <a16:creationId xmlns:a16="http://schemas.microsoft.com/office/drawing/2014/main" id="{4F7DDAE6-6610-DBB5-01ED-C61E21C9D1C0}"/>
              </a:ext>
            </a:extLst>
          </p:cNvPr>
          <p:cNvSpPr>
            <a:spLocks noGrp="1"/>
          </p:cNvSpPr>
          <p:nvPr>
            <p:ph type="dt" sz="half" idx="10"/>
          </p:nvPr>
        </p:nvSpPr>
        <p:spPr/>
        <p:txBody>
          <a:bodyPr/>
          <a:lstStyle/>
          <a:p>
            <a:r>
              <a:rPr lang="en-US" altLang="ja-JP"/>
              <a:t>© Cone Inc.</a:t>
            </a:r>
            <a:endParaRPr lang="ja-JP" altLang="en-US"/>
          </a:p>
        </p:txBody>
      </p:sp>
      <p:sp>
        <p:nvSpPr>
          <p:cNvPr id="5" name="スライド番号プレースホルダー 4">
            <a:extLst>
              <a:ext uri="{FF2B5EF4-FFF2-40B4-BE49-F238E27FC236}">
                <a16:creationId xmlns:a16="http://schemas.microsoft.com/office/drawing/2014/main" id="{1797A201-8103-C213-74A8-DD94A7BE41D8}"/>
              </a:ext>
            </a:extLst>
          </p:cNvPr>
          <p:cNvSpPr>
            <a:spLocks noGrp="1"/>
          </p:cNvSpPr>
          <p:nvPr>
            <p:ph type="sldNum" sz="quarter" idx="12"/>
          </p:nvPr>
        </p:nvSpPr>
        <p:spPr/>
        <p:txBody>
          <a:bodyPr/>
          <a:lstStyle/>
          <a:p>
            <a:fld id="{E310EA0D-2252-9045-A82C-BA460C3629D0}" type="slidenum">
              <a:rPr lang="ja-JP" altLang="en-US" smtClean="0"/>
              <a:pPr/>
              <a:t>5</a:t>
            </a:fld>
            <a:endParaRPr lang="ja-JP" altLang="en-US"/>
          </a:p>
        </p:txBody>
      </p:sp>
      <p:pic>
        <p:nvPicPr>
          <p:cNvPr id="6" name="図 5" descr="テーブル&#10;&#10;AI 生成コンテンツは誤りを含む可能性があります。">
            <a:extLst>
              <a:ext uri="{FF2B5EF4-FFF2-40B4-BE49-F238E27FC236}">
                <a16:creationId xmlns:a16="http://schemas.microsoft.com/office/drawing/2014/main" id="{E91DB261-B0C6-1F6C-F570-2AE41470A873}"/>
              </a:ext>
            </a:extLst>
          </p:cNvPr>
          <p:cNvPicPr>
            <a:picLocks noChangeAspect="1"/>
          </p:cNvPicPr>
          <p:nvPr/>
        </p:nvPicPr>
        <p:blipFill>
          <a:blip r:embed="rId2"/>
          <a:stretch>
            <a:fillRect/>
          </a:stretch>
        </p:blipFill>
        <p:spPr>
          <a:xfrm>
            <a:off x="442913" y="2168524"/>
            <a:ext cx="7566848" cy="4248147"/>
          </a:xfrm>
          <a:prstGeom prst="rect">
            <a:avLst/>
          </a:prstGeom>
          <a:ln>
            <a:solidFill>
              <a:schemeClr val="bg1">
                <a:lumMod val="85000"/>
              </a:schemeClr>
            </a:solidFill>
          </a:ln>
        </p:spPr>
      </p:pic>
      <p:sp>
        <p:nvSpPr>
          <p:cNvPr id="7" name="タイトル 1">
            <a:extLst>
              <a:ext uri="{FF2B5EF4-FFF2-40B4-BE49-F238E27FC236}">
                <a16:creationId xmlns:a16="http://schemas.microsoft.com/office/drawing/2014/main" id="{B8662204-C17E-1437-E80D-9F68977E638C}"/>
              </a:ext>
            </a:extLst>
          </p:cNvPr>
          <p:cNvSpPr>
            <a:spLocks noGrp="1"/>
          </p:cNvSpPr>
          <p:nvPr>
            <p:ph type="title"/>
          </p:nvPr>
        </p:nvSpPr>
        <p:spPr>
          <a:xfrm>
            <a:off x="335665" y="195600"/>
            <a:ext cx="11444657" cy="573026"/>
          </a:xfrm>
        </p:spPr>
        <p:txBody>
          <a:bodyPr/>
          <a:lstStyle/>
          <a:p>
            <a:r>
              <a:rPr kumimoji="1" lang="ja-JP" altLang="en-US"/>
              <a:t>基本ページの使い方</a:t>
            </a:r>
          </a:p>
        </p:txBody>
      </p:sp>
      <p:sp>
        <p:nvSpPr>
          <p:cNvPr id="8" name="角丸四角形 7">
            <a:extLst>
              <a:ext uri="{FF2B5EF4-FFF2-40B4-BE49-F238E27FC236}">
                <a16:creationId xmlns:a16="http://schemas.microsoft.com/office/drawing/2014/main" id="{7E526E33-E9AF-FF68-40BB-230D18F8CB8F}"/>
              </a:ext>
            </a:extLst>
          </p:cNvPr>
          <p:cNvSpPr/>
          <p:nvPr/>
        </p:nvSpPr>
        <p:spPr>
          <a:xfrm>
            <a:off x="8458200" y="2168525"/>
            <a:ext cx="3290888" cy="829816"/>
          </a:xfrm>
          <a:prstGeom prst="roundRect">
            <a:avLst>
              <a:gd name="adj" fmla="val 0"/>
            </a:avLst>
          </a:prstGeom>
          <a:solidFill>
            <a:schemeClr val="bg1"/>
          </a:solidFill>
          <a:ln w="19050">
            <a:solidFill>
              <a:srgbClr val="1A96F0"/>
            </a:solidFill>
          </a:ln>
        </p:spPr>
        <p:style>
          <a:lnRef idx="2">
            <a:schemeClr val="accent1">
              <a:shade val="50000"/>
            </a:schemeClr>
          </a:lnRef>
          <a:fillRef idx="1">
            <a:schemeClr val="accent1"/>
          </a:fillRef>
          <a:effectRef idx="0">
            <a:schemeClr val="accent1"/>
          </a:effectRef>
          <a:fontRef idx="minor">
            <a:schemeClr val="lt1"/>
          </a:fontRef>
        </p:style>
        <p:txBody>
          <a:bodyPr wrap="square" lIns="216000" rtlCol="0" anchor="ctr">
            <a:noAutofit/>
          </a:bodyPr>
          <a:lstStyle/>
          <a:p>
            <a:r>
              <a:rPr lang="ja-JP" altLang="en-US" sz="1600" b="1">
                <a:solidFill>
                  <a:srgbClr val="0093E9"/>
                </a:solidFill>
                <a:latin typeface="FUTURA MEDIUM" panose="020B0602020204020303" pitchFamily="34" charset="-79"/>
                <a:ea typeface="Yu Gothic" panose="020B0400000000000000" pitchFamily="34" charset="-128"/>
                <a:cs typeface="FUTURA MEDIUM" panose="020B0602020204020303" pitchFamily="34" charset="-79"/>
              </a:rPr>
              <a:t>ページタイトル</a:t>
            </a:r>
            <a:endParaRPr lang="en-US" altLang="ja-JP" sz="1600" b="1" dirty="0">
              <a:solidFill>
                <a:srgbClr val="0093E9"/>
              </a:solidFill>
              <a:latin typeface="FUTURA MEDIUM" panose="020B0602020204020303" pitchFamily="34" charset="-79"/>
              <a:ea typeface="Yu Gothic" panose="020B0400000000000000" pitchFamily="34" charset="-128"/>
              <a:cs typeface="FUTURA MEDIUM" panose="020B0602020204020303" pitchFamily="34" charset="-79"/>
            </a:endParaRPr>
          </a:p>
          <a:p>
            <a:r>
              <a:rPr lang="ja-JP" altLang="en-US" sz="1200" b="1">
                <a:solidFill>
                  <a:schemeClr val="tx1">
                    <a:lumMod val="50000"/>
                    <a:lumOff val="50000"/>
                  </a:schemeClr>
                </a:solidFill>
                <a:latin typeface="FUTURA MEDIUM" panose="020B0602020204020303" pitchFamily="34" charset="-79"/>
                <a:ea typeface="Yu Gothic" panose="020B0400000000000000" pitchFamily="34" charset="-128"/>
                <a:cs typeface="FUTURA MEDIUM" panose="020B0602020204020303" pitchFamily="34" charset="-79"/>
              </a:rPr>
              <a:t>ページのタイトルを記入</a:t>
            </a:r>
            <a:endParaRPr lang="en-US" altLang="ja-JP" sz="1200" b="1" dirty="0">
              <a:solidFill>
                <a:schemeClr val="tx1">
                  <a:lumMod val="50000"/>
                  <a:lumOff val="50000"/>
                </a:schemeClr>
              </a:solidFill>
              <a:latin typeface="FUTURA MEDIUM" panose="020B0602020204020303" pitchFamily="34" charset="-79"/>
              <a:ea typeface="Yu Gothic" panose="020B0400000000000000" pitchFamily="34" charset="-128"/>
              <a:cs typeface="FUTURA MEDIUM" panose="020B0602020204020303" pitchFamily="34" charset="-79"/>
            </a:endParaRPr>
          </a:p>
        </p:txBody>
      </p:sp>
      <p:sp>
        <p:nvSpPr>
          <p:cNvPr id="9" name="角丸四角形 8">
            <a:extLst>
              <a:ext uri="{FF2B5EF4-FFF2-40B4-BE49-F238E27FC236}">
                <a16:creationId xmlns:a16="http://schemas.microsoft.com/office/drawing/2014/main" id="{9D9224F3-E9C3-C309-D3DF-BBCE708F4BCC}"/>
              </a:ext>
            </a:extLst>
          </p:cNvPr>
          <p:cNvSpPr/>
          <p:nvPr/>
        </p:nvSpPr>
        <p:spPr>
          <a:xfrm>
            <a:off x="8458200" y="3152965"/>
            <a:ext cx="3290888" cy="829816"/>
          </a:xfrm>
          <a:prstGeom prst="roundRect">
            <a:avLst>
              <a:gd name="adj" fmla="val 0"/>
            </a:avLst>
          </a:prstGeom>
          <a:solidFill>
            <a:schemeClr val="bg1"/>
          </a:solidFill>
          <a:ln w="19050">
            <a:solidFill>
              <a:srgbClr val="1A96F0"/>
            </a:solidFill>
          </a:ln>
        </p:spPr>
        <p:style>
          <a:lnRef idx="2">
            <a:schemeClr val="accent1">
              <a:shade val="50000"/>
            </a:schemeClr>
          </a:lnRef>
          <a:fillRef idx="1">
            <a:schemeClr val="accent1"/>
          </a:fillRef>
          <a:effectRef idx="0">
            <a:schemeClr val="accent1"/>
          </a:effectRef>
          <a:fontRef idx="minor">
            <a:schemeClr val="lt1"/>
          </a:fontRef>
        </p:style>
        <p:txBody>
          <a:bodyPr wrap="square" lIns="216000" rtlCol="0" anchor="ctr">
            <a:noAutofit/>
          </a:bodyPr>
          <a:lstStyle/>
          <a:p>
            <a:r>
              <a:rPr lang="ja-JP" altLang="en-US" sz="1600" b="1">
                <a:solidFill>
                  <a:srgbClr val="0093E9"/>
                </a:solidFill>
                <a:latin typeface="FUTURA MEDIUM" panose="020B0602020204020303" pitchFamily="34" charset="-79"/>
                <a:ea typeface="Yu Gothic" panose="020B0400000000000000" pitchFamily="34" charset="-128"/>
                <a:cs typeface="FUTURA MEDIUM" panose="020B0602020204020303" pitchFamily="34" charset="-79"/>
              </a:rPr>
              <a:t>リード文</a:t>
            </a:r>
            <a:endParaRPr lang="en-US" altLang="ja-JP" sz="1600" b="1" dirty="0">
              <a:solidFill>
                <a:srgbClr val="0093E9"/>
              </a:solidFill>
              <a:latin typeface="FUTURA MEDIUM" panose="020B0602020204020303" pitchFamily="34" charset="-79"/>
              <a:ea typeface="Yu Gothic" panose="020B0400000000000000" pitchFamily="34" charset="-128"/>
              <a:cs typeface="FUTURA MEDIUM" panose="020B0602020204020303" pitchFamily="34" charset="-79"/>
            </a:endParaRPr>
          </a:p>
          <a:p>
            <a:r>
              <a:rPr lang="ja-JP" altLang="en-US" sz="1200" b="1">
                <a:solidFill>
                  <a:schemeClr val="tx1">
                    <a:lumMod val="50000"/>
                    <a:lumOff val="50000"/>
                  </a:schemeClr>
                </a:solidFill>
                <a:latin typeface="FUTURA MEDIUM" panose="020B0602020204020303" pitchFamily="34" charset="-79"/>
                <a:ea typeface="Yu Gothic" panose="020B0400000000000000" pitchFamily="34" charset="-128"/>
                <a:cs typeface="FUTURA MEDIUM" panose="020B0602020204020303" pitchFamily="34" charset="-79"/>
              </a:rPr>
              <a:t>ワンメッセージを簡潔に記入</a:t>
            </a:r>
            <a:endParaRPr lang="en-US" altLang="ja-JP" sz="1200" b="1" dirty="0">
              <a:solidFill>
                <a:schemeClr val="tx1">
                  <a:lumMod val="50000"/>
                  <a:lumOff val="50000"/>
                </a:schemeClr>
              </a:solidFill>
              <a:latin typeface="FUTURA MEDIUM" panose="020B0602020204020303" pitchFamily="34" charset="-79"/>
              <a:ea typeface="Yu Gothic" panose="020B0400000000000000" pitchFamily="34" charset="-128"/>
              <a:cs typeface="FUTURA MEDIUM" panose="020B0602020204020303" pitchFamily="34" charset="-79"/>
            </a:endParaRPr>
          </a:p>
        </p:txBody>
      </p:sp>
      <p:sp>
        <p:nvSpPr>
          <p:cNvPr id="10" name="角丸四角形 9">
            <a:extLst>
              <a:ext uri="{FF2B5EF4-FFF2-40B4-BE49-F238E27FC236}">
                <a16:creationId xmlns:a16="http://schemas.microsoft.com/office/drawing/2014/main" id="{6B366BCE-1F5B-5292-A1D3-50273FDE65D4}"/>
              </a:ext>
            </a:extLst>
          </p:cNvPr>
          <p:cNvSpPr/>
          <p:nvPr/>
        </p:nvSpPr>
        <p:spPr>
          <a:xfrm>
            <a:off x="8458200" y="4137405"/>
            <a:ext cx="3290888" cy="829816"/>
          </a:xfrm>
          <a:prstGeom prst="roundRect">
            <a:avLst>
              <a:gd name="adj" fmla="val 0"/>
            </a:avLst>
          </a:prstGeom>
          <a:solidFill>
            <a:schemeClr val="bg1"/>
          </a:solidFill>
          <a:ln w="19050">
            <a:solidFill>
              <a:srgbClr val="1A96F0"/>
            </a:solidFill>
          </a:ln>
        </p:spPr>
        <p:style>
          <a:lnRef idx="2">
            <a:schemeClr val="accent1">
              <a:shade val="50000"/>
            </a:schemeClr>
          </a:lnRef>
          <a:fillRef idx="1">
            <a:schemeClr val="accent1"/>
          </a:fillRef>
          <a:effectRef idx="0">
            <a:schemeClr val="accent1"/>
          </a:effectRef>
          <a:fontRef idx="minor">
            <a:schemeClr val="lt1"/>
          </a:fontRef>
        </p:style>
        <p:txBody>
          <a:bodyPr wrap="square" lIns="216000" rtlCol="0" anchor="ctr">
            <a:noAutofit/>
          </a:bodyPr>
          <a:lstStyle/>
          <a:p>
            <a:r>
              <a:rPr lang="ja-JP" altLang="en-US" sz="1600" b="1">
                <a:solidFill>
                  <a:srgbClr val="0093E9"/>
                </a:solidFill>
                <a:latin typeface="FUTURA MEDIUM" panose="020B0602020204020303" pitchFamily="34" charset="-79"/>
                <a:ea typeface="Yu Gothic" panose="020B0400000000000000" pitchFamily="34" charset="-128"/>
                <a:cs typeface="FUTURA MEDIUM" panose="020B0602020204020303" pitchFamily="34" charset="-79"/>
              </a:rPr>
              <a:t>オブジェクト配置範囲</a:t>
            </a:r>
            <a:endParaRPr lang="en-US" altLang="ja-JP" sz="1600" b="1" dirty="0">
              <a:solidFill>
                <a:srgbClr val="0093E9"/>
              </a:solidFill>
              <a:latin typeface="FUTURA MEDIUM" panose="020B0602020204020303" pitchFamily="34" charset="-79"/>
              <a:ea typeface="Yu Gothic" panose="020B0400000000000000" pitchFamily="34" charset="-128"/>
              <a:cs typeface="FUTURA MEDIUM" panose="020B0602020204020303" pitchFamily="34" charset="-79"/>
            </a:endParaRPr>
          </a:p>
          <a:p>
            <a:r>
              <a:rPr lang="ja-JP" altLang="en-US" sz="1200" b="1">
                <a:solidFill>
                  <a:schemeClr val="tx1">
                    <a:lumMod val="50000"/>
                    <a:lumOff val="50000"/>
                  </a:schemeClr>
                </a:solidFill>
                <a:latin typeface="FUTURA MEDIUM" panose="020B0602020204020303" pitchFamily="34" charset="-79"/>
                <a:ea typeface="Yu Gothic" panose="020B0400000000000000" pitchFamily="34" charset="-128"/>
                <a:cs typeface="FUTURA MEDIUM" panose="020B0602020204020303" pitchFamily="34" charset="-79"/>
              </a:rPr>
              <a:t>オブジェクトを用いて図解を挿入</a:t>
            </a:r>
            <a:endParaRPr lang="en-US" altLang="ja-JP" sz="1200" b="1" dirty="0">
              <a:solidFill>
                <a:schemeClr val="tx1">
                  <a:lumMod val="50000"/>
                  <a:lumOff val="50000"/>
                </a:schemeClr>
              </a:solidFill>
              <a:latin typeface="FUTURA MEDIUM" panose="020B0602020204020303" pitchFamily="34" charset="-79"/>
              <a:ea typeface="Yu Gothic" panose="020B0400000000000000" pitchFamily="34" charset="-128"/>
              <a:cs typeface="FUTURA MEDIUM" panose="020B0602020204020303" pitchFamily="34" charset="-79"/>
            </a:endParaRPr>
          </a:p>
        </p:txBody>
      </p:sp>
      <p:sp>
        <p:nvSpPr>
          <p:cNvPr id="11" name="角丸四角形 10">
            <a:extLst>
              <a:ext uri="{FF2B5EF4-FFF2-40B4-BE49-F238E27FC236}">
                <a16:creationId xmlns:a16="http://schemas.microsoft.com/office/drawing/2014/main" id="{8B359C82-CB4C-15F0-660D-9363BBCFB1C4}"/>
              </a:ext>
            </a:extLst>
          </p:cNvPr>
          <p:cNvSpPr/>
          <p:nvPr/>
        </p:nvSpPr>
        <p:spPr>
          <a:xfrm>
            <a:off x="8458200" y="5121845"/>
            <a:ext cx="3290888" cy="570103"/>
          </a:xfrm>
          <a:prstGeom prst="roundRect">
            <a:avLst>
              <a:gd name="adj" fmla="val 0"/>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216000" rtlCol="0" anchor="ctr">
            <a:noAutofit/>
          </a:bodyPr>
          <a:lstStyle/>
          <a:p>
            <a:r>
              <a:rPr lang="ja-JP" altLang="en-US" sz="1600" b="1">
                <a:solidFill>
                  <a:srgbClr val="0093E9"/>
                </a:solidFill>
                <a:latin typeface="FUTURA MEDIUM" panose="020B0602020204020303" pitchFamily="34" charset="-79"/>
                <a:ea typeface="Yu Gothic" panose="020B0400000000000000" pitchFamily="34" charset="-128"/>
                <a:cs typeface="FUTURA MEDIUM" panose="020B0602020204020303" pitchFamily="34" charset="-79"/>
              </a:rPr>
              <a:t>コピーライト</a:t>
            </a:r>
            <a:endParaRPr lang="en-US" altLang="ja-JP" sz="1600" b="1" dirty="0">
              <a:solidFill>
                <a:srgbClr val="0093E9"/>
              </a:solidFill>
              <a:latin typeface="FUTURA MEDIUM" panose="020B0602020204020303" pitchFamily="34" charset="-79"/>
              <a:ea typeface="Yu Gothic" panose="020B0400000000000000" pitchFamily="34" charset="-128"/>
              <a:cs typeface="FUTURA MEDIUM" panose="020B0602020204020303" pitchFamily="34" charset="-79"/>
            </a:endParaRPr>
          </a:p>
        </p:txBody>
      </p:sp>
      <p:sp>
        <p:nvSpPr>
          <p:cNvPr id="12" name="角丸四角形 11">
            <a:extLst>
              <a:ext uri="{FF2B5EF4-FFF2-40B4-BE49-F238E27FC236}">
                <a16:creationId xmlns:a16="http://schemas.microsoft.com/office/drawing/2014/main" id="{CF2477C6-066A-003F-F172-E6D1E73559BB}"/>
              </a:ext>
            </a:extLst>
          </p:cNvPr>
          <p:cNvSpPr/>
          <p:nvPr/>
        </p:nvSpPr>
        <p:spPr>
          <a:xfrm>
            <a:off x="8458200" y="5846572"/>
            <a:ext cx="3290888" cy="570103"/>
          </a:xfrm>
          <a:prstGeom prst="roundRect">
            <a:avLst>
              <a:gd name="adj" fmla="val 0"/>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216000" rtlCol="0" anchor="ctr">
            <a:noAutofit/>
          </a:bodyPr>
          <a:lstStyle/>
          <a:p>
            <a:r>
              <a:rPr lang="ja-JP" altLang="en-US" sz="1600" b="1">
                <a:solidFill>
                  <a:srgbClr val="0093E9"/>
                </a:solidFill>
                <a:latin typeface="FUTURA MEDIUM" panose="020B0602020204020303" pitchFamily="34" charset="-79"/>
                <a:ea typeface="Yu Gothic" panose="020B0400000000000000" pitchFamily="34" charset="-128"/>
                <a:cs typeface="FUTURA MEDIUM" panose="020B0602020204020303" pitchFamily="34" charset="-79"/>
              </a:rPr>
              <a:t>ページ番号</a:t>
            </a:r>
            <a:endParaRPr lang="en-US" altLang="ja-JP" sz="1600" b="1" dirty="0">
              <a:solidFill>
                <a:srgbClr val="0093E9"/>
              </a:solidFill>
              <a:latin typeface="FUTURA MEDIUM" panose="020B0602020204020303" pitchFamily="34" charset="-79"/>
              <a:ea typeface="Yu Gothic" panose="020B0400000000000000" pitchFamily="34" charset="-128"/>
              <a:cs typeface="FUTURA MEDIUM" panose="020B0602020204020303" pitchFamily="34" charset="-79"/>
            </a:endParaRPr>
          </a:p>
        </p:txBody>
      </p:sp>
      <p:cxnSp>
        <p:nvCxnSpPr>
          <p:cNvPr id="13" name="直線コネクタ 12">
            <a:extLst>
              <a:ext uri="{FF2B5EF4-FFF2-40B4-BE49-F238E27FC236}">
                <a16:creationId xmlns:a16="http://schemas.microsoft.com/office/drawing/2014/main" id="{B2699409-25D2-7BAE-16A0-47BF7D5E4442}"/>
              </a:ext>
            </a:extLst>
          </p:cNvPr>
          <p:cNvCxnSpPr>
            <a:cxnSpLocks/>
          </p:cNvCxnSpPr>
          <p:nvPr/>
        </p:nvCxnSpPr>
        <p:spPr>
          <a:xfrm>
            <a:off x="7868093" y="2471493"/>
            <a:ext cx="590107" cy="0"/>
          </a:xfrm>
          <a:prstGeom prst="line">
            <a:avLst/>
          </a:prstGeom>
          <a:ln w="19050" cap="rnd">
            <a:solidFill>
              <a:srgbClr val="0093E9"/>
            </a:solidFill>
            <a:headEnd type="oval"/>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08F03E95-09AB-0EBB-DD6B-37DBFB4C3C23}"/>
              </a:ext>
            </a:extLst>
          </p:cNvPr>
          <p:cNvCxnSpPr>
            <a:cxnSpLocks/>
          </p:cNvCxnSpPr>
          <p:nvPr/>
        </p:nvCxnSpPr>
        <p:spPr>
          <a:xfrm>
            <a:off x="7868093" y="4552313"/>
            <a:ext cx="590107" cy="0"/>
          </a:xfrm>
          <a:prstGeom prst="line">
            <a:avLst/>
          </a:prstGeom>
          <a:ln w="19050" cap="rnd">
            <a:solidFill>
              <a:srgbClr val="0093E9"/>
            </a:solidFill>
            <a:headEnd type="ova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9F6E7746-10C1-97DA-6967-FAA39F3870A9}"/>
              </a:ext>
            </a:extLst>
          </p:cNvPr>
          <p:cNvCxnSpPr>
            <a:cxnSpLocks/>
          </p:cNvCxnSpPr>
          <p:nvPr/>
        </p:nvCxnSpPr>
        <p:spPr>
          <a:xfrm>
            <a:off x="978195" y="5406896"/>
            <a:ext cx="7480005" cy="0"/>
          </a:xfrm>
          <a:prstGeom prst="line">
            <a:avLst/>
          </a:prstGeom>
          <a:ln w="19050" cap="rnd">
            <a:solidFill>
              <a:srgbClr val="0093E9"/>
            </a:solidFill>
            <a:headEnd type="none"/>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C15F668C-1F37-5BBD-94A3-EA7AF385F41E}"/>
              </a:ext>
            </a:extLst>
          </p:cNvPr>
          <p:cNvCxnSpPr>
            <a:cxnSpLocks/>
          </p:cNvCxnSpPr>
          <p:nvPr/>
        </p:nvCxnSpPr>
        <p:spPr>
          <a:xfrm>
            <a:off x="8047168" y="6274785"/>
            <a:ext cx="411032" cy="0"/>
          </a:xfrm>
          <a:prstGeom prst="line">
            <a:avLst/>
          </a:prstGeom>
          <a:ln w="19050" cap="rnd">
            <a:solidFill>
              <a:srgbClr val="0093E9"/>
            </a:solidFill>
            <a:headEnd type="ova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6E67BBD0-4767-D35D-9E78-8A8E753F2B3E}"/>
              </a:ext>
            </a:extLst>
          </p:cNvPr>
          <p:cNvCxnSpPr>
            <a:cxnSpLocks/>
          </p:cNvCxnSpPr>
          <p:nvPr/>
        </p:nvCxnSpPr>
        <p:spPr>
          <a:xfrm flipV="1">
            <a:off x="978195" y="5406896"/>
            <a:ext cx="0" cy="627320"/>
          </a:xfrm>
          <a:prstGeom prst="line">
            <a:avLst/>
          </a:prstGeom>
          <a:ln w="19050" cap="rnd">
            <a:solidFill>
              <a:srgbClr val="0093E9"/>
            </a:solidFill>
            <a:headEnd type="oval"/>
          </a:ln>
        </p:spPr>
        <p:style>
          <a:lnRef idx="1">
            <a:schemeClr val="accent1"/>
          </a:lnRef>
          <a:fillRef idx="0">
            <a:schemeClr val="accent1"/>
          </a:fillRef>
          <a:effectRef idx="0">
            <a:schemeClr val="accent1"/>
          </a:effectRef>
          <a:fontRef idx="minor">
            <a:schemeClr val="tx1"/>
          </a:fontRef>
        </p:style>
      </p:cxnSp>
      <p:sp>
        <p:nvSpPr>
          <p:cNvPr id="18" name="コンテンツ プレースホルダー 5">
            <a:extLst>
              <a:ext uri="{FF2B5EF4-FFF2-40B4-BE49-F238E27FC236}">
                <a16:creationId xmlns:a16="http://schemas.microsoft.com/office/drawing/2014/main" id="{080D764D-02B9-8CDA-5424-F7AF56FB0671}"/>
              </a:ext>
            </a:extLst>
          </p:cNvPr>
          <p:cNvSpPr>
            <a:spLocks noGrp="1"/>
          </p:cNvSpPr>
          <p:nvPr>
            <p:ph idx="1"/>
          </p:nvPr>
        </p:nvSpPr>
        <p:spPr>
          <a:xfrm>
            <a:off x="459759" y="1161028"/>
            <a:ext cx="11272482" cy="829816"/>
          </a:xfrm>
        </p:spPr>
        <p:txBody>
          <a:bodyPr/>
          <a:lstStyle/>
          <a:p>
            <a:r>
              <a:rPr lang="ja-JP" altLang="en-US"/>
              <a:t>フォーマット崩れが起こらないよう、スライドマスターでフォーマットを設定しています。</a:t>
            </a:r>
            <a:endParaRPr lang="en-US" altLang="ja-JP" dirty="0"/>
          </a:p>
          <a:p>
            <a:r>
              <a:rPr lang="ja-JP" altLang="en-US"/>
              <a:t>基本的にはこのフォーマットに沿ってテキストや図解を挿入してください。</a:t>
            </a:r>
          </a:p>
        </p:txBody>
      </p:sp>
      <p:cxnSp>
        <p:nvCxnSpPr>
          <p:cNvPr id="19" name="カギ線コネクタ 18">
            <a:extLst>
              <a:ext uri="{FF2B5EF4-FFF2-40B4-BE49-F238E27FC236}">
                <a16:creationId xmlns:a16="http://schemas.microsoft.com/office/drawing/2014/main" id="{E033C863-8B32-DC31-BDFB-9480FCC675D9}"/>
              </a:ext>
            </a:extLst>
          </p:cNvPr>
          <p:cNvCxnSpPr>
            <a:cxnSpLocks/>
          </p:cNvCxnSpPr>
          <p:nvPr/>
        </p:nvCxnSpPr>
        <p:spPr>
          <a:xfrm rot="10800000" flipH="1" flipV="1">
            <a:off x="7868094" y="3152965"/>
            <a:ext cx="590107" cy="414908"/>
          </a:xfrm>
          <a:prstGeom prst="bentConnector3">
            <a:avLst/>
          </a:prstGeom>
          <a:ln w="19050" cap="rnd">
            <a:solidFill>
              <a:srgbClr val="0093E9"/>
            </a:solidFill>
            <a:head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64677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1B4E75C-5A9C-84F3-A36F-4F3C06479558}"/>
              </a:ext>
            </a:extLst>
          </p:cNvPr>
          <p:cNvSpPr>
            <a:spLocks noGrp="1"/>
          </p:cNvSpPr>
          <p:nvPr>
            <p:ph type="title"/>
          </p:nvPr>
        </p:nvSpPr>
        <p:spPr/>
        <p:txBody>
          <a:bodyPr/>
          <a:lstStyle/>
          <a:p>
            <a:r>
              <a:rPr kumimoji="1" lang="ja-JP" altLang="en-US"/>
              <a:t>リード文の挿入ルール</a:t>
            </a:r>
          </a:p>
        </p:txBody>
      </p:sp>
      <p:sp>
        <p:nvSpPr>
          <p:cNvPr id="3" name="コンテンツ プレースホルダー 2">
            <a:extLst>
              <a:ext uri="{FF2B5EF4-FFF2-40B4-BE49-F238E27FC236}">
                <a16:creationId xmlns:a16="http://schemas.microsoft.com/office/drawing/2014/main" id="{75D85D7A-DA81-6512-4C4A-A1A1E5111B59}"/>
              </a:ext>
            </a:extLst>
          </p:cNvPr>
          <p:cNvSpPr>
            <a:spLocks noGrp="1"/>
          </p:cNvSpPr>
          <p:nvPr>
            <p:ph idx="1"/>
          </p:nvPr>
        </p:nvSpPr>
        <p:spPr/>
        <p:txBody>
          <a:bodyPr>
            <a:normAutofit/>
          </a:bodyPr>
          <a:lstStyle/>
          <a:p>
            <a:r>
              <a:rPr kumimoji="1" lang="ja-JP" altLang="en-US"/>
              <a:t>スライド挿入時には必ず、リード文挿入のためのプレースホルダーが表示されます。</a:t>
            </a:r>
            <a:endParaRPr kumimoji="1" lang="en-US" altLang="ja-JP" dirty="0"/>
          </a:p>
          <a:p>
            <a:r>
              <a:rPr lang="ja-JP" altLang="en-US"/>
              <a:t>不要な場合は削除、リード文を挿入する場合は</a:t>
            </a:r>
            <a:r>
              <a:rPr lang="en-US" altLang="ja-JP" dirty="0"/>
              <a:t>2</a:t>
            </a:r>
            <a:r>
              <a:rPr lang="ja-JP" altLang="en-US"/>
              <a:t>行で挿入するようにしましょう。</a:t>
            </a:r>
            <a:endParaRPr kumimoji="1" lang="ja-JP" altLang="en-US"/>
          </a:p>
        </p:txBody>
      </p:sp>
      <p:sp>
        <p:nvSpPr>
          <p:cNvPr id="4" name="日付プレースホルダー 3">
            <a:extLst>
              <a:ext uri="{FF2B5EF4-FFF2-40B4-BE49-F238E27FC236}">
                <a16:creationId xmlns:a16="http://schemas.microsoft.com/office/drawing/2014/main" id="{8610D3C0-97E2-D538-963E-14E5D5695FA6}"/>
              </a:ext>
            </a:extLst>
          </p:cNvPr>
          <p:cNvSpPr>
            <a:spLocks noGrp="1"/>
          </p:cNvSpPr>
          <p:nvPr>
            <p:ph type="dt" sz="half" idx="10"/>
          </p:nvPr>
        </p:nvSpPr>
        <p:spPr/>
        <p:txBody>
          <a:bodyPr/>
          <a:lstStyle/>
          <a:p>
            <a:r>
              <a:rPr lang="en-US" altLang="ja-JP"/>
              <a:t>© Cone Inc.</a:t>
            </a:r>
            <a:endParaRPr lang="ja-JP" altLang="en-US"/>
          </a:p>
        </p:txBody>
      </p:sp>
      <p:sp>
        <p:nvSpPr>
          <p:cNvPr id="5" name="スライド番号プレースホルダー 4">
            <a:extLst>
              <a:ext uri="{FF2B5EF4-FFF2-40B4-BE49-F238E27FC236}">
                <a16:creationId xmlns:a16="http://schemas.microsoft.com/office/drawing/2014/main" id="{AF12FF9F-0ADF-579D-168A-DCF23F062936}"/>
              </a:ext>
            </a:extLst>
          </p:cNvPr>
          <p:cNvSpPr>
            <a:spLocks noGrp="1"/>
          </p:cNvSpPr>
          <p:nvPr>
            <p:ph type="sldNum" sz="quarter" idx="12"/>
          </p:nvPr>
        </p:nvSpPr>
        <p:spPr/>
        <p:txBody>
          <a:bodyPr/>
          <a:lstStyle/>
          <a:p>
            <a:fld id="{E310EA0D-2252-9045-A82C-BA460C3629D0}" type="slidenum">
              <a:rPr lang="ja-JP" altLang="en-US" smtClean="0"/>
              <a:pPr/>
              <a:t>6</a:t>
            </a:fld>
            <a:endParaRPr lang="ja-JP" altLang="en-US"/>
          </a:p>
        </p:txBody>
      </p:sp>
      <p:pic>
        <p:nvPicPr>
          <p:cNvPr id="6" name="図 5" descr="グラフィカル ユーザー インターフェイス, テキスト, アプリケーション&#10;&#10;自動的に生成された説明">
            <a:extLst>
              <a:ext uri="{FF2B5EF4-FFF2-40B4-BE49-F238E27FC236}">
                <a16:creationId xmlns:a16="http://schemas.microsoft.com/office/drawing/2014/main" id="{6CDE2F2F-1426-D92D-C94F-E57C4D4BC399}"/>
              </a:ext>
            </a:extLst>
          </p:cNvPr>
          <p:cNvPicPr>
            <a:picLocks noChangeAspect="1"/>
          </p:cNvPicPr>
          <p:nvPr/>
        </p:nvPicPr>
        <p:blipFill>
          <a:blip r:embed="rId2"/>
          <a:stretch>
            <a:fillRect/>
          </a:stretch>
        </p:blipFill>
        <p:spPr>
          <a:xfrm>
            <a:off x="459759" y="3320679"/>
            <a:ext cx="5498589" cy="3092956"/>
          </a:xfrm>
          <a:prstGeom prst="rect">
            <a:avLst/>
          </a:prstGeom>
          <a:effectLst>
            <a:glow rad="38100">
              <a:schemeClr val="accent3">
                <a:satMod val="175000"/>
                <a:alpha val="40000"/>
              </a:schemeClr>
            </a:glow>
          </a:effectLst>
        </p:spPr>
      </p:pic>
      <p:pic>
        <p:nvPicPr>
          <p:cNvPr id="7" name="図 6" descr="グラフィカル ユーザー インターフェイス, テキスト, アプリケーション&#10;&#10;自動的に生成された説明">
            <a:extLst>
              <a:ext uri="{FF2B5EF4-FFF2-40B4-BE49-F238E27FC236}">
                <a16:creationId xmlns:a16="http://schemas.microsoft.com/office/drawing/2014/main" id="{7C05B2E6-983C-A3D8-A029-255C866C0354}"/>
              </a:ext>
            </a:extLst>
          </p:cNvPr>
          <p:cNvPicPr>
            <a:picLocks noChangeAspect="1"/>
          </p:cNvPicPr>
          <p:nvPr/>
        </p:nvPicPr>
        <p:blipFill>
          <a:blip r:embed="rId3"/>
          <a:stretch>
            <a:fillRect/>
          </a:stretch>
        </p:blipFill>
        <p:spPr>
          <a:xfrm>
            <a:off x="6233653" y="3320679"/>
            <a:ext cx="5498588" cy="3092956"/>
          </a:xfrm>
          <a:prstGeom prst="rect">
            <a:avLst/>
          </a:prstGeom>
          <a:effectLst>
            <a:glow rad="38100">
              <a:schemeClr val="accent3">
                <a:satMod val="175000"/>
                <a:alpha val="40000"/>
              </a:schemeClr>
            </a:glow>
          </a:effectLst>
        </p:spPr>
      </p:pic>
      <p:sp>
        <p:nvSpPr>
          <p:cNvPr id="8" name="角丸四角形 7">
            <a:extLst>
              <a:ext uri="{FF2B5EF4-FFF2-40B4-BE49-F238E27FC236}">
                <a16:creationId xmlns:a16="http://schemas.microsoft.com/office/drawing/2014/main" id="{ACE1FE56-75D3-1967-11A9-EF10228DAAC1}"/>
              </a:ext>
            </a:extLst>
          </p:cNvPr>
          <p:cNvSpPr/>
          <p:nvPr/>
        </p:nvSpPr>
        <p:spPr>
          <a:xfrm>
            <a:off x="459759" y="2168525"/>
            <a:ext cx="5498588" cy="946544"/>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spcBef>
                <a:spcPts val="600"/>
              </a:spcBef>
            </a:pPr>
            <a:r>
              <a:rPr lang="ja-JP" altLang="en-US" b="1">
                <a:solidFill>
                  <a:srgbClr val="0093E9"/>
                </a:solidFill>
                <a:latin typeface="Montserrat SemiBold" pitchFamily="2" charset="0"/>
                <a:ea typeface="Yu Gothic" panose="020B0400000000000000" pitchFamily="34" charset="-128"/>
                <a:cs typeface="FUTURA MEDIUM" panose="020B0602020204020303" pitchFamily="34" charset="-79"/>
              </a:rPr>
              <a:t>リード文は</a:t>
            </a:r>
            <a:r>
              <a:rPr lang="en-US" altLang="ja-JP" b="1" dirty="0">
                <a:solidFill>
                  <a:srgbClr val="0093E9"/>
                </a:solidFill>
                <a:latin typeface="Montserrat SemiBold" pitchFamily="2" charset="0"/>
                <a:ea typeface="Yu Gothic" panose="020B0400000000000000" pitchFamily="34" charset="-128"/>
                <a:cs typeface="FUTURA MEDIUM" panose="020B0602020204020303" pitchFamily="34" charset="-79"/>
              </a:rPr>
              <a:t>2</a:t>
            </a:r>
            <a:r>
              <a:rPr lang="ja-JP" altLang="en-US" b="1">
                <a:solidFill>
                  <a:srgbClr val="0093E9"/>
                </a:solidFill>
                <a:latin typeface="Montserrat SemiBold" pitchFamily="2" charset="0"/>
                <a:ea typeface="Yu Gothic" panose="020B0400000000000000" pitchFamily="34" charset="-128"/>
                <a:cs typeface="FUTURA MEDIUM" panose="020B0602020204020303" pitchFamily="34" charset="-79"/>
              </a:rPr>
              <a:t>行で記入する</a:t>
            </a:r>
            <a:endParaRPr lang="en-US" altLang="ja-JP" b="1" dirty="0">
              <a:solidFill>
                <a:srgbClr val="0093E9"/>
              </a:solidFill>
              <a:latin typeface="Montserrat SemiBold" pitchFamily="2" charset="0"/>
              <a:ea typeface="Yu Gothic" panose="020B0400000000000000" pitchFamily="34" charset="-128"/>
              <a:cs typeface="FUTURA MEDIUM" panose="020B0602020204020303" pitchFamily="34" charset="-79"/>
            </a:endParaRPr>
          </a:p>
          <a:p>
            <a:pPr>
              <a:spcBef>
                <a:spcPts val="600"/>
              </a:spcBef>
            </a:pPr>
            <a:r>
              <a:rPr lang="ja-JP" altLang="en-US" sz="1200" b="1">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rPr>
              <a:t>リード文は「このページで何を言いたいのか？」を伝える重要な部分です。</a:t>
            </a:r>
            <a:br>
              <a:rPr lang="en-US" altLang="ja-JP" sz="1200" b="1" dirty="0">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rPr>
            </a:br>
            <a:r>
              <a:rPr lang="ja-JP" altLang="en-US" sz="1200" b="1">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rPr>
              <a:t>ワンメッセージが伝わる文章を、必ず</a:t>
            </a:r>
            <a:r>
              <a:rPr lang="en-US" altLang="ja-JP" sz="1200" b="1" dirty="0">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rPr>
              <a:t>2</a:t>
            </a:r>
            <a:r>
              <a:rPr lang="ja-JP" altLang="en-US" sz="1200" b="1">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rPr>
              <a:t>行で記入してください。</a:t>
            </a:r>
            <a:endParaRPr lang="en-US" altLang="ja-JP" sz="1200" b="1" dirty="0">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endParaRPr>
          </a:p>
        </p:txBody>
      </p:sp>
      <p:sp>
        <p:nvSpPr>
          <p:cNvPr id="9" name="角丸四角形 8">
            <a:extLst>
              <a:ext uri="{FF2B5EF4-FFF2-40B4-BE49-F238E27FC236}">
                <a16:creationId xmlns:a16="http://schemas.microsoft.com/office/drawing/2014/main" id="{EDD99D55-ACB4-F2D6-6CE7-F116308AA094}"/>
              </a:ext>
            </a:extLst>
          </p:cNvPr>
          <p:cNvSpPr/>
          <p:nvPr/>
        </p:nvSpPr>
        <p:spPr>
          <a:xfrm>
            <a:off x="6233653" y="2168525"/>
            <a:ext cx="5498588" cy="946544"/>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432000" rtlCol="0" anchor="ctr">
            <a:noAutofit/>
          </a:bodyPr>
          <a:lstStyle/>
          <a:p>
            <a:pPr>
              <a:spcBef>
                <a:spcPts val="600"/>
              </a:spcBef>
            </a:pPr>
            <a:r>
              <a:rPr lang="ja-JP" altLang="en-US" b="1">
                <a:solidFill>
                  <a:schemeClr val="accent2"/>
                </a:solidFill>
                <a:latin typeface="Montserrat SemiBold" pitchFamily="2" charset="0"/>
                <a:ea typeface="Yu Gothic" panose="020B0400000000000000" pitchFamily="34" charset="-128"/>
                <a:cs typeface="FUTURA MEDIUM" panose="020B0602020204020303" pitchFamily="34" charset="-79"/>
              </a:rPr>
              <a:t>テキストカラー・サイズはいじらない</a:t>
            </a:r>
            <a:endParaRPr lang="en-US" altLang="ja-JP" b="1" dirty="0">
              <a:solidFill>
                <a:schemeClr val="accent2"/>
              </a:solidFill>
              <a:latin typeface="Montserrat SemiBold" pitchFamily="2" charset="0"/>
              <a:ea typeface="Yu Gothic" panose="020B0400000000000000" pitchFamily="34" charset="-128"/>
              <a:cs typeface="FUTURA MEDIUM" panose="020B0602020204020303" pitchFamily="34" charset="-79"/>
            </a:endParaRPr>
          </a:p>
          <a:p>
            <a:pPr>
              <a:spcBef>
                <a:spcPts val="600"/>
              </a:spcBef>
            </a:pPr>
            <a:r>
              <a:rPr lang="ja-JP" altLang="en-US" sz="1200" b="1">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rPr>
              <a:t>プレースホルダーでのテキストカラー・サイズの変更は</a:t>
            </a:r>
            <a:r>
              <a:rPr lang="en-US" altLang="ja-JP" sz="1200" b="1" dirty="0">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rPr>
              <a:t>NG</a:t>
            </a:r>
            <a:r>
              <a:rPr lang="ja-JP" altLang="en-US" sz="1200" b="1">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rPr>
              <a:t>です。</a:t>
            </a:r>
            <a:br>
              <a:rPr lang="en-US" altLang="ja-JP" sz="1200" b="1" dirty="0">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rPr>
            </a:br>
            <a:r>
              <a:rPr lang="ja-JP" altLang="en-US" sz="1200" b="1">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rPr>
              <a:t>重要な情報は重複しても</a:t>
            </a:r>
            <a:r>
              <a:rPr lang="en-US" altLang="ja-JP" sz="1200" b="1" dirty="0">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rPr>
              <a:t>OK</a:t>
            </a:r>
            <a:r>
              <a:rPr lang="ja-JP" altLang="en-US" sz="1200" b="1">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rPr>
              <a:t>なので、図解部分に挿入しましょう。</a:t>
            </a:r>
            <a:endParaRPr lang="en-US" altLang="ja-JP" sz="1200" b="1" dirty="0">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endParaRPr>
          </a:p>
        </p:txBody>
      </p:sp>
      <p:sp>
        <p:nvSpPr>
          <p:cNvPr id="10" name="円/楕円 9">
            <a:extLst>
              <a:ext uri="{FF2B5EF4-FFF2-40B4-BE49-F238E27FC236}">
                <a16:creationId xmlns:a16="http://schemas.microsoft.com/office/drawing/2014/main" id="{0FEB6F86-504F-9DB2-113E-3C3BA0C700F1}"/>
              </a:ext>
            </a:extLst>
          </p:cNvPr>
          <p:cNvSpPr/>
          <p:nvPr/>
        </p:nvSpPr>
        <p:spPr>
          <a:xfrm>
            <a:off x="6233653" y="2273740"/>
            <a:ext cx="278914" cy="278914"/>
          </a:xfrm>
          <a:prstGeom prst="ellipse">
            <a:avLst/>
          </a:prstGeom>
          <a:solidFill>
            <a:schemeClr val="accent2"/>
          </a:solidFill>
          <a:ln w="3473"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b="1" dirty="0">
                <a:solidFill>
                  <a:schemeClr val="bg1"/>
                </a:solidFill>
                <a:latin typeface="FUTURA MEDIUM" panose="020B0602020204020303" pitchFamily="34" charset="-79"/>
                <a:ea typeface="Yu Gothic" panose="020B0400000000000000" pitchFamily="34" charset="-128"/>
                <a:cs typeface="FUTURA MEDIUM" panose="020B0602020204020303" pitchFamily="34" charset="-79"/>
              </a:rPr>
              <a:t>!</a:t>
            </a:r>
            <a:endParaRPr kumimoji="1" lang="ja-JP" altLang="en-US" sz="1200" b="1">
              <a:solidFill>
                <a:schemeClr val="bg1"/>
              </a:solidFill>
              <a:latin typeface="FUTURA MEDIUM" panose="020B0602020204020303" pitchFamily="34" charset="-79"/>
              <a:ea typeface="Yu Gothic" panose="020B0400000000000000" pitchFamily="34" charset="-128"/>
              <a:cs typeface="FUTURA MEDIUM" panose="020B0602020204020303" pitchFamily="34" charset="-79"/>
            </a:endParaRPr>
          </a:p>
        </p:txBody>
      </p:sp>
    </p:spTree>
    <p:extLst>
      <p:ext uri="{BB962C8B-B14F-4D97-AF65-F5344CB8AC3E}">
        <p14:creationId xmlns:p14="http://schemas.microsoft.com/office/powerpoint/2010/main" val="29846204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0CF7F40-655D-F834-3DE5-3EA83989F56C}"/>
              </a:ext>
            </a:extLst>
          </p:cNvPr>
          <p:cNvSpPr>
            <a:spLocks noGrp="1"/>
          </p:cNvSpPr>
          <p:nvPr>
            <p:ph type="title"/>
          </p:nvPr>
        </p:nvSpPr>
        <p:spPr/>
        <p:txBody>
          <a:bodyPr/>
          <a:lstStyle/>
          <a:p>
            <a:r>
              <a:rPr kumimoji="1" lang="ja-JP" altLang="en-US"/>
              <a:t>テキスト改行ルール</a:t>
            </a:r>
          </a:p>
        </p:txBody>
      </p:sp>
      <p:sp>
        <p:nvSpPr>
          <p:cNvPr id="3" name="コンテンツ プレースホルダー 2">
            <a:extLst>
              <a:ext uri="{FF2B5EF4-FFF2-40B4-BE49-F238E27FC236}">
                <a16:creationId xmlns:a16="http://schemas.microsoft.com/office/drawing/2014/main" id="{92D0EA6D-3890-00F1-393F-9B21939E3B45}"/>
              </a:ext>
            </a:extLst>
          </p:cNvPr>
          <p:cNvSpPr>
            <a:spLocks noGrp="1"/>
          </p:cNvSpPr>
          <p:nvPr>
            <p:ph idx="1"/>
          </p:nvPr>
        </p:nvSpPr>
        <p:spPr/>
        <p:txBody>
          <a:bodyPr/>
          <a:lstStyle/>
          <a:p>
            <a:r>
              <a:rPr lang="ja-JP" altLang="en-US"/>
              <a:t>読み手にストレスを与えないように、テキストの改行位置には気を配りましょう。</a:t>
            </a:r>
          </a:p>
          <a:p>
            <a:r>
              <a:rPr lang="ja-JP" altLang="en-US"/>
              <a:t>オブジェクトサイズを変えても改行位置が変わらないように設定を行いましょう。</a:t>
            </a:r>
          </a:p>
        </p:txBody>
      </p:sp>
      <p:sp>
        <p:nvSpPr>
          <p:cNvPr id="4" name="日付プレースホルダー 3">
            <a:extLst>
              <a:ext uri="{FF2B5EF4-FFF2-40B4-BE49-F238E27FC236}">
                <a16:creationId xmlns:a16="http://schemas.microsoft.com/office/drawing/2014/main" id="{0814C7FF-AD3C-42FE-E68D-4EB34C4489DF}"/>
              </a:ext>
            </a:extLst>
          </p:cNvPr>
          <p:cNvSpPr>
            <a:spLocks noGrp="1"/>
          </p:cNvSpPr>
          <p:nvPr>
            <p:ph type="dt" sz="half" idx="10"/>
          </p:nvPr>
        </p:nvSpPr>
        <p:spPr/>
        <p:txBody>
          <a:bodyPr/>
          <a:lstStyle/>
          <a:p>
            <a:r>
              <a:rPr lang="en-US" altLang="ja-JP"/>
              <a:t>© Cone Inc.</a:t>
            </a:r>
            <a:endParaRPr lang="ja-JP" altLang="en-US"/>
          </a:p>
        </p:txBody>
      </p:sp>
      <p:sp>
        <p:nvSpPr>
          <p:cNvPr id="5" name="スライド番号プレースホルダー 4">
            <a:extLst>
              <a:ext uri="{FF2B5EF4-FFF2-40B4-BE49-F238E27FC236}">
                <a16:creationId xmlns:a16="http://schemas.microsoft.com/office/drawing/2014/main" id="{F98F11F4-ADA6-5DEE-3893-2E59C988FF52}"/>
              </a:ext>
            </a:extLst>
          </p:cNvPr>
          <p:cNvSpPr>
            <a:spLocks noGrp="1"/>
          </p:cNvSpPr>
          <p:nvPr>
            <p:ph type="sldNum" sz="quarter" idx="12"/>
          </p:nvPr>
        </p:nvSpPr>
        <p:spPr/>
        <p:txBody>
          <a:bodyPr/>
          <a:lstStyle/>
          <a:p>
            <a:fld id="{E310EA0D-2252-9045-A82C-BA460C3629D0}" type="slidenum">
              <a:rPr lang="ja-JP" altLang="en-US" smtClean="0"/>
              <a:pPr/>
              <a:t>7</a:t>
            </a:fld>
            <a:endParaRPr lang="ja-JP" altLang="en-US"/>
          </a:p>
        </p:txBody>
      </p:sp>
      <p:grpSp>
        <p:nvGrpSpPr>
          <p:cNvPr id="6" name="グループ化 5">
            <a:extLst>
              <a:ext uri="{FF2B5EF4-FFF2-40B4-BE49-F238E27FC236}">
                <a16:creationId xmlns:a16="http://schemas.microsoft.com/office/drawing/2014/main" id="{BD70B294-6BC7-4A8D-E2F5-134DE3DEEDE4}"/>
              </a:ext>
            </a:extLst>
          </p:cNvPr>
          <p:cNvGrpSpPr/>
          <p:nvPr/>
        </p:nvGrpSpPr>
        <p:grpSpPr>
          <a:xfrm>
            <a:off x="442914" y="2431008"/>
            <a:ext cx="11467329" cy="3730405"/>
            <a:chOff x="442914" y="2431008"/>
            <a:chExt cx="11467329" cy="3730405"/>
          </a:xfrm>
        </p:grpSpPr>
        <p:sp>
          <p:nvSpPr>
            <p:cNvPr id="7" name="角丸四角形 6">
              <a:extLst>
                <a:ext uri="{FF2B5EF4-FFF2-40B4-BE49-F238E27FC236}">
                  <a16:creationId xmlns:a16="http://schemas.microsoft.com/office/drawing/2014/main" id="{1DCB7745-B87A-A9D9-CE10-0588EB35A324}"/>
                </a:ext>
              </a:extLst>
            </p:cNvPr>
            <p:cNvSpPr/>
            <p:nvPr/>
          </p:nvSpPr>
          <p:spPr>
            <a:xfrm>
              <a:off x="459759" y="2815229"/>
              <a:ext cx="5636241" cy="1363005"/>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a:solidFill>
                    <a:schemeClr val="tx1">
                      <a:lumMod val="75000"/>
                      <a:lumOff val="25000"/>
                    </a:schemeClr>
                  </a:solidFill>
                  <a:latin typeface="FUTURA MEDIUM" panose="020B0602020204020303" pitchFamily="34" charset="-79"/>
                  <a:ea typeface="Yu Gothic" panose="020B0400000000000000" pitchFamily="34" charset="-128"/>
                  <a:cs typeface="FUTURA MEDIUM" panose="020B0602020204020303" pitchFamily="34" charset="-79"/>
                </a:rPr>
                <a:t>単語の途中で改行を行ってしまうと、読み手にストレスを与えてしまいます。</a:t>
              </a:r>
            </a:p>
          </p:txBody>
        </p:sp>
        <p:sp>
          <p:nvSpPr>
            <p:cNvPr id="8" name="角丸四角形 7">
              <a:extLst>
                <a:ext uri="{FF2B5EF4-FFF2-40B4-BE49-F238E27FC236}">
                  <a16:creationId xmlns:a16="http://schemas.microsoft.com/office/drawing/2014/main" id="{F35C8347-67D2-7930-7659-9C9253C0D212}"/>
                </a:ext>
              </a:extLst>
            </p:cNvPr>
            <p:cNvSpPr/>
            <p:nvPr/>
          </p:nvSpPr>
          <p:spPr>
            <a:xfrm>
              <a:off x="459759" y="4798408"/>
              <a:ext cx="5636241" cy="1363005"/>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a:solidFill>
                    <a:srgbClr val="0093E9"/>
                  </a:solidFill>
                  <a:latin typeface="FUTURA MEDIUM" panose="020B0602020204020303" pitchFamily="34" charset="-79"/>
                  <a:ea typeface="Yu Gothic" panose="020B0400000000000000" pitchFamily="34" charset="-128"/>
                  <a:cs typeface="FUTURA MEDIUM" panose="020B0602020204020303" pitchFamily="34" charset="-79"/>
                </a:rPr>
                <a:t>単語の途中で改行を行ってしまうと、</a:t>
              </a:r>
              <a:endParaRPr lang="en-US" altLang="ja-JP" b="1" dirty="0">
                <a:solidFill>
                  <a:srgbClr val="0093E9"/>
                </a:solidFill>
                <a:latin typeface="FUTURA MEDIUM" panose="020B0602020204020303" pitchFamily="34" charset="-79"/>
                <a:ea typeface="Yu Gothic" panose="020B0400000000000000" pitchFamily="34" charset="-128"/>
                <a:cs typeface="FUTURA MEDIUM" panose="020B0602020204020303" pitchFamily="34" charset="-79"/>
              </a:endParaRPr>
            </a:p>
            <a:p>
              <a:pPr algn="ctr"/>
              <a:r>
                <a:rPr lang="ja-JP" altLang="en-US" b="1">
                  <a:solidFill>
                    <a:srgbClr val="0093E9"/>
                  </a:solidFill>
                  <a:latin typeface="FUTURA MEDIUM" panose="020B0602020204020303" pitchFamily="34" charset="-79"/>
                  <a:ea typeface="Yu Gothic" panose="020B0400000000000000" pitchFamily="34" charset="-128"/>
                  <a:cs typeface="FUTURA MEDIUM" panose="020B0602020204020303" pitchFamily="34" charset="-79"/>
                </a:rPr>
                <a:t>読み手にストレスを与えてしまいます。</a:t>
              </a:r>
            </a:p>
          </p:txBody>
        </p:sp>
        <p:sp>
          <p:nvSpPr>
            <p:cNvPr id="9" name="角丸四角形 8">
              <a:extLst>
                <a:ext uri="{FF2B5EF4-FFF2-40B4-BE49-F238E27FC236}">
                  <a16:creationId xmlns:a16="http://schemas.microsoft.com/office/drawing/2014/main" id="{F25C69E1-16C1-6A55-0CE3-9AD80C1540F3}"/>
                </a:ext>
              </a:extLst>
            </p:cNvPr>
            <p:cNvSpPr/>
            <p:nvPr/>
          </p:nvSpPr>
          <p:spPr>
            <a:xfrm>
              <a:off x="6689246" y="2815229"/>
              <a:ext cx="4818897" cy="1363005"/>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a:solidFill>
                    <a:schemeClr val="tx1">
                      <a:lumMod val="75000"/>
                      <a:lumOff val="25000"/>
                    </a:schemeClr>
                  </a:solidFill>
                  <a:latin typeface="FUTURA MEDIUM" panose="020B0602020204020303" pitchFamily="34" charset="-79"/>
                  <a:ea typeface="Yu Gothic" panose="020B0400000000000000" pitchFamily="34" charset="-128"/>
                  <a:cs typeface="FUTURA MEDIUM" panose="020B0602020204020303" pitchFamily="34" charset="-79"/>
                </a:rPr>
                <a:t>一見きれいに改行できているように見えますが、オブジェクトサイズで位置が変わってしまいます</a:t>
              </a:r>
            </a:p>
          </p:txBody>
        </p:sp>
        <p:sp>
          <p:nvSpPr>
            <p:cNvPr id="10" name="角丸四角形 9">
              <a:extLst>
                <a:ext uri="{FF2B5EF4-FFF2-40B4-BE49-F238E27FC236}">
                  <a16:creationId xmlns:a16="http://schemas.microsoft.com/office/drawing/2014/main" id="{AB094C91-2135-6332-FD40-E20812B06FFF}"/>
                </a:ext>
              </a:extLst>
            </p:cNvPr>
            <p:cNvSpPr/>
            <p:nvPr/>
          </p:nvSpPr>
          <p:spPr>
            <a:xfrm>
              <a:off x="6448301" y="4798408"/>
              <a:ext cx="5300787" cy="1363005"/>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a:solidFill>
                    <a:srgbClr val="0093E9"/>
                  </a:solidFill>
                  <a:latin typeface="FUTURA MEDIUM" panose="020B0602020204020303" pitchFamily="34" charset="-79"/>
                  <a:ea typeface="Yu Gothic" panose="020B0400000000000000" pitchFamily="34" charset="-128"/>
                  <a:cs typeface="FUTURA MEDIUM" panose="020B0602020204020303" pitchFamily="34" charset="-79"/>
                </a:rPr>
                <a:t>一見きれいに改行できているように見えますが、オブジェクトサイズで位置が変わってしまいます</a:t>
              </a:r>
            </a:p>
          </p:txBody>
        </p:sp>
        <p:sp>
          <p:nvSpPr>
            <p:cNvPr id="11" name="三角形 10">
              <a:extLst>
                <a:ext uri="{FF2B5EF4-FFF2-40B4-BE49-F238E27FC236}">
                  <a16:creationId xmlns:a16="http://schemas.microsoft.com/office/drawing/2014/main" id="{5E9D57FA-DC72-B63D-4780-44EA396A20D3}"/>
                </a:ext>
              </a:extLst>
            </p:cNvPr>
            <p:cNvSpPr/>
            <p:nvPr/>
          </p:nvSpPr>
          <p:spPr>
            <a:xfrm flipV="1">
              <a:off x="3092277" y="4412000"/>
              <a:ext cx="371204" cy="152642"/>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solidFill>
                  <a:schemeClr val="tx1">
                    <a:lumMod val="75000"/>
                    <a:lumOff val="25000"/>
                  </a:schemeClr>
                </a:solidFill>
                <a:latin typeface="FUTURA MEDIUM" panose="020B0602020204020303" pitchFamily="34" charset="-79"/>
                <a:ea typeface="Yu Gothic" panose="020B0400000000000000" pitchFamily="34" charset="-128"/>
                <a:cs typeface="FUTURA MEDIUM" panose="020B0602020204020303" pitchFamily="34" charset="-79"/>
              </a:endParaRPr>
            </a:p>
          </p:txBody>
        </p:sp>
        <p:sp>
          <p:nvSpPr>
            <p:cNvPr id="12" name="三角形 11">
              <a:extLst>
                <a:ext uri="{FF2B5EF4-FFF2-40B4-BE49-F238E27FC236}">
                  <a16:creationId xmlns:a16="http://schemas.microsoft.com/office/drawing/2014/main" id="{DF6FE39C-B8B1-125D-412D-7B3EB3D00A80}"/>
                </a:ext>
              </a:extLst>
            </p:cNvPr>
            <p:cNvSpPr/>
            <p:nvPr/>
          </p:nvSpPr>
          <p:spPr>
            <a:xfrm flipV="1">
              <a:off x="8913092" y="4412000"/>
              <a:ext cx="371204" cy="152642"/>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solidFill>
                  <a:schemeClr val="tx1">
                    <a:lumMod val="75000"/>
                    <a:lumOff val="25000"/>
                  </a:schemeClr>
                </a:solidFill>
                <a:latin typeface="FUTURA MEDIUM" panose="020B0602020204020303" pitchFamily="34" charset="-79"/>
                <a:ea typeface="Yu Gothic" panose="020B0400000000000000" pitchFamily="34" charset="-128"/>
                <a:cs typeface="FUTURA MEDIUM" panose="020B0602020204020303" pitchFamily="34" charset="-79"/>
              </a:endParaRPr>
            </a:p>
          </p:txBody>
        </p:sp>
        <p:cxnSp>
          <p:nvCxnSpPr>
            <p:cNvPr id="13" name="直線コネクタ 12">
              <a:extLst>
                <a:ext uri="{FF2B5EF4-FFF2-40B4-BE49-F238E27FC236}">
                  <a16:creationId xmlns:a16="http://schemas.microsoft.com/office/drawing/2014/main" id="{203F4983-83D6-2E28-0A85-31AAD0D5BF4D}"/>
                </a:ext>
              </a:extLst>
            </p:cNvPr>
            <p:cNvCxnSpPr>
              <a:cxnSpLocks/>
            </p:cNvCxnSpPr>
            <p:nvPr/>
          </p:nvCxnSpPr>
          <p:spPr>
            <a:xfrm flipH="1">
              <a:off x="6448301" y="4178234"/>
              <a:ext cx="240945" cy="620174"/>
            </a:xfrm>
            <a:prstGeom prst="line">
              <a:avLst/>
            </a:prstGeom>
            <a:ln w="12700" cap="rnd">
              <a:solidFill>
                <a:schemeClr val="bg1">
                  <a:lumMod val="75000"/>
                </a:schemeClr>
              </a:solidFill>
              <a:prstDash val="solid"/>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4813A85E-542D-DC2D-FE59-B99A0072E457}"/>
                </a:ext>
              </a:extLst>
            </p:cNvPr>
            <p:cNvCxnSpPr>
              <a:cxnSpLocks/>
            </p:cNvCxnSpPr>
            <p:nvPr/>
          </p:nvCxnSpPr>
          <p:spPr>
            <a:xfrm>
              <a:off x="11508142" y="4178234"/>
              <a:ext cx="240945" cy="620174"/>
            </a:xfrm>
            <a:prstGeom prst="line">
              <a:avLst/>
            </a:prstGeom>
            <a:ln w="12700" cap="rnd">
              <a:solidFill>
                <a:schemeClr val="bg1">
                  <a:lumMod val="75000"/>
                </a:schemeClr>
              </a:solidFill>
              <a:prstDash val="solid"/>
              <a:headEnd type="none"/>
              <a:tailEnd type="triangle"/>
            </a:ln>
          </p:spPr>
          <p:style>
            <a:lnRef idx="1">
              <a:schemeClr val="accent1"/>
            </a:lnRef>
            <a:fillRef idx="0">
              <a:schemeClr val="accent1"/>
            </a:fillRef>
            <a:effectRef idx="0">
              <a:schemeClr val="accent1"/>
            </a:effectRef>
            <a:fontRef idx="minor">
              <a:schemeClr val="tx1"/>
            </a:fontRef>
          </p:style>
        </p:cxnSp>
        <p:sp>
          <p:nvSpPr>
            <p:cNvPr id="15" name="角丸四角形 14">
              <a:extLst>
                <a:ext uri="{FF2B5EF4-FFF2-40B4-BE49-F238E27FC236}">
                  <a16:creationId xmlns:a16="http://schemas.microsoft.com/office/drawing/2014/main" id="{449C253B-A257-4D17-F8E3-6ECAACF4CFDC}"/>
                </a:ext>
              </a:extLst>
            </p:cNvPr>
            <p:cNvSpPr/>
            <p:nvPr/>
          </p:nvSpPr>
          <p:spPr>
            <a:xfrm>
              <a:off x="442914" y="2431008"/>
              <a:ext cx="5461942" cy="204955"/>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72000" rtlCol="0" anchor="ctr"/>
            <a:lstStyle/>
            <a:p>
              <a:pPr>
                <a:spcBef>
                  <a:spcPts val="600"/>
                </a:spcBef>
              </a:pPr>
              <a:r>
                <a:rPr kumimoji="1" lang="ja-JP" altLang="en-US" sz="1050" b="1">
                  <a:solidFill>
                    <a:schemeClr val="tx1">
                      <a:lumMod val="50000"/>
                      <a:lumOff val="50000"/>
                    </a:schemeClr>
                  </a:solidFill>
                  <a:latin typeface="FUTURA MEDIUM" panose="020B0602020204020303" pitchFamily="34" charset="-79"/>
                  <a:ea typeface="Yu Gothic" panose="020B0400000000000000" pitchFamily="34" charset="-128"/>
                  <a:cs typeface="FUTURA MEDIUM" panose="020B0602020204020303" pitchFamily="34" charset="-79"/>
                </a:rPr>
                <a:t>単語の途中で改行を行わない</a:t>
              </a:r>
            </a:p>
          </p:txBody>
        </p:sp>
        <p:sp>
          <p:nvSpPr>
            <p:cNvPr id="16" name="角丸四角形 15">
              <a:extLst>
                <a:ext uri="{FF2B5EF4-FFF2-40B4-BE49-F238E27FC236}">
                  <a16:creationId xmlns:a16="http://schemas.microsoft.com/office/drawing/2014/main" id="{39ACBC57-8AE7-16E0-7FE4-35402B32E2D0}"/>
                </a:ext>
              </a:extLst>
            </p:cNvPr>
            <p:cNvSpPr/>
            <p:nvPr/>
          </p:nvSpPr>
          <p:spPr>
            <a:xfrm>
              <a:off x="6448301" y="2431008"/>
              <a:ext cx="5461942" cy="204955"/>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72000" rtlCol="0" anchor="ctr"/>
            <a:lstStyle/>
            <a:p>
              <a:pPr>
                <a:spcBef>
                  <a:spcPts val="600"/>
                </a:spcBef>
              </a:pPr>
              <a:r>
                <a:rPr kumimoji="1" lang="ja-JP" altLang="en-US" sz="1050" b="1">
                  <a:solidFill>
                    <a:schemeClr val="tx1">
                      <a:lumMod val="50000"/>
                      <a:lumOff val="50000"/>
                    </a:schemeClr>
                  </a:solidFill>
                  <a:latin typeface="FUTURA MEDIUM" panose="020B0602020204020303" pitchFamily="34" charset="-79"/>
                  <a:ea typeface="Yu Gothic" panose="020B0400000000000000" pitchFamily="34" charset="-128"/>
                  <a:cs typeface="FUTURA MEDIUM" panose="020B0602020204020303" pitchFamily="34" charset="-79"/>
                </a:rPr>
                <a:t>きれいに見えていても、改行設定は必ず行う</a:t>
              </a:r>
            </a:p>
          </p:txBody>
        </p:sp>
      </p:grpSp>
    </p:spTree>
    <p:extLst>
      <p:ext uri="{BB962C8B-B14F-4D97-AF65-F5344CB8AC3E}">
        <p14:creationId xmlns:p14="http://schemas.microsoft.com/office/powerpoint/2010/main" val="32973665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2A25E1C-4999-309B-F228-E329313EEB5A}"/>
              </a:ext>
            </a:extLst>
          </p:cNvPr>
          <p:cNvSpPr>
            <a:spLocks noGrp="1"/>
          </p:cNvSpPr>
          <p:nvPr>
            <p:ph type="title"/>
          </p:nvPr>
        </p:nvSpPr>
        <p:spPr/>
        <p:txBody>
          <a:bodyPr/>
          <a:lstStyle/>
          <a:p>
            <a:r>
              <a:rPr kumimoji="1" lang="ja-JP" altLang="en-US"/>
              <a:t>アイコンを挿入したい場合</a:t>
            </a:r>
          </a:p>
        </p:txBody>
      </p:sp>
      <p:sp>
        <p:nvSpPr>
          <p:cNvPr id="3" name="コンテンツ プレースホルダー 2">
            <a:extLst>
              <a:ext uri="{FF2B5EF4-FFF2-40B4-BE49-F238E27FC236}">
                <a16:creationId xmlns:a16="http://schemas.microsoft.com/office/drawing/2014/main" id="{DBB10866-239D-A697-FCC9-67704AB09298}"/>
              </a:ext>
            </a:extLst>
          </p:cNvPr>
          <p:cNvSpPr>
            <a:spLocks noGrp="1"/>
          </p:cNvSpPr>
          <p:nvPr>
            <p:ph idx="1"/>
          </p:nvPr>
        </p:nvSpPr>
        <p:spPr/>
        <p:txBody>
          <a:bodyPr/>
          <a:lstStyle/>
          <a:p>
            <a:r>
              <a:rPr lang="ja-JP" altLang="en-US"/>
              <a:t>アイコンは</a:t>
            </a:r>
            <a:r>
              <a:rPr lang="en-US" altLang="ja-JP" dirty="0"/>
              <a:t>PPT</a:t>
            </a:r>
            <a:r>
              <a:rPr lang="ja-JP" altLang="en-US"/>
              <a:t>標準搭載のアイコンを挿入すると時短にも繋がり、便利です。</a:t>
            </a:r>
            <a:endParaRPr lang="en-US" altLang="ja-JP" dirty="0"/>
          </a:p>
          <a:p>
            <a:r>
              <a:rPr lang="ja-JP" altLang="en-US"/>
              <a:t>「挿入」タブの「アイコン」をクリックすると任意のアイコンを選択・挿入が可能です。</a:t>
            </a:r>
          </a:p>
        </p:txBody>
      </p:sp>
      <p:sp>
        <p:nvSpPr>
          <p:cNvPr id="4" name="日付プレースホルダー 3">
            <a:extLst>
              <a:ext uri="{FF2B5EF4-FFF2-40B4-BE49-F238E27FC236}">
                <a16:creationId xmlns:a16="http://schemas.microsoft.com/office/drawing/2014/main" id="{3280489D-E860-2F71-DAC7-B7009A4B0B23}"/>
              </a:ext>
            </a:extLst>
          </p:cNvPr>
          <p:cNvSpPr>
            <a:spLocks noGrp="1"/>
          </p:cNvSpPr>
          <p:nvPr>
            <p:ph type="dt" sz="half" idx="10"/>
          </p:nvPr>
        </p:nvSpPr>
        <p:spPr/>
        <p:txBody>
          <a:bodyPr/>
          <a:lstStyle/>
          <a:p>
            <a:r>
              <a:rPr lang="en-US" altLang="ja-JP"/>
              <a:t>© Cone Inc.</a:t>
            </a:r>
            <a:endParaRPr lang="ja-JP" altLang="en-US"/>
          </a:p>
        </p:txBody>
      </p:sp>
      <p:sp>
        <p:nvSpPr>
          <p:cNvPr id="5" name="スライド番号プレースホルダー 4">
            <a:extLst>
              <a:ext uri="{FF2B5EF4-FFF2-40B4-BE49-F238E27FC236}">
                <a16:creationId xmlns:a16="http://schemas.microsoft.com/office/drawing/2014/main" id="{8770C290-9039-970E-F458-DB1A8FB72D29}"/>
              </a:ext>
            </a:extLst>
          </p:cNvPr>
          <p:cNvSpPr>
            <a:spLocks noGrp="1"/>
          </p:cNvSpPr>
          <p:nvPr>
            <p:ph type="sldNum" sz="quarter" idx="12"/>
          </p:nvPr>
        </p:nvSpPr>
        <p:spPr/>
        <p:txBody>
          <a:bodyPr/>
          <a:lstStyle/>
          <a:p>
            <a:fld id="{E310EA0D-2252-9045-A82C-BA460C3629D0}" type="slidenum">
              <a:rPr lang="ja-JP" altLang="en-US" smtClean="0"/>
              <a:pPr/>
              <a:t>8</a:t>
            </a:fld>
            <a:endParaRPr lang="ja-JP" altLang="en-US"/>
          </a:p>
        </p:txBody>
      </p:sp>
      <p:grpSp>
        <p:nvGrpSpPr>
          <p:cNvPr id="6" name="グループ化 5">
            <a:extLst>
              <a:ext uri="{FF2B5EF4-FFF2-40B4-BE49-F238E27FC236}">
                <a16:creationId xmlns:a16="http://schemas.microsoft.com/office/drawing/2014/main" id="{51063627-3A82-E26B-3968-DF293386047E}"/>
              </a:ext>
            </a:extLst>
          </p:cNvPr>
          <p:cNvGrpSpPr/>
          <p:nvPr/>
        </p:nvGrpSpPr>
        <p:grpSpPr>
          <a:xfrm>
            <a:off x="1505008" y="2168526"/>
            <a:ext cx="9181985" cy="4248150"/>
            <a:chOff x="442913" y="2168526"/>
            <a:chExt cx="9181985" cy="4248150"/>
          </a:xfrm>
        </p:grpSpPr>
        <p:pic>
          <p:nvPicPr>
            <p:cNvPr id="7" name="図 6" descr="グラフィカル ユーザー インターフェイス, アプリケーション, テーブル&#10;&#10;自動的に生成された説明">
              <a:extLst>
                <a:ext uri="{FF2B5EF4-FFF2-40B4-BE49-F238E27FC236}">
                  <a16:creationId xmlns:a16="http://schemas.microsoft.com/office/drawing/2014/main" id="{B9AD86EC-F815-2C8F-501A-2A6203184D36}"/>
                </a:ext>
              </a:extLst>
            </p:cNvPr>
            <p:cNvPicPr>
              <a:picLocks noChangeAspect="1"/>
            </p:cNvPicPr>
            <p:nvPr/>
          </p:nvPicPr>
          <p:blipFill rotWithShape="1">
            <a:blip r:embed="rId2"/>
            <a:srcRect r="28883" b="19832"/>
            <a:stretch/>
          </p:blipFill>
          <p:spPr>
            <a:xfrm>
              <a:off x="442913" y="2168526"/>
              <a:ext cx="6003608" cy="4248150"/>
            </a:xfrm>
            <a:prstGeom prst="rect">
              <a:avLst/>
            </a:prstGeom>
            <a:effectLst>
              <a:glow rad="38100">
                <a:schemeClr val="accent3">
                  <a:satMod val="175000"/>
                  <a:alpha val="40000"/>
                </a:schemeClr>
              </a:glow>
            </a:effectLst>
          </p:spPr>
        </p:pic>
        <p:sp>
          <p:nvSpPr>
            <p:cNvPr id="8" name="角丸四角形 7">
              <a:extLst>
                <a:ext uri="{FF2B5EF4-FFF2-40B4-BE49-F238E27FC236}">
                  <a16:creationId xmlns:a16="http://schemas.microsoft.com/office/drawing/2014/main" id="{2C1C9D9E-4DDE-DF98-90E9-E5268DEEB246}"/>
                </a:ext>
              </a:extLst>
            </p:cNvPr>
            <p:cNvSpPr/>
            <p:nvPr/>
          </p:nvSpPr>
          <p:spPr>
            <a:xfrm>
              <a:off x="1000325" y="2538414"/>
              <a:ext cx="385563" cy="223834"/>
            </a:xfrm>
            <a:prstGeom prst="roundRect">
              <a:avLst>
                <a:gd name="adj" fmla="val 0"/>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endParaRPr>
            </a:p>
          </p:txBody>
        </p:sp>
        <p:grpSp>
          <p:nvGrpSpPr>
            <p:cNvPr id="9" name="グループ化 8">
              <a:extLst>
                <a:ext uri="{FF2B5EF4-FFF2-40B4-BE49-F238E27FC236}">
                  <a16:creationId xmlns:a16="http://schemas.microsoft.com/office/drawing/2014/main" id="{30EAFDC2-D061-FC29-12EF-C2C609BABFFB}"/>
                </a:ext>
              </a:extLst>
            </p:cNvPr>
            <p:cNvGrpSpPr/>
            <p:nvPr/>
          </p:nvGrpSpPr>
          <p:grpSpPr>
            <a:xfrm rot="5400000">
              <a:off x="2648118" y="1307929"/>
              <a:ext cx="309022" cy="3217659"/>
              <a:chOff x="6390890" y="2941518"/>
              <a:chExt cx="973298" cy="960366"/>
            </a:xfrm>
          </p:grpSpPr>
          <p:cxnSp>
            <p:nvCxnSpPr>
              <p:cNvPr id="23" name="直線コネクタ 22">
                <a:extLst>
                  <a:ext uri="{FF2B5EF4-FFF2-40B4-BE49-F238E27FC236}">
                    <a16:creationId xmlns:a16="http://schemas.microsoft.com/office/drawing/2014/main" id="{2C9FAEAD-B4AF-643D-60E0-53278A9FB46C}"/>
                  </a:ext>
                </a:extLst>
              </p:cNvPr>
              <p:cNvCxnSpPr>
                <a:cxnSpLocks/>
              </p:cNvCxnSpPr>
              <p:nvPr/>
            </p:nvCxnSpPr>
            <p:spPr>
              <a:xfrm flipV="1">
                <a:off x="7364186" y="2941518"/>
                <a:ext cx="0" cy="960366"/>
              </a:xfrm>
              <a:prstGeom prst="line">
                <a:avLst/>
              </a:prstGeom>
              <a:ln w="19050" cap="rnd">
                <a:solidFill>
                  <a:schemeClr val="accent2"/>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6E2C486A-D115-FDFF-95CF-D7AC1200049D}"/>
                  </a:ext>
                </a:extLst>
              </p:cNvPr>
              <p:cNvCxnSpPr>
                <a:cxnSpLocks/>
              </p:cNvCxnSpPr>
              <p:nvPr/>
            </p:nvCxnSpPr>
            <p:spPr>
              <a:xfrm rot="16200000">
                <a:off x="6877539" y="3415233"/>
                <a:ext cx="0" cy="973298"/>
              </a:xfrm>
              <a:prstGeom prst="line">
                <a:avLst/>
              </a:prstGeom>
              <a:ln w="19050" cap="rnd">
                <a:solidFill>
                  <a:schemeClr val="accent2"/>
                </a:solidFill>
                <a:tailEnd type="none" w="lg" len="lg"/>
              </a:ln>
            </p:spPr>
            <p:style>
              <a:lnRef idx="1">
                <a:schemeClr val="accent1"/>
              </a:lnRef>
              <a:fillRef idx="0">
                <a:schemeClr val="accent1"/>
              </a:fillRef>
              <a:effectRef idx="0">
                <a:schemeClr val="accent1"/>
              </a:effectRef>
              <a:fontRef idx="minor">
                <a:schemeClr val="tx1"/>
              </a:fontRef>
            </p:style>
          </p:cxnSp>
        </p:grpSp>
        <p:sp>
          <p:nvSpPr>
            <p:cNvPr id="10" name="角丸四角形 9">
              <a:extLst>
                <a:ext uri="{FF2B5EF4-FFF2-40B4-BE49-F238E27FC236}">
                  <a16:creationId xmlns:a16="http://schemas.microsoft.com/office/drawing/2014/main" id="{241F20E1-FE59-55D2-861D-AAD12D542890}"/>
                </a:ext>
              </a:extLst>
            </p:cNvPr>
            <p:cNvSpPr/>
            <p:nvPr/>
          </p:nvSpPr>
          <p:spPr>
            <a:xfrm>
              <a:off x="4534099" y="2805113"/>
              <a:ext cx="437951" cy="523873"/>
            </a:xfrm>
            <a:prstGeom prst="roundRect">
              <a:avLst>
                <a:gd name="adj" fmla="val 0"/>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endParaRPr>
            </a:p>
          </p:txBody>
        </p:sp>
        <p:sp>
          <p:nvSpPr>
            <p:cNvPr id="11" name="角丸四角形 10">
              <a:extLst>
                <a:ext uri="{FF2B5EF4-FFF2-40B4-BE49-F238E27FC236}">
                  <a16:creationId xmlns:a16="http://schemas.microsoft.com/office/drawing/2014/main" id="{40504518-585D-B659-C82D-8D1AA2774A80}"/>
                </a:ext>
              </a:extLst>
            </p:cNvPr>
            <p:cNvSpPr/>
            <p:nvPr/>
          </p:nvSpPr>
          <p:spPr>
            <a:xfrm>
              <a:off x="4983439" y="2805113"/>
              <a:ext cx="630535" cy="523873"/>
            </a:xfrm>
            <a:prstGeom prst="roundRect">
              <a:avLst>
                <a:gd name="adj" fmla="val 0"/>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endParaRPr>
            </a:p>
          </p:txBody>
        </p:sp>
        <p:sp>
          <p:nvSpPr>
            <p:cNvPr id="12" name="三角形 11">
              <a:extLst>
                <a:ext uri="{FF2B5EF4-FFF2-40B4-BE49-F238E27FC236}">
                  <a16:creationId xmlns:a16="http://schemas.microsoft.com/office/drawing/2014/main" id="{06C647AF-E9E6-4CB5-8868-7BD8B4059986}"/>
                </a:ext>
              </a:extLst>
            </p:cNvPr>
            <p:cNvSpPr/>
            <p:nvPr/>
          </p:nvSpPr>
          <p:spPr>
            <a:xfrm rot="5400000" flipV="1">
              <a:off x="3783118" y="4517917"/>
              <a:ext cx="3019788" cy="641924"/>
            </a:xfrm>
            <a:prstGeom prst="triangle">
              <a:avLst>
                <a:gd name="adj" fmla="val 0"/>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endParaRPr>
            </a:p>
          </p:txBody>
        </p:sp>
        <p:grpSp>
          <p:nvGrpSpPr>
            <p:cNvPr id="13" name="グループ化 12">
              <a:extLst>
                <a:ext uri="{FF2B5EF4-FFF2-40B4-BE49-F238E27FC236}">
                  <a16:creationId xmlns:a16="http://schemas.microsoft.com/office/drawing/2014/main" id="{3ACB91C5-73DE-C097-D6CE-4C2F9FD2C63A}"/>
                </a:ext>
              </a:extLst>
            </p:cNvPr>
            <p:cNvGrpSpPr/>
            <p:nvPr/>
          </p:nvGrpSpPr>
          <p:grpSpPr>
            <a:xfrm>
              <a:off x="5613974" y="2805113"/>
              <a:ext cx="1576864" cy="3543660"/>
              <a:chOff x="6226317" y="2168525"/>
              <a:chExt cx="1890349" cy="4248150"/>
            </a:xfrm>
          </p:grpSpPr>
          <p:sp>
            <p:nvSpPr>
              <p:cNvPr id="21" name="角丸四角形 20">
                <a:extLst>
                  <a:ext uri="{FF2B5EF4-FFF2-40B4-BE49-F238E27FC236}">
                    <a16:creationId xmlns:a16="http://schemas.microsoft.com/office/drawing/2014/main" id="{F96BF66E-F5B7-2ED6-E47F-50EF312ACD31}"/>
                  </a:ext>
                </a:extLst>
              </p:cNvPr>
              <p:cNvSpPr/>
              <p:nvPr/>
            </p:nvSpPr>
            <p:spPr>
              <a:xfrm>
                <a:off x="6226317" y="2168525"/>
                <a:ext cx="1890349" cy="4248150"/>
              </a:xfrm>
              <a:prstGeom prst="roundRect">
                <a:avLst>
                  <a:gd name="adj" fmla="val 0"/>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endParaRPr>
              </a:p>
            </p:txBody>
          </p:sp>
          <p:pic>
            <p:nvPicPr>
              <p:cNvPr id="22" name="図 21" descr="電卓の写真のスクリーンショット&#10;&#10;中程度の精度で自動的に生成された説明">
                <a:extLst>
                  <a:ext uri="{FF2B5EF4-FFF2-40B4-BE49-F238E27FC236}">
                    <a16:creationId xmlns:a16="http://schemas.microsoft.com/office/drawing/2014/main" id="{D1B15A1C-B141-D971-CA53-14464BCE05B3}"/>
                  </a:ext>
                </a:extLst>
              </p:cNvPr>
              <p:cNvPicPr>
                <a:picLocks noChangeAspect="1"/>
              </p:cNvPicPr>
              <p:nvPr/>
            </p:nvPicPr>
            <p:blipFill>
              <a:blip r:embed="rId3"/>
              <a:stretch>
                <a:fillRect/>
              </a:stretch>
            </p:blipFill>
            <p:spPr>
              <a:xfrm>
                <a:off x="6357334" y="2292723"/>
                <a:ext cx="1628315" cy="3999754"/>
              </a:xfrm>
              <a:prstGeom prst="rect">
                <a:avLst/>
              </a:prstGeom>
            </p:spPr>
          </p:pic>
        </p:grpSp>
        <p:sp>
          <p:nvSpPr>
            <p:cNvPr id="14" name="角丸四角形 13">
              <a:extLst>
                <a:ext uri="{FF2B5EF4-FFF2-40B4-BE49-F238E27FC236}">
                  <a16:creationId xmlns:a16="http://schemas.microsoft.com/office/drawing/2014/main" id="{E8486697-2871-ECBF-97FF-B410834CEE69}"/>
                </a:ext>
              </a:extLst>
            </p:cNvPr>
            <p:cNvSpPr/>
            <p:nvPr/>
          </p:nvSpPr>
          <p:spPr>
            <a:xfrm>
              <a:off x="6424843" y="4105377"/>
              <a:ext cx="255051" cy="238941"/>
            </a:xfrm>
            <a:prstGeom prst="roundRect">
              <a:avLst>
                <a:gd name="adj" fmla="val 0"/>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endParaRPr>
            </a:p>
          </p:txBody>
        </p:sp>
        <p:sp>
          <p:nvSpPr>
            <p:cNvPr id="15" name="角丸四角形 14">
              <a:extLst>
                <a:ext uri="{FF2B5EF4-FFF2-40B4-BE49-F238E27FC236}">
                  <a16:creationId xmlns:a16="http://schemas.microsoft.com/office/drawing/2014/main" id="{4143ECC9-26DD-7451-C74B-AB567168E47F}"/>
                </a:ext>
              </a:extLst>
            </p:cNvPr>
            <p:cNvSpPr/>
            <p:nvPr/>
          </p:nvSpPr>
          <p:spPr>
            <a:xfrm>
              <a:off x="6406483" y="6055603"/>
              <a:ext cx="474317" cy="153901"/>
            </a:xfrm>
            <a:prstGeom prst="roundRect">
              <a:avLst>
                <a:gd name="adj" fmla="val 0"/>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endParaRPr>
            </a:p>
          </p:txBody>
        </p:sp>
        <p:cxnSp>
          <p:nvCxnSpPr>
            <p:cNvPr id="16" name="直線コネクタ 15">
              <a:extLst>
                <a:ext uri="{FF2B5EF4-FFF2-40B4-BE49-F238E27FC236}">
                  <a16:creationId xmlns:a16="http://schemas.microsoft.com/office/drawing/2014/main" id="{DDB6C75F-D75F-1167-1322-F37D3A5B3794}"/>
                </a:ext>
              </a:extLst>
            </p:cNvPr>
            <p:cNvCxnSpPr>
              <a:cxnSpLocks/>
            </p:cNvCxnSpPr>
            <p:nvPr/>
          </p:nvCxnSpPr>
          <p:spPr>
            <a:xfrm>
              <a:off x="6548168" y="4344318"/>
              <a:ext cx="0" cy="1607684"/>
            </a:xfrm>
            <a:prstGeom prst="line">
              <a:avLst/>
            </a:prstGeom>
            <a:ln w="19050" cap="rnd">
              <a:solidFill>
                <a:schemeClr val="accent2"/>
              </a:solidFill>
              <a:tailEnd type="triangle" w="lg" len="lg"/>
            </a:ln>
          </p:spPr>
          <p:style>
            <a:lnRef idx="1">
              <a:schemeClr val="accent1"/>
            </a:lnRef>
            <a:fillRef idx="0">
              <a:schemeClr val="accent1"/>
            </a:fillRef>
            <a:effectRef idx="0">
              <a:schemeClr val="accent1"/>
            </a:effectRef>
            <a:fontRef idx="minor">
              <a:schemeClr val="tx1"/>
            </a:fontRef>
          </p:style>
        </p:cxnSp>
        <p:sp>
          <p:nvSpPr>
            <p:cNvPr id="17" name="フリーフォーム 16">
              <a:extLst>
                <a:ext uri="{FF2B5EF4-FFF2-40B4-BE49-F238E27FC236}">
                  <a16:creationId xmlns:a16="http://schemas.microsoft.com/office/drawing/2014/main" id="{551B9352-33E6-1E15-FDF3-3FAEB96C0DF4}"/>
                </a:ext>
              </a:extLst>
            </p:cNvPr>
            <p:cNvSpPr/>
            <p:nvPr/>
          </p:nvSpPr>
          <p:spPr>
            <a:xfrm flipV="1">
              <a:off x="6304951" y="3327342"/>
              <a:ext cx="2523669" cy="619205"/>
            </a:xfrm>
            <a:custGeom>
              <a:avLst/>
              <a:gdLst>
                <a:gd name="connsiteX0" fmla="*/ 27891 w 2523669"/>
                <a:gd name="connsiteY0" fmla="*/ 619205 h 619205"/>
                <a:gd name="connsiteX1" fmla="*/ 2495778 w 2523669"/>
                <a:gd name="connsiteY1" fmla="*/ 619205 h 619205"/>
                <a:gd name="connsiteX2" fmla="*/ 2523669 w 2523669"/>
                <a:gd name="connsiteY2" fmla="*/ 591314 h 619205"/>
                <a:gd name="connsiteX3" fmla="*/ 2523669 w 2523669"/>
                <a:gd name="connsiteY3" fmla="*/ 130497 h 619205"/>
                <a:gd name="connsiteX4" fmla="*/ 2495778 w 2523669"/>
                <a:gd name="connsiteY4" fmla="*/ 102606 h 619205"/>
                <a:gd name="connsiteX5" fmla="*/ 450886 w 2523669"/>
                <a:gd name="connsiteY5" fmla="*/ 102606 h 619205"/>
                <a:gd name="connsiteX6" fmla="*/ 354557 w 2523669"/>
                <a:gd name="connsiteY6" fmla="*/ 0 h 619205"/>
                <a:gd name="connsiteX7" fmla="*/ 327402 w 2523669"/>
                <a:gd name="connsiteY7" fmla="*/ 102606 h 619205"/>
                <a:gd name="connsiteX8" fmla="*/ 27891 w 2523669"/>
                <a:gd name="connsiteY8" fmla="*/ 102606 h 619205"/>
                <a:gd name="connsiteX9" fmla="*/ 0 w 2523669"/>
                <a:gd name="connsiteY9" fmla="*/ 130497 h 619205"/>
                <a:gd name="connsiteX10" fmla="*/ 0 w 2523669"/>
                <a:gd name="connsiteY10" fmla="*/ 591314 h 619205"/>
                <a:gd name="connsiteX11" fmla="*/ 27891 w 2523669"/>
                <a:gd name="connsiteY11" fmla="*/ 619205 h 619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3669" h="619205">
                  <a:moveTo>
                    <a:pt x="27891" y="619205"/>
                  </a:moveTo>
                  <a:lnTo>
                    <a:pt x="2495778" y="619205"/>
                  </a:lnTo>
                  <a:cubicBezTo>
                    <a:pt x="2511182" y="619205"/>
                    <a:pt x="2523669" y="606718"/>
                    <a:pt x="2523669" y="591314"/>
                  </a:cubicBezTo>
                  <a:lnTo>
                    <a:pt x="2523669" y="130497"/>
                  </a:lnTo>
                  <a:cubicBezTo>
                    <a:pt x="2523669" y="115093"/>
                    <a:pt x="2511182" y="102606"/>
                    <a:pt x="2495778" y="102606"/>
                  </a:cubicBezTo>
                  <a:lnTo>
                    <a:pt x="450886" y="102606"/>
                  </a:lnTo>
                  <a:lnTo>
                    <a:pt x="354557" y="0"/>
                  </a:lnTo>
                  <a:lnTo>
                    <a:pt x="327402" y="102606"/>
                  </a:lnTo>
                  <a:lnTo>
                    <a:pt x="27891" y="102606"/>
                  </a:lnTo>
                  <a:cubicBezTo>
                    <a:pt x="12487" y="102606"/>
                    <a:pt x="0" y="115093"/>
                    <a:pt x="0" y="130497"/>
                  </a:cubicBezTo>
                  <a:lnTo>
                    <a:pt x="0" y="591314"/>
                  </a:lnTo>
                  <a:cubicBezTo>
                    <a:pt x="0" y="606718"/>
                    <a:pt x="12487" y="619205"/>
                    <a:pt x="27891" y="619205"/>
                  </a:cubicBezTo>
                  <a:close/>
                </a:path>
              </a:pathLst>
            </a:custGeom>
            <a:solidFill>
              <a:schemeClr val="bg1"/>
            </a:solidFill>
            <a:ln w="19050">
              <a:solidFill>
                <a:srgbClr val="0093E9"/>
              </a:solidFill>
            </a:ln>
          </p:spPr>
          <p:style>
            <a:lnRef idx="2">
              <a:schemeClr val="accent1">
                <a:shade val="50000"/>
              </a:schemeClr>
            </a:lnRef>
            <a:fillRef idx="1">
              <a:schemeClr val="accent1"/>
            </a:fillRef>
            <a:effectRef idx="0">
              <a:schemeClr val="accent1"/>
            </a:effectRef>
            <a:fontRef idx="minor">
              <a:schemeClr val="lt1"/>
            </a:fontRef>
          </p:style>
          <p:txBody>
            <a:bodyPr wrap="square" lIns="72000" rtlCol="0" anchor="ctr">
              <a:noAutofit/>
            </a:bodyPr>
            <a:lstStyle/>
            <a:p>
              <a:pPr algn="ctr"/>
              <a:endParaRPr lang="ja-JP" altLang="en-US" sz="1400" b="1">
                <a:solidFill>
                  <a:schemeClr val="accent2"/>
                </a:solidFill>
                <a:latin typeface="Montserrat SemiBold" pitchFamily="2" charset="0"/>
                <a:ea typeface="Yu Gothic" panose="020B0400000000000000" pitchFamily="34" charset="-128"/>
                <a:cs typeface="FUTURA MEDIUM" panose="020B0602020204020303" pitchFamily="34" charset="-79"/>
              </a:endParaRPr>
            </a:p>
          </p:txBody>
        </p:sp>
        <p:sp>
          <p:nvSpPr>
            <p:cNvPr id="18" name="フリーフォーム 17">
              <a:extLst>
                <a:ext uri="{FF2B5EF4-FFF2-40B4-BE49-F238E27FC236}">
                  <a16:creationId xmlns:a16="http://schemas.microsoft.com/office/drawing/2014/main" id="{4771DB5D-5418-4751-FF90-AA18F2A4F7D3}"/>
                </a:ext>
              </a:extLst>
            </p:cNvPr>
            <p:cNvSpPr/>
            <p:nvPr/>
          </p:nvSpPr>
          <p:spPr>
            <a:xfrm rot="16200000">
              <a:off x="8045372" y="4608632"/>
              <a:ext cx="516600" cy="2642451"/>
            </a:xfrm>
            <a:custGeom>
              <a:avLst/>
              <a:gdLst>
                <a:gd name="connsiteX0" fmla="*/ 516600 w 516600"/>
                <a:gd name="connsiteY0" fmla="*/ 146674 h 2642451"/>
                <a:gd name="connsiteX1" fmla="*/ 516599 w 516600"/>
                <a:gd name="connsiteY1" fmla="*/ 2614560 h 2642451"/>
                <a:gd name="connsiteX2" fmla="*/ 488708 w 516600"/>
                <a:gd name="connsiteY2" fmla="*/ 2642451 h 2642451"/>
                <a:gd name="connsiteX3" fmla="*/ 27891 w 516600"/>
                <a:gd name="connsiteY3" fmla="*/ 2642451 h 2642451"/>
                <a:gd name="connsiteX4" fmla="*/ 0 w 516600"/>
                <a:gd name="connsiteY4" fmla="*/ 2614560 h 2642451"/>
                <a:gd name="connsiteX5" fmla="*/ 0 w 516600"/>
                <a:gd name="connsiteY5" fmla="*/ 146674 h 2642451"/>
                <a:gd name="connsiteX6" fmla="*/ 27891 w 516600"/>
                <a:gd name="connsiteY6" fmla="*/ 118783 h 2642451"/>
                <a:gd name="connsiteX7" fmla="*/ 120849 w 516600"/>
                <a:gd name="connsiteY7" fmla="*/ 118783 h 2642451"/>
                <a:gd name="connsiteX8" fmla="*/ 152286 w 516600"/>
                <a:gd name="connsiteY8" fmla="*/ 0 h 2642451"/>
                <a:gd name="connsiteX9" fmla="*/ 263802 w 516600"/>
                <a:gd name="connsiteY9" fmla="*/ 118783 h 2642451"/>
                <a:gd name="connsiteX10" fmla="*/ 488709 w 516600"/>
                <a:gd name="connsiteY10" fmla="*/ 118783 h 2642451"/>
                <a:gd name="connsiteX11" fmla="*/ 516600 w 516600"/>
                <a:gd name="connsiteY11" fmla="*/ 146674 h 2642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6600" h="2642451">
                  <a:moveTo>
                    <a:pt x="516600" y="146674"/>
                  </a:moveTo>
                  <a:lnTo>
                    <a:pt x="516599" y="2614560"/>
                  </a:lnTo>
                  <a:cubicBezTo>
                    <a:pt x="516599" y="2629964"/>
                    <a:pt x="504112" y="2642451"/>
                    <a:pt x="488708" y="2642451"/>
                  </a:cubicBezTo>
                  <a:lnTo>
                    <a:pt x="27891" y="2642451"/>
                  </a:lnTo>
                  <a:cubicBezTo>
                    <a:pt x="12487" y="2642451"/>
                    <a:pt x="0" y="2629964"/>
                    <a:pt x="0" y="2614560"/>
                  </a:cubicBezTo>
                  <a:lnTo>
                    <a:pt x="0" y="146674"/>
                  </a:lnTo>
                  <a:cubicBezTo>
                    <a:pt x="0" y="131270"/>
                    <a:pt x="12487" y="118783"/>
                    <a:pt x="27891" y="118783"/>
                  </a:cubicBezTo>
                  <a:lnTo>
                    <a:pt x="120849" y="118783"/>
                  </a:lnTo>
                  <a:lnTo>
                    <a:pt x="152286" y="0"/>
                  </a:lnTo>
                  <a:lnTo>
                    <a:pt x="263802" y="118783"/>
                  </a:lnTo>
                  <a:lnTo>
                    <a:pt x="488709" y="118783"/>
                  </a:lnTo>
                  <a:cubicBezTo>
                    <a:pt x="504113" y="118783"/>
                    <a:pt x="516600" y="131270"/>
                    <a:pt x="516600" y="146674"/>
                  </a:cubicBezTo>
                  <a:close/>
                </a:path>
              </a:pathLst>
            </a:custGeom>
            <a:solidFill>
              <a:schemeClr val="bg1"/>
            </a:solidFill>
            <a:ln w="19050">
              <a:solidFill>
                <a:srgbClr val="0093E9"/>
              </a:solidFill>
            </a:ln>
          </p:spPr>
          <p:style>
            <a:lnRef idx="2">
              <a:schemeClr val="accent1">
                <a:shade val="50000"/>
              </a:schemeClr>
            </a:lnRef>
            <a:fillRef idx="1">
              <a:schemeClr val="accent1"/>
            </a:fillRef>
            <a:effectRef idx="0">
              <a:schemeClr val="accent1"/>
            </a:effectRef>
            <a:fontRef idx="minor">
              <a:schemeClr val="lt1"/>
            </a:fontRef>
          </p:style>
          <p:txBody>
            <a:bodyPr wrap="square" lIns="72000" rtlCol="0" anchor="ctr">
              <a:noAutofit/>
            </a:bodyPr>
            <a:lstStyle/>
            <a:p>
              <a:pPr algn="ctr"/>
              <a:endParaRPr lang="ja-JP" altLang="en-US" sz="1400" b="1">
                <a:solidFill>
                  <a:schemeClr val="accent2"/>
                </a:solidFill>
                <a:latin typeface="Montserrat SemiBold" pitchFamily="2" charset="0"/>
                <a:ea typeface="Yu Gothic" panose="020B0400000000000000" pitchFamily="34" charset="-128"/>
                <a:cs typeface="FUTURA MEDIUM" panose="020B0602020204020303" pitchFamily="34" charset="-79"/>
              </a:endParaRPr>
            </a:p>
          </p:txBody>
        </p:sp>
        <p:sp>
          <p:nvSpPr>
            <p:cNvPr id="19" name="角丸四角形 18">
              <a:extLst>
                <a:ext uri="{FF2B5EF4-FFF2-40B4-BE49-F238E27FC236}">
                  <a16:creationId xmlns:a16="http://schemas.microsoft.com/office/drawing/2014/main" id="{8E86C17E-6E65-204B-AE9B-ED1AC6FE9AD9}"/>
                </a:ext>
              </a:extLst>
            </p:cNvPr>
            <p:cNvSpPr/>
            <p:nvPr/>
          </p:nvSpPr>
          <p:spPr>
            <a:xfrm>
              <a:off x="6304951" y="3327342"/>
              <a:ext cx="2523669" cy="516599"/>
            </a:xfrm>
            <a:prstGeom prst="roundRect">
              <a:avLst>
                <a:gd name="adj" fmla="val 5399"/>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72000" rtlCol="0" anchor="ctr">
              <a:noAutofit/>
            </a:bodyPr>
            <a:lstStyle/>
            <a:p>
              <a:pPr algn="ctr"/>
              <a:r>
                <a:rPr lang="ja-JP" altLang="en-US" sz="1400" b="1">
                  <a:solidFill>
                    <a:srgbClr val="0093E9"/>
                  </a:solidFill>
                  <a:latin typeface="Montserrat SemiBold" pitchFamily="2" charset="0"/>
                  <a:ea typeface="Yu Gothic" panose="020B0400000000000000" pitchFamily="34" charset="-128"/>
                  <a:cs typeface="FUTURA MEDIUM" panose="020B0602020204020303" pitchFamily="34" charset="-79"/>
                </a:rPr>
                <a:t>任意のアイコンを選択</a:t>
              </a:r>
              <a:endParaRPr lang="en-US" altLang="ja-JP" sz="1400" b="1" dirty="0">
                <a:solidFill>
                  <a:srgbClr val="0093E9"/>
                </a:solidFill>
                <a:latin typeface="Montserrat SemiBold" pitchFamily="2" charset="0"/>
                <a:ea typeface="Yu Gothic" panose="020B0400000000000000" pitchFamily="34" charset="-128"/>
                <a:cs typeface="FUTURA MEDIUM" panose="020B0602020204020303" pitchFamily="34" charset="-79"/>
              </a:endParaRPr>
            </a:p>
          </p:txBody>
        </p:sp>
        <p:sp>
          <p:nvSpPr>
            <p:cNvPr id="20" name="角丸四角形 19">
              <a:extLst>
                <a:ext uri="{FF2B5EF4-FFF2-40B4-BE49-F238E27FC236}">
                  <a16:creationId xmlns:a16="http://schemas.microsoft.com/office/drawing/2014/main" id="{240C379E-078D-4A84-54B9-C82D9966B0BA}"/>
                </a:ext>
              </a:extLst>
            </p:cNvPr>
            <p:cNvSpPr/>
            <p:nvPr/>
          </p:nvSpPr>
          <p:spPr>
            <a:xfrm>
              <a:off x="7101229" y="5671558"/>
              <a:ext cx="2523669" cy="516599"/>
            </a:xfrm>
            <a:prstGeom prst="roundRect">
              <a:avLst>
                <a:gd name="adj" fmla="val 5399"/>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72000" rtlCol="0" anchor="ctr">
              <a:noAutofit/>
            </a:bodyPr>
            <a:lstStyle/>
            <a:p>
              <a:pPr algn="ctr"/>
              <a:r>
                <a:rPr lang="ja-JP" altLang="en-US" sz="1400" b="1">
                  <a:solidFill>
                    <a:srgbClr val="0093E9"/>
                  </a:solidFill>
                  <a:latin typeface="Montserrat SemiBold" pitchFamily="2" charset="0"/>
                  <a:ea typeface="Yu Gothic" panose="020B0400000000000000" pitchFamily="34" charset="-128"/>
                  <a:cs typeface="FUTURA MEDIUM" panose="020B0602020204020303" pitchFamily="34" charset="-79"/>
                </a:rPr>
                <a:t>挿入ボタンをクリック</a:t>
              </a:r>
              <a:endParaRPr lang="en-US" altLang="ja-JP" sz="1400" b="1" dirty="0">
                <a:solidFill>
                  <a:srgbClr val="0093E9"/>
                </a:solidFill>
                <a:latin typeface="Montserrat SemiBold" pitchFamily="2" charset="0"/>
                <a:ea typeface="Yu Gothic" panose="020B0400000000000000" pitchFamily="34" charset="-128"/>
                <a:cs typeface="FUTURA MEDIUM" panose="020B0602020204020303" pitchFamily="34" charset="-79"/>
              </a:endParaRPr>
            </a:p>
          </p:txBody>
        </p:sp>
      </p:grpSp>
    </p:spTree>
    <p:extLst>
      <p:ext uri="{BB962C8B-B14F-4D97-AF65-F5344CB8AC3E}">
        <p14:creationId xmlns:p14="http://schemas.microsoft.com/office/powerpoint/2010/main" val="1163076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01FEEE1-6A83-CB1C-2695-41EF1C7BCBF0}"/>
              </a:ext>
            </a:extLst>
          </p:cNvPr>
          <p:cNvSpPr>
            <a:spLocks noGrp="1"/>
          </p:cNvSpPr>
          <p:nvPr>
            <p:ph type="title"/>
          </p:nvPr>
        </p:nvSpPr>
        <p:spPr/>
        <p:txBody>
          <a:bodyPr/>
          <a:lstStyle/>
          <a:p>
            <a:r>
              <a:rPr kumimoji="1" lang="ja-JP" altLang="en-US"/>
              <a:t>参考　｜　外部のアイコンサイト</a:t>
            </a:r>
          </a:p>
        </p:txBody>
      </p:sp>
      <p:sp>
        <p:nvSpPr>
          <p:cNvPr id="3" name="コンテンツ プレースホルダー 2">
            <a:extLst>
              <a:ext uri="{FF2B5EF4-FFF2-40B4-BE49-F238E27FC236}">
                <a16:creationId xmlns:a16="http://schemas.microsoft.com/office/drawing/2014/main" id="{08F91041-7223-B042-DD29-83042F6B4132}"/>
              </a:ext>
            </a:extLst>
          </p:cNvPr>
          <p:cNvSpPr>
            <a:spLocks noGrp="1"/>
          </p:cNvSpPr>
          <p:nvPr>
            <p:ph idx="1"/>
          </p:nvPr>
        </p:nvSpPr>
        <p:spPr/>
        <p:txBody>
          <a:bodyPr/>
          <a:lstStyle/>
          <a:p>
            <a:r>
              <a:rPr lang="ja-JP" altLang="en-US"/>
              <a:t>商用可能のフリーアイコンサイトを使用する場合は、トンマナを揃えるために基本的には</a:t>
            </a:r>
            <a:endParaRPr lang="en-US" altLang="ja-JP" dirty="0"/>
          </a:p>
          <a:p>
            <a:r>
              <a:rPr lang="en-US" altLang="ja-JP" dirty="0"/>
              <a:t>1</a:t>
            </a:r>
            <a:r>
              <a:rPr lang="ja-JP" altLang="en-US"/>
              <a:t>つのサイトでアイコンを揃えましょう。</a:t>
            </a:r>
            <a:r>
              <a:rPr lang="en-US" altLang="ja-JP" dirty="0"/>
              <a:t>SVG</a:t>
            </a:r>
            <a:r>
              <a:rPr lang="ja-JP" altLang="en-US"/>
              <a:t>でダウンロードすると色変更も可能です。</a:t>
            </a:r>
          </a:p>
        </p:txBody>
      </p:sp>
      <p:sp>
        <p:nvSpPr>
          <p:cNvPr id="4" name="日付プレースホルダー 3">
            <a:extLst>
              <a:ext uri="{FF2B5EF4-FFF2-40B4-BE49-F238E27FC236}">
                <a16:creationId xmlns:a16="http://schemas.microsoft.com/office/drawing/2014/main" id="{EDD3CAE9-9E63-2B4B-2A3C-DFFC5A546960}"/>
              </a:ext>
            </a:extLst>
          </p:cNvPr>
          <p:cNvSpPr>
            <a:spLocks noGrp="1"/>
          </p:cNvSpPr>
          <p:nvPr>
            <p:ph type="dt" sz="half" idx="10"/>
          </p:nvPr>
        </p:nvSpPr>
        <p:spPr/>
        <p:txBody>
          <a:bodyPr/>
          <a:lstStyle/>
          <a:p>
            <a:r>
              <a:rPr lang="en-US" altLang="ja-JP"/>
              <a:t>© Cone Inc.</a:t>
            </a:r>
            <a:endParaRPr lang="ja-JP" altLang="en-US"/>
          </a:p>
        </p:txBody>
      </p:sp>
      <p:sp>
        <p:nvSpPr>
          <p:cNvPr id="5" name="スライド番号プレースホルダー 4">
            <a:extLst>
              <a:ext uri="{FF2B5EF4-FFF2-40B4-BE49-F238E27FC236}">
                <a16:creationId xmlns:a16="http://schemas.microsoft.com/office/drawing/2014/main" id="{3B2EFEF1-FD14-7F42-A03E-38609AA10817}"/>
              </a:ext>
            </a:extLst>
          </p:cNvPr>
          <p:cNvSpPr>
            <a:spLocks noGrp="1"/>
          </p:cNvSpPr>
          <p:nvPr>
            <p:ph type="sldNum" sz="quarter" idx="12"/>
          </p:nvPr>
        </p:nvSpPr>
        <p:spPr/>
        <p:txBody>
          <a:bodyPr/>
          <a:lstStyle/>
          <a:p>
            <a:fld id="{E310EA0D-2252-9045-A82C-BA460C3629D0}" type="slidenum">
              <a:rPr lang="ja-JP" altLang="en-US" smtClean="0"/>
              <a:pPr/>
              <a:t>9</a:t>
            </a:fld>
            <a:endParaRPr lang="ja-JP" altLang="en-US"/>
          </a:p>
        </p:txBody>
      </p:sp>
      <p:grpSp>
        <p:nvGrpSpPr>
          <p:cNvPr id="6" name="グループ化 5">
            <a:extLst>
              <a:ext uri="{FF2B5EF4-FFF2-40B4-BE49-F238E27FC236}">
                <a16:creationId xmlns:a16="http://schemas.microsoft.com/office/drawing/2014/main" id="{A15F30F1-F290-CEDA-9508-CA62CECD5302}"/>
              </a:ext>
            </a:extLst>
          </p:cNvPr>
          <p:cNvGrpSpPr/>
          <p:nvPr/>
        </p:nvGrpSpPr>
        <p:grpSpPr>
          <a:xfrm>
            <a:off x="459759" y="2166412"/>
            <a:ext cx="11289328" cy="4250263"/>
            <a:chOff x="459759" y="2166412"/>
            <a:chExt cx="11289328" cy="4250263"/>
          </a:xfrm>
        </p:grpSpPr>
        <p:pic>
          <p:nvPicPr>
            <p:cNvPr id="7" name="図 6" descr="グラフィカル ユーザー インターフェイス, アプリケーション&#10;&#10;自動的に生成された説明">
              <a:extLst>
                <a:ext uri="{FF2B5EF4-FFF2-40B4-BE49-F238E27FC236}">
                  <a16:creationId xmlns:a16="http://schemas.microsoft.com/office/drawing/2014/main" id="{629097F1-8240-EE7D-D251-95C7A4E566A0}"/>
                </a:ext>
              </a:extLst>
            </p:cNvPr>
            <p:cNvPicPr>
              <a:picLocks noChangeAspect="1"/>
            </p:cNvPicPr>
            <p:nvPr/>
          </p:nvPicPr>
          <p:blipFill>
            <a:blip r:embed="rId2"/>
            <a:stretch>
              <a:fillRect/>
            </a:stretch>
          </p:blipFill>
          <p:spPr>
            <a:xfrm>
              <a:off x="3678447" y="4373247"/>
              <a:ext cx="3014488" cy="1649594"/>
            </a:xfrm>
            <a:prstGeom prst="rect">
              <a:avLst/>
            </a:prstGeom>
            <a:effectLst>
              <a:glow rad="38100">
                <a:schemeClr val="accent3">
                  <a:satMod val="175000"/>
                  <a:alpha val="40000"/>
                </a:schemeClr>
              </a:glow>
            </a:effectLst>
          </p:spPr>
        </p:pic>
        <p:pic>
          <p:nvPicPr>
            <p:cNvPr id="8" name="図 7" descr="グラフィカル ユーザー インターフェイス, アプリケーション&#10;&#10;自動的に生成された説明">
              <a:extLst>
                <a:ext uri="{FF2B5EF4-FFF2-40B4-BE49-F238E27FC236}">
                  <a16:creationId xmlns:a16="http://schemas.microsoft.com/office/drawing/2014/main" id="{C6CB8911-1BAF-D9EC-C92A-F363C08CC8EC}"/>
                </a:ext>
              </a:extLst>
            </p:cNvPr>
            <p:cNvPicPr>
              <a:picLocks noChangeAspect="1"/>
            </p:cNvPicPr>
            <p:nvPr/>
          </p:nvPicPr>
          <p:blipFill>
            <a:blip r:embed="rId3"/>
            <a:stretch>
              <a:fillRect/>
            </a:stretch>
          </p:blipFill>
          <p:spPr>
            <a:xfrm>
              <a:off x="459759" y="4373246"/>
              <a:ext cx="3014489" cy="1649595"/>
            </a:xfrm>
            <a:prstGeom prst="rect">
              <a:avLst/>
            </a:prstGeom>
            <a:effectLst>
              <a:glow rad="38100">
                <a:schemeClr val="accent3">
                  <a:satMod val="175000"/>
                  <a:alpha val="40000"/>
                </a:schemeClr>
              </a:glow>
            </a:effectLst>
          </p:spPr>
        </p:pic>
        <p:pic>
          <p:nvPicPr>
            <p:cNvPr id="9" name="図 8" descr="グラフィカル ユーザー インターフェイス&#10;&#10;中程度の精度で自動的に生成された説明">
              <a:extLst>
                <a:ext uri="{FF2B5EF4-FFF2-40B4-BE49-F238E27FC236}">
                  <a16:creationId xmlns:a16="http://schemas.microsoft.com/office/drawing/2014/main" id="{40A18CBE-1B82-1484-2487-A21544744B57}"/>
                </a:ext>
              </a:extLst>
            </p:cNvPr>
            <p:cNvPicPr>
              <a:picLocks noChangeAspect="1"/>
            </p:cNvPicPr>
            <p:nvPr/>
          </p:nvPicPr>
          <p:blipFill>
            <a:blip r:embed="rId4"/>
            <a:stretch>
              <a:fillRect/>
            </a:stretch>
          </p:blipFill>
          <p:spPr>
            <a:xfrm>
              <a:off x="3678449" y="2166412"/>
              <a:ext cx="3014488" cy="1649595"/>
            </a:xfrm>
            <a:prstGeom prst="rect">
              <a:avLst/>
            </a:prstGeom>
            <a:effectLst>
              <a:glow rad="38100">
                <a:schemeClr val="accent3">
                  <a:satMod val="175000"/>
                  <a:alpha val="40000"/>
                </a:schemeClr>
              </a:glow>
            </a:effectLst>
          </p:spPr>
        </p:pic>
        <p:sp>
          <p:nvSpPr>
            <p:cNvPr id="10" name="角丸四角形 9">
              <a:extLst>
                <a:ext uri="{FF2B5EF4-FFF2-40B4-BE49-F238E27FC236}">
                  <a16:creationId xmlns:a16="http://schemas.microsoft.com/office/drawing/2014/main" id="{B0015EF9-DA67-D1C2-90B2-088A7EBA7DE1}"/>
                </a:ext>
              </a:extLst>
            </p:cNvPr>
            <p:cNvSpPr/>
            <p:nvPr/>
          </p:nvSpPr>
          <p:spPr>
            <a:xfrm>
              <a:off x="3678448" y="3931422"/>
              <a:ext cx="3014489" cy="280533"/>
            </a:xfrm>
            <a:prstGeom prst="roundRect">
              <a:avLst>
                <a:gd name="adj" fmla="val 5399"/>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72000" rtlCol="0" anchor="ctr">
              <a:noAutofit/>
            </a:bodyPr>
            <a:lstStyle/>
            <a:p>
              <a:pPr algn="ctr"/>
              <a:r>
                <a:rPr lang="en-US" altLang="ja-JP" sz="1050" b="1" dirty="0">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rPr>
                <a:t>icon-rainbow</a:t>
              </a:r>
              <a:r>
                <a:rPr lang="ja-JP" altLang="en-US" sz="1050" b="1">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rPr>
                <a:t>　</a:t>
              </a:r>
              <a:r>
                <a:rPr lang="en" altLang="ja-JP" sz="600" b="1" dirty="0">
                  <a:solidFill>
                    <a:schemeClr val="tx1">
                      <a:lumMod val="50000"/>
                      <a:lumOff val="50000"/>
                    </a:schemeClr>
                  </a:solidFill>
                  <a:latin typeface="Montserrat SemiBold" pitchFamily="2" charset="0"/>
                  <a:ea typeface="Yu Gothic" panose="020B0400000000000000" pitchFamily="34" charset="-128"/>
                  <a:cs typeface="FUTURA MEDIUM" panose="020B0602020204020303" pitchFamily="34" charset="-79"/>
                </a:rPr>
                <a:t>https://icon-</a:t>
              </a:r>
              <a:r>
                <a:rPr lang="en" altLang="ja-JP" sz="600" b="1" dirty="0" err="1">
                  <a:solidFill>
                    <a:schemeClr val="tx1">
                      <a:lumMod val="50000"/>
                      <a:lumOff val="50000"/>
                    </a:schemeClr>
                  </a:solidFill>
                  <a:latin typeface="Montserrat SemiBold" pitchFamily="2" charset="0"/>
                  <a:ea typeface="Yu Gothic" panose="020B0400000000000000" pitchFamily="34" charset="-128"/>
                  <a:cs typeface="FUTURA MEDIUM" panose="020B0602020204020303" pitchFamily="34" charset="-79"/>
                </a:rPr>
                <a:t>rainbow.com</a:t>
              </a:r>
              <a:r>
                <a:rPr lang="en" altLang="ja-JP" sz="600" b="1" dirty="0">
                  <a:solidFill>
                    <a:schemeClr val="tx1">
                      <a:lumMod val="50000"/>
                      <a:lumOff val="50000"/>
                    </a:schemeClr>
                  </a:solidFill>
                  <a:latin typeface="Montserrat SemiBold" pitchFamily="2" charset="0"/>
                  <a:ea typeface="Yu Gothic" panose="020B0400000000000000" pitchFamily="34" charset="-128"/>
                  <a:cs typeface="FUTURA MEDIUM" panose="020B0602020204020303" pitchFamily="34" charset="-79"/>
                </a:rPr>
                <a:t>/</a:t>
              </a:r>
              <a:endParaRPr lang="en-US" altLang="ja-JP" sz="600" b="1" dirty="0">
                <a:solidFill>
                  <a:schemeClr val="tx1">
                    <a:lumMod val="50000"/>
                    <a:lumOff val="50000"/>
                  </a:schemeClr>
                </a:solidFill>
                <a:latin typeface="Montserrat SemiBold" pitchFamily="2" charset="0"/>
                <a:ea typeface="Yu Gothic" panose="020B0400000000000000" pitchFamily="34" charset="-128"/>
                <a:cs typeface="FUTURA MEDIUM" panose="020B0602020204020303" pitchFamily="34" charset="-79"/>
              </a:endParaRPr>
            </a:p>
          </p:txBody>
        </p:sp>
        <p:grpSp>
          <p:nvGrpSpPr>
            <p:cNvPr id="11" name="グループ化 10">
              <a:extLst>
                <a:ext uri="{FF2B5EF4-FFF2-40B4-BE49-F238E27FC236}">
                  <a16:creationId xmlns:a16="http://schemas.microsoft.com/office/drawing/2014/main" id="{29C5B94B-6FC2-FCA4-2A91-7B2B92026103}"/>
                </a:ext>
              </a:extLst>
            </p:cNvPr>
            <p:cNvGrpSpPr/>
            <p:nvPr/>
          </p:nvGrpSpPr>
          <p:grpSpPr>
            <a:xfrm>
              <a:off x="459760" y="2168526"/>
              <a:ext cx="3014490" cy="2043429"/>
              <a:chOff x="459759" y="2168526"/>
              <a:chExt cx="3133475" cy="2124085"/>
            </a:xfrm>
          </p:grpSpPr>
          <p:pic>
            <p:nvPicPr>
              <p:cNvPr id="18" name="図 17" descr="グラフィカル ユーザー インターフェイス, アプリケーション&#10;&#10;自動的に生成された説明">
                <a:extLst>
                  <a:ext uri="{FF2B5EF4-FFF2-40B4-BE49-F238E27FC236}">
                    <a16:creationId xmlns:a16="http://schemas.microsoft.com/office/drawing/2014/main" id="{D96DA95C-15BC-B7B6-B7D5-58E82FAAAB7D}"/>
                  </a:ext>
                </a:extLst>
              </p:cNvPr>
              <p:cNvPicPr>
                <a:picLocks noChangeAspect="1"/>
              </p:cNvPicPr>
              <p:nvPr/>
            </p:nvPicPr>
            <p:blipFill>
              <a:blip r:embed="rId5"/>
              <a:stretch>
                <a:fillRect/>
              </a:stretch>
            </p:blipFill>
            <p:spPr>
              <a:xfrm>
                <a:off x="459760" y="2168526"/>
                <a:ext cx="3133474" cy="1714706"/>
              </a:xfrm>
              <a:prstGeom prst="rect">
                <a:avLst/>
              </a:prstGeom>
              <a:effectLst>
                <a:glow rad="38100">
                  <a:schemeClr val="accent3">
                    <a:satMod val="175000"/>
                    <a:alpha val="40000"/>
                  </a:schemeClr>
                </a:glow>
              </a:effectLst>
            </p:spPr>
          </p:pic>
          <p:sp>
            <p:nvSpPr>
              <p:cNvPr id="19" name="角丸四角形 18">
                <a:extLst>
                  <a:ext uri="{FF2B5EF4-FFF2-40B4-BE49-F238E27FC236}">
                    <a16:creationId xmlns:a16="http://schemas.microsoft.com/office/drawing/2014/main" id="{49EE3293-4127-98F1-9069-52E2AB6BD113}"/>
                  </a:ext>
                </a:extLst>
              </p:cNvPr>
              <p:cNvSpPr/>
              <p:nvPr/>
            </p:nvSpPr>
            <p:spPr>
              <a:xfrm>
                <a:off x="459759" y="4001005"/>
                <a:ext cx="3133474" cy="291606"/>
              </a:xfrm>
              <a:prstGeom prst="roundRect">
                <a:avLst>
                  <a:gd name="adj" fmla="val 5399"/>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72000" rtlCol="0" anchor="ctr">
                <a:noAutofit/>
              </a:bodyPr>
              <a:lstStyle/>
              <a:p>
                <a:pPr algn="ctr"/>
                <a:r>
                  <a:rPr lang="en-US" altLang="ja-JP" sz="1050" b="1" dirty="0">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rPr>
                  <a:t>ICOON MONO</a:t>
                </a:r>
                <a:r>
                  <a:rPr lang="ja-JP" altLang="en-US" sz="1050" b="1">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rPr>
                  <a:t>　</a:t>
                </a:r>
                <a:r>
                  <a:rPr lang="en" altLang="ja-JP" sz="600" b="1" dirty="0">
                    <a:solidFill>
                      <a:schemeClr val="tx1">
                        <a:lumMod val="50000"/>
                        <a:lumOff val="50000"/>
                      </a:schemeClr>
                    </a:solidFill>
                    <a:latin typeface="Montserrat SemiBold" pitchFamily="2" charset="0"/>
                    <a:ea typeface="Yu Gothic" panose="020B0400000000000000" pitchFamily="34" charset="-128"/>
                    <a:cs typeface="FUTURA MEDIUM" panose="020B0602020204020303" pitchFamily="34" charset="-79"/>
                  </a:rPr>
                  <a:t>https://</a:t>
                </a:r>
                <a:r>
                  <a:rPr lang="en" altLang="ja-JP" sz="600" b="1" dirty="0" err="1">
                    <a:solidFill>
                      <a:schemeClr val="tx1">
                        <a:lumMod val="50000"/>
                        <a:lumOff val="50000"/>
                      </a:schemeClr>
                    </a:solidFill>
                    <a:latin typeface="Montserrat SemiBold" pitchFamily="2" charset="0"/>
                    <a:ea typeface="Yu Gothic" panose="020B0400000000000000" pitchFamily="34" charset="-128"/>
                    <a:cs typeface="FUTURA MEDIUM" panose="020B0602020204020303" pitchFamily="34" charset="-79"/>
                  </a:rPr>
                  <a:t>icooon-mono.com</a:t>
                </a:r>
                <a:r>
                  <a:rPr lang="en" altLang="ja-JP" sz="600" b="1" dirty="0">
                    <a:solidFill>
                      <a:schemeClr val="tx1">
                        <a:lumMod val="50000"/>
                        <a:lumOff val="50000"/>
                      </a:schemeClr>
                    </a:solidFill>
                    <a:latin typeface="Montserrat SemiBold" pitchFamily="2" charset="0"/>
                    <a:ea typeface="Yu Gothic" panose="020B0400000000000000" pitchFamily="34" charset="-128"/>
                    <a:cs typeface="FUTURA MEDIUM" panose="020B0602020204020303" pitchFamily="34" charset="-79"/>
                  </a:rPr>
                  <a:t>/</a:t>
                </a:r>
                <a:endParaRPr lang="en-US" altLang="ja-JP" sz="600" b="1" dirty="0">
                  <a:solidFill>
                    <a:schemeClr val="tx1">
                      <a:lumMod val="50000"/>
                      <a:lumOff val="50000"/>
                    </a:schemeClr>
                  </a:solidFill>
                  <a:latin typeface="Montserrat SemiBold" pitchFamily="2" charset="0"/>
                  <a:ea typeface="Yu Gothic" panose="020B0400000000000000" pitchFamily="34" charset="-128"/>
                  <a:cs typeface="FUTURA MEDIUM" panose="020B0602020204020303" pitchFamily="34" charset="-79"/>
                </a:endParaRPr>
              </a:p>
            </p:txBody>
          </p:sp>
        </p:grpSp>
        <p:sp>
          <p:nvSpPr>
            <p:cNvPr id="12" name="角丸四角形 11">
              <a:extLst>
                <a:ext uri="{FF2B5EF4-FFF2-40B4-BE49-F238E27FC236}">
                  <a16:creationId xmlns:a16="http://schemas.microsoft.com/office/drawing/2014/main" id="{B41F9552-3A33-7699-B5FA-865B7D5F2DF3}"/>
                </a:ext>
              </a:extLst>
            </p:cNvPr>
            <p:cNvSpPr/>
            <p:nvPr/>
          </p:nvSpPr>
          <p:spPr>
            <a:xfrm>
              <a:off x="459760" y="6136142"/>
              <a:ext cx="3014489" cy="280533"/>
            </a:xfrm>
            <a:prstGeom prst="roundRect">
              <a:avLst>
                <a:gd name="adj" fmla="val 5399"/>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72000" rtlCol="0" anchor="ctr">
              <a:noAutofit/>
            </a:bodyPr>
            <a:lstStyle/>
            <a:p>
              <a:pPr algn="ctr"/>
              <a:r>
                <a:rPr lang="en-US" altLang="ja-JP" sz="1050" b="1" dirty="0">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rPr>
                <a:t>IFN </a:t>
              </a:r>
              <a:r>
                <a:rPr lang="ja-JP" altLang="en-US" sz="1050" b="1">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rPr>
                <a:t>無料アイコン　</a:t>
              </a:r>
              <a:r>
                <a:rPr lang="en" altLang="ja-JP" sz="600" b="1" dirty="0">
                  <a:solidFill>
                    <a:schemeClr val="tx1">
                      <a:lumMod val="50000"/>
                      <a:lumOff val="50000"/>
                    </a:schemeClr>
                  </a:solidFill>
                  <a:latin typeface="Montserrat SemiBold" pitchFamily="2" charset="0"/>
                  <a:ea typeface="Yu Gothic" panose="020B0400000000000000" pitchFamily="34" charset="-128"/>
                  <a:cs typeface="FUTURA MEDIUM" panose="020B0602020204020303" pitchFamily="34" charset="-79"/>
                </a:rPr>
                <a:t>https://illustration-</a:t>
              </a:r>
              <a:r>
                <a:rPr lang="en" altLang="ja-JP" sz="600" b="1" dirty="0" err="1">
                  <a:solidFill>
                    <a:schemeClr val="tx1">
                      <a:lumMod val="50000"/>
                      <a:lumOff val="50000"/>
                    </a:schemeClr>
                  </a:solidFill>
                  <a:latin typeface="Montserrat SemiBold" pitchFamily="2" charset="0"/>
                  <a:ea typeface="Yu Gothic" panose="020B0400000000000000" pitchFamily="34" charset="-128"/>
                  <a:cs typeface="FUTURA MEDIUM" panose="020B0602020204020303" pitchFamily="34" charset="-79"/>
                </a:rPr>
                <a:t>free.net</a:t>
              </a:r>
              <a:r>
                <a:rPr lang="en" altLang="ja-JP" sz="600" b="1" dirty="0">
                  <a:solidFill>
                    <a:schemeClr val="tx1">
                      <a:lumMod val="50000"/>
                      <a:lumOff val="50000"/>
                    </a:schemeClr>
                  </a:solidFill>
                  <a:latin typeface="Montserrat SemiBold" pitchFamily="2" charset="0"/>
                  <a:ea typeface="Yu Gothic" panose="020B0400000000000000" pitchFamily="34" charset="-128"/>
                  <a:cs typeface="FUTURA MEDIUM" panose="020B0602020204020303" pitchFamily="34" charset="-79"/>
                </a:rPr>
                <a:t>/</a:t>
              </a:r>
              <a:endParaRPr lang="en-US" altLang="ja-JP" sz="600" b="1" dirty="0">
                <a:solidFill>
                  <a:schemeClr val="tx1">
                    <a:lumMod val="50000"/>
                    <a:lumOff val="50000"/>
                  </a:schemeClr>
                </a:solidFill>
                <a:latin typeface="Montserrat SemiBold" pitchFamily="2" charset="0"/>
                <a:ea typeface="Yu Gothic" panose="020B0400000000000000" pitchFamily="34" charset="-128"/>
                <a:cs typeface="FUTURA MEDIUM" panose="020B0602020204020303" pitchFamily="34" charset="-79"/>
              </a:endParaRPr>
            </a:p>
          </p:txBody>
        </p:sp>
        <p:sp>
          <p:nvSpPr>
            <p:cNvPr id="13" name="角丸四角形 12">
              <a:extLst>
                <a:ext uri="{FF2B5EF4-FFF2-40B4-BE49-F238E27FC236}">
                  <a16:creationId xmlns:a16="http://schemas.microsoft.com/office/drawing/2014/main" id="{E6870C45-F546-C25B-72F2-0BAA957D4B7B}"/>
                </a:ext>
              </a:extLst>
            </p:cNvPr>
            <p:cNvSpPr/>
            <p:nvPr/>
          </p:nvSpPr>
          <p:spPr>
            <a:xfrm>
              <a:off x="3678448" y="6136142"/>
              <a:ext cx="3014489" cy="280533"/>
            </a:xfrm>
            <a:prstGeom prst="roundRect">
              <a:avLst>
                <a:gd name="adj" fmla="val 5399"/>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72000" rtlCol="0" anchor="ctr">
              <a:noAutofit/>
            </a:bodyPr>
            <a:lstStyle/>
            <a:p>
              <a:pPr algn="ctr"/>
              <a:r>
                <a:rPr lang="en-US" altLang="ja-JP" sz="1050" b="1" dirty="0" err="1">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rPr>
                <a:t>iconmonstr</a:t>
              </a:r>
              <a:r>
                <a:rPr lang="ja-JP" altLang="en-US" sz="1050" b="1">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rPr>
                <a:t>　</a:t>
              </a:r>
              <a:r>
                <a:rPr lang="en" altLang="ja-JP" sz="600" b="1" dirty="0">
                  <a:solidFill>
                    <a:schemeClr val="tx1">
                      <a:lumMod val="50000"/>
                      <a:lumOff val="50000"/>
                    </a:schemeClr>
                  </a:solidFill>
                  <a:latin typeface="Montserrat SemiBold" pitchFamily="2" charset="0"/>
                  <a:ea typeface="Yu Gothic" panose="020B0400000000000000" pitchFamily="34" charset="-128"/>
                  <a:cs typeface="FUTURA MEDIUM" panose="020B0602020204020303" pitchFamily="34" charset="-79"/>
                </a:rPr>
                <a:t>https://</a:t>
              </a:r>
              <a:r>
                <a:rPr lang="en" altLang="ja-JP" sz="600" b="1" dirty="0" err="1">
                  <a:solidFill>
                    <a:schemeClr val="tx1">
                      <a:lumMod val="50000"/>
                      <a:lumOff val="50000"/>
                    </a:schemeClr>
                  </a:solidFill>
                  <a:latin typeface="Montserrat SemiBold" pitchFamily="2" charset="0"/>
                  <a:ea typeface="Yu Gothic" panose="020B0400000000000000" pitchFamily="34" charset="-128"/>
                  <a:cs typeface="FUTURA MEDIUM" panose="020B0602020204020303" pitchFamily="34" charset="-79"/>
                </a:rPr>
                <a:t>iconmonstr.com</a:t>
              </a:r>
              <a:r>
                <a:rPr lang="en" altLang="ja-JP" sz="600" b="1" dirty="0">
                  <a:solidFill>
                    <a:schemeClr val="tx1">
                      <a:lumMod val="50000"/>
                      <a:lumOff val="50000"/>
                    </a:schemeClr>
                  </a:solidFill>
                  <a:latin typeface="Montserrat SemiBold" pitchFamily="2" charset="0"/>
                  <a:ea typeface="Yu Gothic" panose="020B0400000000000000" pitchFamily="34" charset="-128"/>
                  <a:cs typeface="FUTURA MEDIUM" panose="020B0602020204020303" pitchFamily="34" charset="-79"/>
                </a:rPr>
                <a:t>/</a:t>
              </a:r>
              <a:endParaRPr lang="en-US" altLang="ja-JP" sz="600" b="1" dirty="0">
                <a:solidFill>
                  <a:schemeClr val="tx1">
                    <a:lumMod val="50000"/>
                    <a:lumOff val="50000"/>
                  </a:schemeClr>
                </a:solidFill>
                <a:latin typeface="Montserrat SemiBold" pitchFamily="2" charset="0"/>
                <a:ea typeface="Yu Gothic" panose="020B0400000000000000" pitchFamily="34" charset="-128"/>
                <a:cs typeface="FUTURA MEDIUM" panose="020B0602020204020303" pitchFamily="34" charset="-79"/>
              </a:endParaRPr>
            </a:p>
          </p:txBody>
        </p:sp>
        <p:pic>
          <p:nvPicPr>
            <p:cNvPr id="14" name="図 13" descr="グラフィカル ユーザー インターフェイス, アプリケーション&#10;&#10;自動的に生成された説明">
              <a:extLst>
                <a:ext uri="{FF2B5EF4-FFF2-40B4-BE49-F238E27FC236}">
                  <a16:creationId xmlns:a16="http://schemas.microsoft.com/office/drawing/2014/main" id="{7468AC8D-C36F-2B53-187A-291A43283B0B}"/>
                </a:ext>
              </a:extLst>
            </p:cNvPr>
            <p:cNvPicPr>
              <a:picLocks noChangeAspect="1"/>
            </p:cNvPicPr>
            <p:nvPr/>
          </p:nvPicPr>
          <p:blipFill rotWithShape="1">
            <a:blip r:embed="rId6"/>
            <a:srcRect l="16904" r="26937" b="3847"/>
            <a:stretch/>
          </p:blipFill>
          <p:spPr>
            <a:xfrm>
              <a:off x="7351278" y="2181090"/>
              <a:ext cx="4397809" cy="4235585"/>
            </a:xfrm>
            <a:prstGeom prst="rect">
              <a:avLst/>
            </a:prstGeom>
            <a:effectLst>
              <a:glow rad="38100">
                <a:schemeClr val="accent3">
                  <a:satMod val="175000"/>
                  <a:alpha val="40000"/>
                </a:schemeClr>
              </a:glow>
            </a:effectLst>
          </p:spPr>
        </p:pic>
        <p:sp>
          <p:nvSpPr>
            <p:cNvPr id="15" name="角丸四角形 14">
              <a:extLst>
                <a:ext uri="{FF2B5EF4-FFF2-40B4-BE49-F238E27FC236}">
                  <a16:creationId xmlns:a16="http://schemas.microsoft.com/office/drawing/2014/main" id="{EA07188E-34F5-956F-EBEE-9BF0076AD036}"/>
                </a:ext>
              </a:extLst>
            </p:cNvPr>
            <p:cNvSpPr/>
            <p:nvPr/>
          </p:nvSpPr>
          <p:spPr>
            <a:xfrm>
              <a:off x="10905198" y="3692481"/>
              <a:ext cx="491049" cy="519474"/>
            </a:xfrm>
            <a:prstGeom prst="roundRect">
              <a:avLst>
                <a:gd name="adj" fmla="val 0"/>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endParaRPr>
            </a:p>
          </p:txBody>
        </p:sp>
        <p:sp>
          <p:nvSpPr>
            <p:cNvPr id="16" name="フリーフォーム 15">
              <a:extLst>
                <a:ext uri="{FF2B5EF4-FFF2-40B4-BE49-F238E27FC236}">
                  <a16:creationId xmlns:a16="http://schemas.microsoft.com/office/drawing/2014/main" id="{12E95C74-D4AF-C9D4-4E4F-E5C4300D7102}"/>
                </a:ext>
              </a:extLst>
            </p:cNvPr>
            <p:cNvSpPr/>
            <p:nvPr/>
          </p:nvSpPr>
          <p:spPr>
            <a:xfrm>
              <a:off x="8128249" y="4394632"/>
              <a:ext cx="3496232" cy="724797"/>
            </a:xfrm>
            <a:custGeom>
              <a:avLst/>
              <a:gdLst>
                <a:gd name="connsiteX0" fmla="*/ 2982663 w 3496232"/>
                <a:gd name="connsiteY0" fmla="*/ 0 h 724797"/>
                <a:gd name="connsiteX1" fmla="*/ 3026857 w 3496232"/>
                <a:gd name="connsiteY1" fmla="*/ 99712 h 724797"/>
                <a:gd name="connsiteX2" fmla="*/ 3462484 w 3496232"/>
                <a:gd name="connsiteY2" fmla="*/ 99712 h 724797"/>
                <a:gd name="connsiteX3" fmla="*/ 3496232 w 3496232"/>
                <a:gd name="connsiteY3" fmla="*/ 133460 h 724797"/>
                <a:gd name="connsiteX4" fmla="*/ 3496232 w 3496232"/>
                <a:gd name="connsiteY4" fmla="*/ 691049 h 724797"/>
                <a:gd name="connsiteX5" fmla="*/ 3462484 w 3496232"/>
                <a:gd name="connsiteY5" fmla="*/ 724797 h 724797"/>
                <a:gd name="connsiteX6" fmla="*/ 33748 w 3496232"/>
                <a:gd name="connsiteY6" fmla="*/ 724797 h 724797"/>
                <a:gd name="connsiteX7" fmla="*/ 0 w 3496232"/>
                <a:gd name="connsiteY7" fmla="*/ 691049 h 724797"/>
                <a:gd name="connsiteX8" fmla="*/ 0 w 3496232"/>
                <a:gd name="connsiteY8" fmla="*/ 133460 h 724797"/>
                <a:gd name="connsiteX9" fmla="*/ 33748 w 3496232"/>
                <a:gd name="connsiteY9" fmla="*/ 99712 h 724797"/>
                <a:gd name="connsiteX10" fmla="*/ 2883253 w 3496232"/>
                <a:gd name="connsiteY10" fmla="*/ 99712 h 724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96232" h="724797">
                  <a:moveTo>
                    <a:pt x="2982663" y="0"/>
                  </a:moveTo>
                  <a:lnTo>
                    <a:pt x="3026857" y="99712"/>
                  </a:lnTo>
                  <a:lnTo>
                    <a:pt x="3462484" y="99712"/>
                  </a:lnTo>
                  <a:cubicBezTo>
                    <a:pt x="3481123" y="99712"/>
                    <a:pt x="3496232" y="114821"/>
                    <a:pt x="3496232" y="133460"/>
                  </a:cubicBezTo>
                  <a:lnTo>
                    <a:pt x="3496232" y="691049"/>
                  </a:lnTo>
                  <a:cubicBezTo>
                    <a:pt x="3496232" y="709688"/>
                    <a:pt x="3481123" y="724797"/>
                    <a:pt x="3462484" y="724797"/>
                  </a:cubicBezTo>
                  <a:lnTo>
                    <a:pt x="33748" y="724797"/>
                  </a:lnTo>
                  <a:cubicBezTo>
                    <a:pt x="15109" y="724797"/>
                    <a:pt x="0" y="709688"/>
                    <a:pt x="0" y="691049"/>
                  </a:cubicBezTo>
                  <a:lnTo>
                    <a:pt x="0" y="133460"/>
                  </a:lnTo>
                  <a:cubicBezTo>
                    <a:pt x="0" y="114821"/>
                    <a:pt x="15109" y="99712"/>
                    <a:pt x="33748" y="99712"/>
                  </a:cubicBezTo>
                  <a:lnTo>
                    <a:pt x="2883253" y="99712"/>
                  </a:lnTo>
                  <a:close/>
                </a:path>
              </a:pathLst>
            </a:custGeom>
            <a:solidFill>
              <a:schemeClr val="bg1"/>
            </a:solidFill>
            <a:ln w="19050">
              <a:solidFill>
                <a:srgbClr val="0093E9"/>
              </a:solidFill>
            </a:ln>
          </p:spPr>
          <p:style>
            <a:lnRef idx="2">
              <a:schemeClr val="accent1">
                <a:shade val="50000"/>
              </a:schemeClr>
            </a:lnRef>
            <a:fillRef idx="1">
              <a:schemeClr val="accent1"/>
            </a:fillRef>
            <a:effectRef idx="0">
              <a:schemeClr val="accent1"/>
            </a:effectRef>
            <a:fontRef idx="minor">
              <a:schemeClr val="lt1"/>
            </a:fontRef>
          </p:style>
          <p:txBody>
            <a:bodyPr wrap="square" lIns="72000" rtlCol="0" anchor="ctr">
              <a:noAutofit/>
            </a:bodyPr>
            <a:lstStyle/>
            <a:p>
              <a:pPr algn="ctr"/>
              <a:endParaRPr lang="ja-JP" altLang="en-US" sz="1400" b="1">
                <a:solidFill>
                  <a:schemeClr val="accent2"/>
                </a:solidFill>
                <a:latin typeface="Montserrat SemiBold" pitchFamily="2" charset="0"/>
                <a:ea typeface="Yu Gothic" panose="020B0400000000000000" pitchFamily="34" charset="-128"/>
                <a:cs typeface="FUTURA MEDIUM" panose="020B0602020204020303" pitchFamily="34" charset="-79"/>
              </a:endParaRPr>
            </a:p>
          </p:txBody>
        </p:sp>
        <p:sp>
          <p:nvSpPr>
            <p:cNvPr id="17" name="角丸四角形 16">
              <a:extLst>
                <a:ext uri="{FF2B5EF4-FFF2-40B4-BE49-F238E27FC236}">
                  <a16:creationId xmlns:a16="http://schemas.microsoft.com/office/drawing/2014/main" id="{61905C08-F19C-970F-AF07-B56EB314CBD3}"/>
                </a:ext>
              </a:extLst>
            </p:cNvPr>
            <p:cNvSpPr/>
            <p:nvPr/>
          </p:nvSpPr>
          <p:spPr>
            <a:xfrm>
              <a:off x="8128250" y="4494344"/>
              <a:ext cx="3496232" cy="625085"/>
            </a:xfrm>
            <a:prstGeom prst="roundRect">
              <a:avLst>
                <a:gd name="adj" fmla="val 5399"/>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72000" rtlCol="0" anchor="ctr">
              <a:noAutofit/>
            </a:bodyPr>
            <a:lstStyle/>
            <a:p>
              <a:pPr algn="ctr"/>
              <a:r>
                <a:rPr lang="en-US" altLang="ja-JP" sz="1200" b="1" dirty="0">
                  <a:solidFill>
                    <a:srgbClr val="0093E9"/>
                  </a:solidFill>
                  <a:latin typeface="Montserrat SemiBold" pitchFamily="2" charset="0"/>
                  <a:ea typeface="Yu Gothic" panose="020B0400000000000000" pitchFamily="34" charset="-128"/>
                  <a:cs typeface="FUTURA MEDIUM" panose="020B0602020204020303" pitchFamily="34" charset="-79"/>
                </a:rPr>
                <a:t>SVG</a:t>
              </a:r>
              <a:r>
                <a:rPr lang="ja-JP" altLang="en-US" sz="1200" b="1">
                  <a:solidFill>
                    <a:srgbClr val="0093E9"/>
                  </a:solidFill>
                  <a:latin typeface="Montserrat SemiBold" pitchFamily="2" charset="0"/>
                  <a:ea typeface="Yu Gothic" panose="020B0400000000000000" pitchFamily="34" charset="-128"/>
                  <a:cs typeface="FUTURA MEDIUM" panose="020B0602020204020303" pitchFamily="34" charset="-79"/>
                </a:rPr>
                <a:t>でダウンロードすると、</a:t>
              </a:r>
              <a:endParaRPr lang="en-US" altLang="ja-JP" sz="1200" b="1" dirty="0">
                <a:solidFill>
                  <a:srgbClr val="0093E9"/>
                </a:solidFill>
                <a:latin typeface="Montserrat SemiBold" pitchFamily="2" charset="0"/>
                <a:ea typeface="Yu Gothic" panose="020B0400000000000000" pitchFamily="34" charset="-128"/>
                <a:cs typeface="FUTURA MEDIUM" panose="020B0602020204020303" pitchFamily="34" charset="-79"/>
              </a:endParaRPr>
            </a:p>
            <a:p>
              <a:pPr algn="ctr"/>
              <a:r>
                <a:rPr lang="ja-JP" altLang="en-US" sz="1200" b="1">
                  <a:solidFill>
                    <a:srgbClr val="0093E9"/>
                  </a:solidFill>
                  <a:latin typeface="Montserrat SemiBold" pitchFamily="2" charset="0"/>
                  <a:ea typeface="Yu Gothic" panose="020B0400000000000000" pitchFamily="34" charset="-128"/>
                  <a:cs typeface="FUTURA MEDIUM" panose="020B0602020204020303" pitchFamily="34" charset="-79"/>
                </a:rPr>
                <a:t>挿入後にカラーの変更が可能になります。</a:t>
              </a:r>
              <a:endParaRPr lang="en-US" altLang="ja-JP" sz="1200" b="1" dirty="0">
                <a:solidFill>
                  <a:srgbClr val="0093E9"/>
                </a:solidFill>
                <a:latin typeface="Montserrat SemiBold" pitchFamily="2" charset="0"/>
                <a:ea typeface="Yu Gothic" panose="020B0400000000000000" pitchFamily="34" charset="-128"/>
                <a:cs typeface="FUTURA MEDIUM" panose="020B0602020204020303" pitchFamily="34" charset="-79"/>
              </a:endParaRPr>
            </a:p>
          </p:txBody>
        </p:sp>
      </p:grpSp>
    </p:spTree>
    <p:extLst>
      <p:ext uri="{BB962C8B-B14F-4D97-AF65-F5344CB8AC3E}">
        <p14:creationId xmlns:p14="http://schemas.microsoft.com/office/powerpoint/2010/main" val="2611552407"/>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tlCol="0" anchor="ctr"/>
      <a:lstStyle>
        <a:defPPr algn="ctr">
          <a:defRPr kumimoji="1" b="1">
            <a:solidFill>
              <a:schemeClr val="tx1">
                <a:lumMod val="75000"/>
                <a:lumOff val="25000"/>
              </a:schemeClr>
            </a:solidFill>
            <a:latin typeface="Montserrat SemiBold" pitchFamily="2" charset="0"/>
            <a:ea typeface="Yu Gothic" panose="020B0400000000000000" pitchFamily="34" charset="-128"/>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3059</TotalTime>
  <Words>1773</Words>
  <Application>Microsoft Macintosh PowerPoint</Application>
  <PresentationFormat>ワイド画面</PresentationFormat>
  <Paragraphs>236</Paragraphs>
  <Slides>23</Slides>
  <Notes>0</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23</vt:i4>
      </vt:variant>
    </vt:vector>
  </HeadingPairs>
  <TitlesOfParts>
    <vt:vector size="32" baseType="lpstr">
      <vt:lpstr>游ゴシック</vt:lpstr>
      <vt:lpstr>游ゴシック</vt:lpstr>
      <vt:lpstr>游ゴシック Light</vt:lpstr>
      <vt:lpstr>Arial</vt:lpstr>
      <vt:lpstr>FUTURA MEDIUM</vt:lpstr>
      <vt:lpstr>Montserrat Medium</vt:lpstr>
      <vt:lpstr>Montserrat SemiBold</vt:lpstr>
      <vt:lpstr>Wingdings</vt:lpstr>
      <vt:lpstr>Office テーマ</vt:lpstr>
      <vt:lpstr>PowerPoint プレゼンテーション</vt:lpstr>
      <vt:lpstr>本資料の目的</vt:lpstr>
      <vt:lpstr>PowerPoint プレゼンテーション</vt:lpstr>
      <vt:lpstr>各フォーマットの役割</vt:lpstr>
      <vt:lpstr>基本ページの使い方</vt:lpstr>
      <vt:lpstr>リード文の挿入ルール</vt:lpstr>
      <vt:lpstr>テキスト改行ルール</vt:lpstr>
      <vt:lpstr>アイコンを挿入したい場合</vt:lpstr>
      <vt:lpstr>参考　｜　外部のアイコンサイト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今後の想定課題</vt:lpstr>
      <vt:lpstr>サブスクリプションでの継続支援</vt:lpstr>
      <vt:lpstr>PowerPoint プレゼンテーション</vt:lpstr>
      <vt:lpstr>営業リソース不足を解消</vt:lpstr>
      <vt:lpstr>PowerPoint プレゼンテーション</vt:lpstr>
      <vt:lpstr>比較検討の勝率を向上</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湯淺 春樹</dc:creator>
  <cp:lastModifiedBy>ゆあさ はるき</cp:lastModifiedBy>
  <cp:revision>31</cp:revision>
  <dcterms:created xsi:type="dcterms:W3CDTF">2022-02-02T08:34:32Z</dcterms:created>
  <dcterms:modified xsi:type="dcterms:W3CDTF">2025-09-20T03:10:49Z</dcterms:modified>
</cp:coreProperties>
</file>