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8"/>
  </p:notesMasterIdLst>
  <p:sldIdLst>
    <p:sldId id="360" r:id="rId2"/>
    <p:sldId id="361" r:id="rId3"/>
    <p:sldId id="363" r:id="rId4"/>
    <p:sldId id="364" r:id="rId5"/>
    <p:sldId id="383" r:id="rId6"/>
    <p:sldId id="366" r:id="rId7"/>
    <p:sldId id="370" r:id="rId8"/>
    <p:sldId id="369" r:id="rId9"/>
    <p:sldId id="384" r:id="rId10"/>
    <p:sldId id="373" r:id="rId11"/>
    <p:sldId id="385" r:id="rId12"/>
    <p:sldId id="379" r:id="rId13"/>
    <p:sldId id="386" r:id="rId14"/>
    <p:sldId id="387" r:id="rId15"/>
    <p:sldId id="390" r:id="rId16"/>
    <p:sldId id="388" r:id="rId17"/>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A96F0"/>
    <a:srgbClr val="ED7D31"/>
    <a:srgbClr val="62D3C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54"/>
    <p:restoredTop sz="94444"/>
  </p:normalViewPr>
  <p:slideViewPr>
    <p:cSldViewPr snapToGrid="0" snapToObjects="1" showGuides="1">
      <p:cViewPr varScale="1">
        <p:scale>
          <a:sx n="120" d="100"/>
          <a:sy n="120" d="100"/>
        </p:scale>
        <p:origin x="240" y="176"/>
      </p:cViewPr>
      <p:guideLst>
        <p:guide orient="horz" pos="2183"/>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42381A-6024-644E-B729-819A5E85AEC8}" type="datetimeFigureOut">
              <a:rPr kumimoji="1" lang="ja-JP" altLang="en-US" smtClean="0"/>
              <a:t>2024/10/20</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D9651F-5C99-8144-9C7D-6E3B1C9883BD}" type="slidenum">
              <a:rPr kumimoji="1" lang="ja-JP" altLang="en-US" smtClean="0"/>
              <a:t>‹#›</a:t>
            </a:fld>
            <a:endParaRPr kumimoji="1" lang="ja-JP" altLang="en-US"/>
          </a:p>
        </p:txBody>
      </p:sp>
    </p:spTree>
    <p:extLst>
      <p:ext uri="{BB962C8B-B14F-4D97-AF65-F5344CB8AC3E}">
        <p14:creationId xmlns:p14="http://schemas.microsoft.com/office/powerpoint/2010/main" val="330741610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0D9651F-5C99-8144-9C7D-6E3B1C9883BD}" type="slidenum">
              <a:rPr kumimoji="1" lang="ja-JP" altLang="en-US" smtClean="0"/>
              <a:t>15</a:t>
            </a:fld>
            <a:endParaRPr kumimoji="1" lang="ja-JP" altLang="en-US"/>
          </a:p>
        </p:txBody>
      </p:sp>
    </p:spTree>
    <p:extLst>
      <p:ext uri="{BB962C8B-B14F-4D97-AF65-F5344CB8AC3E}">
        <p14:creationId xmlns:p14="http://schemas.microsoft.com/office/powerpoint/2010/main" val="12759683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タイトル スライド">
    <p:bg>
      <p:bgPr>
        <a:solidFill>
          <a:schemeClr val="bg1"/>
        </a:solidFill>
        <a:effectLst/>
      </p:bgPr>
    </p:bg>
    <p:spTree>
      <p:nvGrpSpPr>
        <p:cNvPr id="1" name=""/>
        <p:cNvGrpSpPr/>
        <p:nvPr/>
      </p:nvGrpSpPr>
      <p:grpSpPr>
        <a:xfrm>
          <a:off x="0" y="0"/>
          <a:ext cx="0" cy="0"/>
          <a:chOff x="0" y="0"/>
          <a:chExt cx="0" cy="0"/>
        </a:xfrm>
      </p:grpSpPr>
      <p:sp>
        <p:nvSpPr>
          <p:cNvPr id="8" name="角丸四角形 7">
            <a:extLst>
              <a:ext uri="{FF2B5EF4-FFF2-40B4-BE49-F238E27FC236}">
                <a16:creationId xmlns:a16="http://schemas.microsoft.com/office/drawing/2014/main" id="{7D580735-8E71-9244-985D-4A105AB0F589}"/>
              </a:ext>
            </a:extLst>
          </p:cNvPr>
          <p:cNvSpPr/>
          <p:nvPr userDrawn="1"/>
        </p:nvSpPr>
        <p:spPr>
          <a:xfrm>
            <a:off x="0" y="0"/>
            <a:ext cx="12192000" cy="6858000"/>
          </a:xfrm>
          <a:prstGeom prst="roundRect">
            <a:avLst>
              <a:gd name="adj" fmla="val 0"/>
            </a:avLst>
          </a:prstGeom>
          <a:solidFill>
            <a:srgbClr val="1A96F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2" name="角丸四角形 1">
            <a:extLst>
              <a:ext uri="{FF2B5EF4-FFF2-40B4-BE49-F238E27FC236}">
                <a16:creationId xmlns:a16="http://schemas.microsoft.com/office/drawing/2014/main" id="{8D6A230F-4E4D-054A-B1B1-AD08C162770C}"/>
              </a:ext>
            </a:extLst>
          </p:cNvPr>
          <p:cNvSpPr/>
          <p:nvPr userDrawn="1"/>
        </p:nvSpPr>
        <p:spPr>
          <a:xfrm>
            <a:off x="101600" y="86360"/>
            <a:ext cx="11988800" cy="6685280"/>
          </a:xfrm>
          <a:prstGeom prst="roundRect">
            <a:avLst>
              <a:gd name="adj"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6223295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Mission" preserve="1" userDrawn="1">
  <p:cSld name="Mission">
    <p:bg>
      <p:bgPr>
        <a:solidFill>
          <a:srgbClr val="F2F2F2">
            <a:alpha val="60000"/>
          </a:srgbClr>
        </a:solidFill>
        <a:effectLst/>
      </p:bgPr>
    </p:bg>
    <p:spTree>
      <p:nvGrpSpPr>
        <p:cNvPr id="1" name="Shape 23"/>
        <p:cNvGrpSpPr/>
        <p:nvPr/>
      </p:nvGrpSpPr>
      <p:grpSpPr>
        <a:xfrm>
          <a:off x="0" y="0"/>
          <a:ext cx="0" cy="0"/>
          <a:chOff x="0" y="0"/>
          <a:chExt cx="0" cy="0"/>
        </a:xfrm>
      </p:grpSpPr>
      <p:pic>
        <p:nvPicPr>
          <p:cNvPr id="24" name="Google Shape;24;p23" descr="夕日の前に立っている人&#10;&#10;低い精度で自動的に生成された説明"/>
          <p:cNvPicPr preferRelativeResize="0"/>
          <p:nvPr/>
        </p:nvPicPr>
        <p:blipFill rotWithShape="1">
          <a:blip r:embed="rId2">
            <a:alphaModFix/>
          </a:blip>
          <a:srcRect t="6020" b="9457"/>
          <a:stretch/>
        </p:blipFill>
        <p:spPr>
          <a:xfrm>
            <a:off x="0" y="0"/>
            <a:ext cx="12192000" cy="6858000"/>
          </a:xfrm>
          <a:prstGeom prst="rect">
            <a:avLst/>
          </a:prstGeom>
          <a:noFill/>
          <a:ln>
            <a:noFill/>
          </a:ln>
        </p:spPr>
      </p:pic>
      <p:sp>
        <p:nvSpPr>
          <p:cNvPr id="25" name="Google Shape;25;p23"/>
          <p:cNvSpPr/>
          <p:nvPr/>
        </p:nvSpPr>
        <p:spPr>
          <a:xfrm>
            <a:off x="0" y="0"/>
            <a:ext cx="12192000" cy="6858000"/>
          </a:xfrm>
          <a:prstGeom prst="roundRect">
            <a:avLst>
              <a:gd name="adj" fmla="val 0"/>
            </a:avLst>
          </a:prstGeom>
          <a:solidFill>
            <a:schemeClr val="dk1">
              <a:alpha val="4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 name="日付プレースホルダー 3">
            <a:extLst>
              <a:ext uri="{FF2B5EF4-FFF2-40B4-BE49-F238E27FC236}">
                <a16:creationId xmlns:a16="http://schemas.microsoft.com/office/drawing/2014/main" id="{944120BB-BF8E-76CC-A280-126159CB5A91}"/>
              </a:ext>
            </a:extLst>
          </p:cNvPr>
          <p:cNvSpPr>
            <a:spLocks noGrp="1"/>
          </p:cNvSpPr>
          <p:nvPr>
            <p:ph type="dt" sz="half" idx="10"/>
          </p:nvPr>
        </p:nvSpPr>
        <p:spPr>
          <a:xfrm>
            <a:off x="132144" y="6519944"/>
            <a:ext cx="2743200" cy="247831"/>
          </a:xfrm>
        </p:spPr>
        <p:txBody>
          <a:bodyPr/>
          <a:lstStyle>
            <a:lvl1pPr>
              <a:defRPr sz="900" b="0" i="0">
                <a:solidFill>
                  <a:schemeClr val="bg1"/>
                </a:solidFill>
                <a:latin typeface="Futura Medium" panose="020B0602020204020303" pitchFamily="34" charset="-79"/>
                <a:cs typeface="Futura Medium" panose="020B0602020204020303" pitchFamily="34" charset="-79"/>
              </a:defRPr>
            </a:lvl1pPr>
          </a:lstStyle>
          <a:p>
            <a:r>
              <a:rPr lang="en-US" altLang="ja-JP"/>
              <a:t>© 2022 CONE inc.</a:t>
            </a:r>
            <a:endParaRPr lang="ja-JP" altLang="en-US"/>
          </a:p>
        </p:txBody>
      </p:sp>
      <p:sp>
        <p:nvSpPr>
          <p:cNvPr id="3" name="スライド番号プレースホルダー 5">
            <a:extLst>
              <a:ext uri="{FF2B5EF4-FFF2-40B4-BE49-F238E27FC236}">
                <a16:creationId xmlns:a16="http://schemas.microsoft.com/office/drawing/2014/main" id="{F14E0ABD-AE74-AD28-709D-C394741FA7D4}"/>
              </a:ext>
            </a:extLst>
          </p:cNvPr>
          <p:cNvSpPr>
            <a:spLocks noGrp="1"/>
          </p:cNvSpPr>
          <p:nvPr>
            <p:ph type="sldNum" sz="quarter" idx="12"/>
          </p:nvPr>
        </p:nvSpPr>
        <p:spPr>
          <a:xfrm>
            <a:off x="9316656" y="6519943"/>
            <a:ext cx="2743200" cy="247831"/>
          </a:xfrm>
        </p:spPr>
        <p:txBody>
          <a:bodyPr/>
          <a:lstStyle>
            <a:lvl1pPr>
              <a:defRPr sz="1000" b="0" i="0">
                <a:solidFill>
                  <a:schemeClr val="bg1"/>
                </a:solidFill>
                <a:latin typeface="Futura Medium" panose="020B0602020204020303" pitchFamily="34" charset="-79"/>
                <a:cs typeface="Futura Medium" panose="020B0602020204020303" pitchFamily="34" charset="-79"/>
              </a:defRPr>
            </a:lvl1pPr>
          </a:lstStyle>
          <a:p>
            <a:fld id="{E310EA0D-2252-9045-A82C-BA460C3629D0}" type="slidenum">
              <a:rPr lang="ja-JP" altLang="en-US" smtClean="0"/>
              <a:pPr/>
              <a:t>‹#›</a:t>
            </a:fld>
            <a:endParaRPr lang="ja-JP" altLang="en-US"/>
          </a:p>
        </p:txBody>
      </p:sp>
      <p:sp>
        <p:nvSpPr>
          <p:cNvPr id="4" name="タイトル 1">
            <a:extLst>
              <a:ext uri="{FF2B5EF4-FFF2-40B4-BE49-F238E27FC236}">
                <a16:creationId xmlns:a16="http://schemas.microsoft.com/office/drawing/2014/main" id="{3EA241FA-1CC3-091B-6CE5-4F9F7BEC0869}"/>
              </a:ext>
            </a:extLst>
          </p:cNvPr>
          <p:cNvSpPr>
            <a:spLocks noGrp="1"/>
          </p:cNvSpPr>
          <p:nvPr>
            <p:ph type="title"/>
          </p:nvPr>
        </p:nvSpPr>
        <p:spPr>
          <a:xfrm>
            <a:off x="335665" y="195600"/>
            <a:ext cx="11444657" cy="573026"/>
          </a:xfrm>
        </p:spPr>
        <p:txBody>
          <a:bodyPr tIns="72000">
            <a:normAutofit/>
          </a:bodyPr>
          <a:lstStyle>
            <a:lvl1pPr>
              <a:defRPr sz="2400" b="1" i="0" spc="300">
                <a:solidFill>
                  <a:schemeClr val="bg1"/>
                </a:solidFill>
                <a:latin typeface="FUTURA MEDIUM" panose="020B0602020204020303" pitchFamily="34" charset="-79"/>
                <a:ea typeface="Yu Gothic" panose="020B0400000000000000" pitchFamily="34" charset="-128"/>
                <a:cs typeface="FUTURA MEDIUM" panose="020B0602020204020303" pitchFamily="34" charset="-79"/>
              </a:defRPr>
            </a:lvl1pPr>
          </a:lstStyle>
          <a:p>
            <a:r>
              <a:rPr kumimoji="1" lang="ja-JP" altLang="en-US"/>
              <a:t>マスター タイトルの書式設定</a:t>
            </a:r>
          </a:p>
        </p:txBody>
      </p:sp>
    </p:spTree>
    <p:extLst>
      <p:ext uri="{BB962C8B-B14F-4D97-AF65-F5344CB8AC3E}">
        <p14:creationId xmlns:p14="http://schemas.microsoft.com/office/powerpoint/2010/main" val="2447207396"/>
      </p:ext>
    </p:extLst>
  </p:cSld>
  <p:clrMapOvr>
    <a:masterClrMapping/>
  </p:clrMapOvr>
  <p:extLst>
    <p:ext uri="{DCECCB84-F9BA-43D5-87BE-67443E8EF086}">
      <p15:sldGuideLst xmlns:p15="http://schemas.microsoft.com/office/powerpoint/2012/main">
        <p15:guide id="1" orient="horz" pos="3974">
          <p15:clr>
            <a:srgbClr val="FBAE40"/>
          </p15:clr>
        </p15:guide>
        <p15:guide id="2" pos="370">
          <p15:clr>
            <a:srgbClr val="FBAE40"/>
          </p15:clr>
        </p15:guide>
        <p15:guide id="3" pos="7310">
          <p15:clr>
            <a:srgbClr val="FBAE40"/>
          </p15:clr>
        </p15:guide>
        <p15:guide id="4" orient="horz" pos="754">
          <p15:clr>
            <a:srgbClr val="FBAE40"/>
          </p15:clr>
        </p15:guide>
        <p15:guide id="5" orient="horz" pos="1389">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bg>
      <p:bgPr>
        <a:solidFill>
          <a:schemeClr val="bg1">
            <a:lumMod val="95000"/>
            <a:alpha val="60000"/>
          </a:schemeClr>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5A0D3B3-C8C1-6E46-8649-3782253E9025}"/>
              </a:ext>
            </a:extLst>
          </p:cNvPr>
          <p:cNvSpPr>
            <a:spLocks noGrp="1"/>
          </p:cNvSpPr>
          <p:nvPr>
            <p:ph type="title"/>
          </p:nvPr>
        </p:nvSpPr>
        <p:spPr>
          <a:xfrm>
            <a:off x="335665" y="195600"/>
            <a:ext cx="11444657" cy="573026"/>
          </a:xfrm>
        </p:spPr>
        <p:txBody>
          <a:bodyPr tIns="72000">
            <a:normAutofit/>
          </a:bodyPr>
          <a:lstStyle>
            <a:lvl1pPr>
              <a:defRPr sz="2400" b="1" i="0" spc="300">
                <a:solidFill>
                  <a:schemeClr val="tx1">
                    <a:lumMod val="75000"/>
                    <a:lumOff val="25000"/>
                  </a:schemeClr>
                </a:solidFill>
                <a:latin typeface="FUTURA MEDIUM" panose="020B0602020204020303" pitchFamily="34" charset="-79"/>
                <a:ea typeface="Yu Gothic" panose="020B0400000000000000" pitchFamily="34" charset="-128"/>
                <a:cs typeface="FUTURA MEDIUM" panose="020B0602020204020303" pitchFamily="34" charset="-79"/>
              </a:defRPr>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2C9669E2-129F-E448-9132-D00EB420106A}"/>
              </a:ext>
            </a:extLst>
          </p:cNvPr>
          <p:cNvSpPr>
            <a:spLocks noGrp="1"/>
          </p:cNvSpPr>
          <p:nvPr>
            <p:ph idx="1"/>
          </p:nvPr>
        </p:nvSpPr>
        <p:spPr>
          <a:xfrm>
            <a:off x="459759" y="1161028"/>
            <a:ext cx="11272482" cy="829816"/>
          </a:xfrm>
        </p:spPr>
        <p:txBody>
          <a:bodyPr tIns="144000">
            <a:normAutofit/>
          </a:bodyPr>
          <a:lstStyle>
            <a:lvl1pPr marL="0" indent="0">
              <a:spcBef>
                <a:spcPts val="600"/>
              </a:spcBef>
              <a:buNone/>
              <a:defRPr sz="1800" b="1" i="0" spc="300">
                <a:solidFill>
                  <a:schemeClr val="tx1">
                    <a:lumMod val="75000"/>
                    <a:lumOff val="25000"/>
                  </a:schemeClr>
                </a:solidFill>
                <a:latin typeface="FUTURA MEDIUM" panose="020B0602020204020303" pitchFamily="34" charset="-79"/>
                <a:ea typeface="Yu Gothic" panose="020B0400000000000000" pitchFamily="34" charset="-128"/>
                <a:cs typeface="FUTURA MEDIUM" panose="020B0602020204020303" pitchFamily="34" charset="-79"/>
              </a:defRPr>
            </a:lvl1pPr>
            <a:lvl2pPr>
              <a:defRPr b="1" i="0">
                <a:solidFill>
                  <a:schemeClr val="tx1">
                    <a:lumMod val="75000"/>
                    <a:lumOff val="25000"/>
                  </a:schemeClr>
                </a:solidFill>
                <a:latin typeface="Yu Gothic" panose="020B0400000000000000" pitchFamily="34" charset="-128"/>
                <a:ea typeface="Yu Gothic" panose="020B0400000000000000" pitchFamily="34" charset="-128"/>
              </a:defRPr>
            </a:lvl2pPr>
            <a:lvl3pPr>
              <a:defRPr b="1" i="0">
                <a:solidFill>
                  <a:schemeClr val="tx1">
                    <a:lumMod val="75000"/>
                    <a:lumOff val="25000"/>
                  </a:schemeClr>
                </a:solidFill>
                <a:latin typeface="Yu Gothic" panose="020B0400000000000000" pitchFamily="34" charset="-128"/>
                <a:ea typeface="Yu Gothic" panose="020B0400000000000000" pitchFamily="34" charset="-128"/>
              </a:defRPr>
            </a:lvl3pPr>
            <a:lvl4pPr>
              <a:defRPr b="1" i="0">
                <a:solidFill>
                  <a:schemeClr val="tx1">
                    <a:lumMod val="75000"/>
                    <a:lumOff val="25000"/>
                  </a:schemeClr>
                </a:solidFill>
                <a:latin typeface="Yu Gothic" panose="020B0400000000000000" pitchFamily="34" charset="-128"/>
                <a:ea typeface="Yu Gothic" panose="020B0400000000000000" pitchFamily="34" charset="-128"/>
              </a:defRPr>
            </a:lvl4pPr>
            <a:lvl5pPr>
              <a:defRPr b="1" i="0">
                <a:solidFill>
                  <a:schemeClr val="tx1">
                    <a:lumMod val="75000"/>
                    <a:lumOff val="25000"/>
                  </a:schemeClr>
                </a:solidFill>
                <a:latin typeface="Yu Gothic" panose="020B0400000000000000" pitchFamily="34" charset="-128"/>
                <a:ea typeface="Yu Gothic" panose="020B0400000000000000" pitchFamily="34" charset="-128"/>
              </a:defRPr>
            </a:lvl5pPr>
          </a:lstStyle>
          <a:p>
            <a:pPr lvl="0"/>
            <a:r>
              <a:rPr kumimoji="1" lang="ja-JP" altLang="en-US"/>
              <a:t>マスター テキストの書式設定</a:t>
            </a:r>
            <a:endParaRPr kumimoji="1" lang="en-US" altLang="ja-JP" dirty="0"/>
          </a:p>
        </p:txBody>
      </p:sp>
      <p:sp>
        <p:nvSpPr>
          <p:cNvPr id="4" name="日付プレースホルダー 3">
            <a:extLst>
              <a:ext uri="{FF2B5EF4-FFF2-40B4-BE49-F238E27FC236}">
                <a16:creationId xmlns:a16="http://schemas.microsoft.com/office/drawing/2014/main" id="{1400917B-6676-EB41-8644-7F9CC35D4495}"/>
              </a:ext>
            </a:extLst>
          </p:cNvPr>
          <p:cNvSpPr>
            <a:spLocks noGrp="1"/>
          </p:cNvSpPr>
          <p:nvPr>
            <p:ph type="dt" sz="half" idx="10"/>
          </p:nvPr>
        </p:nvSpPr>
        <p:spPr>
          <a:xfrm>
            <a:off x="132144" y="6519944"/>
            <a:ext cx="2743200" cy="247831"/>
          </a:xfrm>
        </p:spPr>
        <p:txBody>
          <a:bodyPr/>
          <a:lstStyle>
            <a:lvl1pPr>
              <a:defRPr sz="900" b="0" i="0">
                <a:latin typeface="Futura Medium" panose="020B0602020204020303" pitchFamily="34" charset="-79"/>
                <a:cs typeface="Futura Medium" panose="020B0602020204020303" pitchFamily="34" charset="-79"/>
              </a:defRPr>
            </a:lvl1pPr>
          </a:lstStyle>
          <a:p>
            <a:r>
              <a:rPr lang="en-US" altLang="ja-JP"/>
              <a:t>© 2022 CONE inc.</a:t>
            </a:r>
            <a:endParaRPr lang="ja-JP" altLang="en-US"/>
          </a:p>
        </p:txBody>
      </p:sp>
      <p:sp>
        <p:nvSpPr>
          <p:cNvPr id="6" name="スライド番号プレースホルダー 5">
            <a:extLst>
              <a:ext uri="{FF2B5EF4-FFF2-40B4-BE49-F238E27FC236}">
                <a16:creationId xmlns:a16="http://schemas.microsoft.com/office/drawing/2014/main" id="{F1ED10C2-C734-7543-ADCD-6AD932BFFF38}"/>
              </a:ext>
            </a:extLst>
          </p:cNvPr>
          <p:cNvSpPr>
            <a:spLocks noGrp="1"/>
          </p:cNvSpPr>
          <p:nvPr>
            <p:ph type="sldNum" sz="quarter" idx="12"/>
          </p:nvPr>
        </p:nvSpPr>
        <p:spPr>
          <a:xfrm>
            <a:off x="9316656" y="6519943"/>
            <a:ext cx="2743200" cy="247831"/>
          </a:xfrm>
        </p:spPr>
        <p:txBody>
          <a:bodyPr/>
          <a:lstStyle>
            <a:lvl1pPr>
              <a:defRPr sz="1000" b="0" i="0">
                <a:latin typeface="Futura Medium" panose="020B0602020204020303" pitchFamily="34" charset="-79"/>
                <a:cs typeface="Futura Medium" panose="020B0602020204020303" pitchFamily="34" charset="-79"/>
              </a:defRPr>
            </a:lvl1pPr>
          </a:lstStyle>
          <a:p>
            <a:fld id="{E310EA0D-2252-9045-A82C-BA460C3629D0}" type="slidenum">
              <a:rPr lang="ja-JP" altLang="en-US" smtClean="0"/>
              <a:pPr/>
              <a:t>‹#›</a:t>
            </a:fld>
            <a:endParaRPr lang="ja-JP" altLang="en-US"/>
          </a:p>
        </p:txBody>
      </p:sp>
      <p:cxnSp>
        <p:nvCxnSpPr>
          <p:cNvPr id="10" name="直線コネクタ 9">
            <a:extLst>
              <a:ext uri="{FF2B5EF4-FFF2-40B4-BE49-F238E27FC236}">
                <a16:creationId xmlns:a16="http://schemas.microsoft.com/office/drawing/2014/main" id="{6FDA3ED4-7D37-C04F-8F52-09BB0F640678}"/>
              </a:ext>
            </a:extLst>
          </p:cNvPr>
          <p:cNvCxnSpPr>
            <a:cxnSpLocks/>
          </p:cNvCxnSpPr>
          <p:nvPr userDrawn="1"/>
        </p:nvCxnSpPr>
        <p:spPr>
          <a:xfrm>
            <a:off x="326020" y="891247"/>
            <a:ext cx="11539960" cy="0"/>
          </a:xfrm>
          <a:prstGeom prst="line">
            <a:avLst/>
          </a:prstGeom>
          <a:ln w="25400" cap="rnd">
            <a:solidFill>
              <a:srgbClr val="1A96F0"/>
            </a:solidFill>
          </a:ln>
        </p:spPr>
        <p:style>
          <a:lnRef idx="1">
            <a:schemeClr val="accent1"/>
          </a:lnRef>
          <a:fillRef idx="0">
            <a:schemeClr val="accent1"/>
          </a:fillRef>
          <a:effectRef idx="0">
            <a:schemeClr val="accent1"/>
          </a:effectRef>
          <a:fontRef idx="minor">
            <a:schemeClr val="tx1"/>
          </a:fontRef>
        </p:style>
      </p:cxnSp>
      <p:pic>
        <p:nvPicPr>
          <p:cNvPr id="5" name="図 4">
            <a:extLst>
              <a:ext uri="{FF2B5EF4-FFF2-40B4-BE49-F238E27FC236}">
                <a16:creationId xmlns:a16="http://schemas.microsoft.com/office/drawing/2014/main" id="{D9AB1BF1-72DD-0CD8-5218-A4E078339225}"/>
              </a:ext>
            </a:extLst>
          </p:cNvPr>
          <p:cNvPicPr>
            <a:picLocks noChangeAspect="1"/>
          </p:cNvPicPr>
          <p:nvPr userDrawn="1"/>
        </p:nvPicPr>
        <p:blipFill>
          <a:blip r:embed="rId2"/>
          <a:stretch>
            <a:fillRect/>
          </a:stretch>
        </p:blipFill>
        <p:spPr>
          <a:xfrm>
            <a:off x="10503653" y="344222"/>
            <a:ext cx="1308100" cy="215900"/>
          </a:xfrm>
          <a:prstGeom prst="rect">
            <a:avLst/>
          </a:prstGeom>
        </p:spPr>
      </p:pic>
    </p:spTree>
    <p:extLst>
      <p:ext uri="{BB962C8B-B14F-4D97-AF65-F5344CB8AC3E}">
        <p14:creationId xmlns:p14="http://schemas.microsoft.com/office/powerpoint/2010/main" val="4197839429"/>
      </p:ext>
    </p:extLst>
  </p:cSld>
  <p:clrMapOvr>
    <a:masterClrMapping/>
  </p:clrMapOvr>
  <p:extLst>
    <p:ext uri="{DCECCB84-F9BA-43D5-87BE-67443E8EF086}">
      <p15:sldGuideLst xmlns:p15="http://schemas.microsoft.com/office/powerpoint/2012/main">
        <p15:guide id="1" orient="horz" pos="731" userDrawn="1">
          <p15:clr>
            <a:srgbClr val="FBAE40"/>
          </p15:clr>
        </p15:guide>
        <p15:guide id="2" pos="279" userDrawn="1">
          <p15:clr>
            <a:srgbClr val="FBAE40"/>
          </p15:clr>
        </p15:guide>
        <p15:guide id="3" pos="7401" userDrawn="1">
          <p15:clr>
            <a:srgbClr val="FBAE40"/>
          </p15:clr>
        </p15:guide>
        <p15:guide id="4" orient="horz" pos="1366" userDrawn="1">
          <p15:clr>
            <a:srgbClr val="FBAE40"/>
          </p15:clr>
        </p15:guide>
        <p15:guide id="5" orient="horz" pos="404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タイトルとコンテンツ">
    <p:bg>
      <p:bgPr>
        <a:solidFill>
          <a:schemeClr val="bg1">
            <a:lumMod val="95000"/>
            <a:alpha val="60000"/>
          </a:schemeClr>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5A0D3B3-C8C1-6E46-8649-3782253E9025}"/>
              </a:ext>
            </a:extLst>
          </p:cNvPr>
          <p:cNvSpPr>
            <a:spLocks noGrp="1"/>
          </p:cNvSpPr>
          <p:nvPr>
            <p:ph type="title"/>
          </p:nvPr>
        </p:nvSpPr>
        <p:spPr>
          <a:xfrm>
            <a:off x="335665" y="195600"/>
            <a:ext cx="11444657" cy="573026"/>
          </a:xfrm>
        </p:spPr>
        <p:txBody>
          <a:bodyPr tIns="72000">
            <a:normAutofit/>
          </a:bodyPr>
          <a:lstStyle>
            <a:lvl1pPr>
              <a:defRPr sz="2400" b="1" i="0" spc="300">
                <a:solidFill>
                  <a:schemeClr val="tx1">
                    <a:lumMod val="75000"/>
                    <a:lumOff val="25000"/>
                  </a:schemeClr>
                </a:solidFill>
                <a:latin typeface="FUTURA MEDIUM" panose="020B0602020204020303" pitchFamily="34" charset="-79"/>
                <a:ea typeface="Yu Gothic" panose="020B0400000000000000" pitchFamily="34" charset="-128"/>
                <a:cs typeface="FUTURA MEDIUM" panose="020B0602020204020303" pitchFamily="34" charset="-79"/>
              </a:defRPr>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2C9669E2-129F-E448-9132-D00EB420106A}"/>
              </a:ext>
            </a:extLst>
          </p:cNvPr>
          <p:cNvSpPr>
            <a:spLocks noGrp="1"/>
          </p:cNvSpPr>
          <p:nvPr>
            <p:ph idx="1"/>
          </p:nvPr>
        </p:nvSpPr>
        <p:spPr>
          <a:xfrm>
            <a:off x="459759" y="1161028"/>
            <a:ext cx="11272482" cy="829816"/>
          </a:xfrm>
        </p:spPr>
        <p:txBody>
          <a:bodyPr tIns="144000">
            <a:normAutofit/>
          </a:bodyPr>
          <a:lstStyle>
            <a:lvl1pPr marL="0" indent="0">
              <a:spcBef>
                <a:spcPts val="600"/>
              </a:spcBef>
              <a:buNone/>
              <a:defRPr sz="1800" b="1" i="0" spc="300">
                <a:solidFill>
                  <a:schemeClr val="tx1">
                    <a:lumMod val="75000"/>
                    <a:lumOff val="25000"/>
                  </a:schemeClr>
                </a:solidFill>
                <a:latin typeface="FUTURA MEDIUM" panose="020B0602020204020303" pitchFamily="34" charset="-79"/>
                <a:ea typeface="Yu Gothic" panose="020B0400000000000000" pitchFamily="34" charset="-128"/>
                <a:cs typeface="FUTURA MEDIUM" panose="020B0602020204020303" pitchFamily="34" charset="-79"/>
              </a:defRPr>
            </a:lvl1pPr>
            <a:lvl2pPr>
              <a:defRPr b="1" i="0">
                <a:solidFill>
                  <a:schemeClr val="tx1">
                    <a:lumMod val="75000"/>
                    <a:lumOff val="25000"/>
                  </a:schemeClr>
                </a:solidFill>
                <a:latin typeface="Yu Gothic" panose="020B0400000000000000" pitchFamily="34" charset="-128"/>
                <a:ea typeface="Yu Gothic" panose="020B0400000000000000" pitchFamily="34" charset="-128"/>
              </a:defRPr>
            </a:lvl2pPr>
            <a:lvl3pPr>
              <a:defRPr b="1" i="0">
                <a:solidFill>
                  <a:schemeClr val="tx1">
                    <a:lumMod val="75000"/>
                    <a:lumOff val="25000"/>
                  </a:schemeClr>
                </a:solidFill>
                <a:latin typeface="Yu Gothic" panose="020B0400000000000000" pitchFamily="34" charset="-128"/>
                <a:ea typeface="Yu Gothic" panose="020B0400000000000000" pitchFamily="34" charset="-128"/>
              </a:defRPr>
            </a:lvl3pPr>
            <a:lvl4pPr>
              <a:defRPr b="1" i="0">
                <a:solidFill>
                  <a:schemeClr val="tx1">
                    <a:lumMod val="75000"/>
                    <a:lumOff val="25000"/>
                  </a:schemeClr>
                </a:solidFill>
                <a:latin typeface="Yu Gothic" panose="020B0400000000000000" pitchFamily="34" charset="-128"/>
                <a:ea typeface="Yu Gothic" panose="020B0400000000000000" pitchFamily="34" charset="-128"/>
              </a:defRPr>
            </a:lvl4pPr>
            <a:lvl5pPr>
              <a:defRPr b="1" i="0">
                <a:solidFill>
                  <a:schemeClr val="tx1">
                    <a:lumMod val="75000"/>
                    <a:lumOff val="25000"/>
                  </a:schemeClr>
                </a:solidFill>
                <a:latin typeface="Yu Gothic" panose="020B0400000000000000" pitchFamily="34" charset="-128"/>
                <a:ea typeface="Yu Gothic" panose="020B0400000000000000" pitchFamily="34" charset="-128"/>
              </a:defRPr>
            </a:lvl5pPr>
          </a:lstStyle>
          <a:p>
            <a:pPr lvl="0"/>
            <a:r>
              <a:rPr kumimoji="1" lang="ja-JP" altLang="en-US"/>
              <a:t>マスター テキストの書式設定</a:t>
            </a:r>
            <a:endParaRPr kumimoji="1" lang="en-US" altLang="ja-JP" dirty="0"/>
          </a:p>
        </p:txBody>
      </p:sp>
      <p:sp>
        <p:nvSpPr>
          <p:cNvPr id="4" name="日付プレースホルダー 3">
            <a:extLst>
              <a:ext uri="{FF2B5EF4-FFF2-40B4-BE49-F238E27FC236}">
                <a16:creationId xmlns:a16="http://schemas.microsoft.com/office/drawing/2014/main" id="{1400917B-6676-EB41-8644-7F9CC35D4495}"/>
              </a:ext>
            </a:extLst>
          </p:cNvPr>
          <p:cNvSpPr>
            <a:spLocks noGrp="1"/>
          </p:cNvSpPr>
          <p:nvPr>
            <p:ph type="dt" sz="half" idx="10"/>
          </p:nvPr>
        </p:nvSpPr>
        <p:spPr>
          <a:xfrm>
            <a:off x="132144" y="6519944"/>
            <a:ext cx="2743200" cy="247831"/>
          </a:xfrm>
        </p:spPr>
        <p:txBody>
          <a:bodyPr/>
          <a:lstStyle>
            <a:lvl1pPr>
              <a:defRPr sz="900" b="0" i="0">
                <a:latin typeface="Futura Medium" panose="020B0602020204020303" pitchFamily="34" charset="-79"/>
                <a:cs typeface="Futura Medium" panose="020B0602020204020303" pitchFamily="34" charset="-79"/>
              </a:defRPr>
            </a:lvl1pPr>
          </a:lstStyle>
          <a:p>
            <a:r>
              <a:rPr lang="en-US" altLang="ja-JP"/>
              <a:t>© 2022 CONE inc.</a:t>
            </a:r>
            <a:endParaRPr lang="ja-JP" altLang="en-US"/>
          </a:p>
        </p:txBody>
      </p:sp>
      <p:sp>
        <p:nvSpPr>
          <p:cNvPr id="6" name="スライド番号プレースホルダー 5">
            <a:extLst>
              <a:ext uri="{FF2B5EF4-FFF2-40B4-BE49-F238E27FC236}">
                <a16:creationId xmlns:a16="http://schemas.microsoft.com/office/drawing/2014/main" id="{F1ED10C2-C734-7543-ADCD-6AD932BFFF38}"/>
              </a:ext>
            </a:extLst>
          </p:cNvPr>
          <p:cNvSpPr>
            <a:spLocks noGrp="1"/>
          </p:cNvSpPr>
          <p:nvPr>
            <p:ph type="sldNum" sz="quarter" idx="12"/>
          </p:nvPr>
        </p:nvSpPr>
        <p:spPr>
          <a:xfrm>
            <a:off x="9316656" y="6519943"/>
            <a:ext cx="2743200" cy="247831"/>
          </a:xfrm>
        </p:spPr>
        <p:txBody>
          <a:bodyPr/>
          <a:lstStyle>
            <a:lvl1pPr>
              <a:defRPr sz="1000" b="0" i="0">
                <a:latin typeface="Futura Medium" panose="020B0602020204020303" pitchFamily="34" charset="-79"/>
                <a:cs typeface="Futura Medium" panose="020B0602020204020303" pitchFamily="34" charset="-79"/>
              </a:defRPr>
            </a:lvl1pPr>
          </a:lstStyle>
          <a:p>
            <a:fld id="{E310EA0D-2252-9045-A82C-BA460C3629D0}" type="slidenum">
              <a:rPr lang="ja-JP" altLang="en-US" smtClean="0"/>
              <a:pPr/>
              <a:t>‹#›</a:t>
            </a:fld>
            <a:endParaRPr lang="ja-JP" altLang="en-US"/>
          </a:p>
        </p:txBody>
      </p:sp>
      <p:cxnSp>
        <p:nvCxnSpPr>
          <p:cNvPr id="10" name="直線コネクタ 9">
            <a:extLst>
              <a:ext uri="{FF2B5EF4-FFF2-40B4-BE49-F238E27FC236}">
                <a16:creationId xmlns:a16="http://schemas.microsoft.com/office/drawing/2014/main" id="{6FDA3ED4-7D37-C04F-8F52-09BB0F640678}"/>
              </a:ext>
            </a:extLst>
          </p:cNvPr>
          <p:cNvCxnSpPr>
            <a:cxnSpLocks/>
          </p:cNvCxnSpPr>
          <p:nvPr userDrawn="1"/>
        </p:nvCxnSpPr>
        <p:spPr>
          <a:xfrm>
            <a:off x="326020" y="891247"/>
            <a:ext cx="11539960" cy="0"/>
          </a:xfrm>
          <a:prstGeom prst="line">
            <a:avLst/>
          </a:prstGeom>
          <a:ln w="25400" cap="rnd">
            <a:solidFill>
              <a:srgbClr val="1A96F0"/>
            </a:solidFill>
          </a:ln>
        </p:spPr>
        <p:style>
          <a:lnRef idx="1">
            <a:schemeClr val="accent1"/>
          </a:lnRef>
          <a:fillRef idx="0">
            <a:schemeClr val="accent1"/>
          </a:fillRef>
          <a:effectRef idx="0">
            <a:schemeClr val="accent1"/>
          </a:effectRef>
          <a:fontRef idx="minor">
            <a:schemeClr val="tx1"/>
          </a:fontRef>
        </p:style>
      </p:cxnSp>
      <p:pic>
        <p:nvPicPr>
          <p:cNvPr id="5" name="図 4">
            <a:extLst>
              <a:ext uri="{FF2B5EF4-FFF2-40B4-BE49-F238E27FC236}">
                <a16:creationId xmlns:a16="http://schemas.microsoft.com/office/drawing/2014/main" id="{D9AB1BF1-72DD-0CD8-5218-A4E078339225}"/>
              </a:ext>
            </a:extLst>
          </p:cNvPr>
          <p:cNvPicPr>
            <a:picLocks noChangeAspect="1"/>
          </p:cNvPicPr>
          <p:nvPr userDrawn="1"/>
        </p:nvPicPr>
        <p:blipFill>
          <a:blip r:embed="rId2"/>
          <a:stretch>
            <a:fillRect/>
          </a:stretch>
        </p:blipFill>
        <p:spPr>
          <a:xfrm>
            <a:off x="10503653" y="344222"/>
            <a:ext cx="1308100" cy="215900"/>
          </a:xfrm>
          <a:prstGeom prst="rect">
            <a:avLst/>
          </a:prstGeom>
        </p:spPr>
      </p:pic>
      <p:cxnSp>
        <p:nvCxnSpPr>
          <p:cNvPr id="29" name="直線コネクタ 28">
            <a:extLst>
              <a:ext uri="{FF2B5EF4-FFF2-40B4-BE49-F238E27FC236}">
                <a16:creationId xmlns:a16="http://schemas.microsoft.com/office/drawing/2014/main" id="{F1DD20A2-AD8B-29CC-2B9F-25662C6F2419}"/>
              </a:ext>
            </a:extLst>
          </p:cNvPr>
          <p:cNvCxnSpPr>
            <a:cxnSpLocks/>
          </p:cNvCxnSpPr>
          <p:nvPr userDrawn="1"/>
        </p:nvCxnSpPr>
        <p:spPr>
          <a:xfrm>
            <a:off x="3050741" y="6265436"/>
            <a:ext cx="291621" cy="0"/>
          </a:xfrm>
          <a:prstGeom prst="line">
            <a:avLst/>
          </a:prstGeom>
          <a:ln>
            <a:solidFill>
              <a:srgbClr val="008CE2"/>
            </a:solidFill>
          </a:ln>
        </p:spPr>
        <p:style>
          <a:lnRef idx="2">
            <a:schemeClr val="accent1"/>
          </a:lnRef>
          <a:fillRef idx="0">
            <a:schemeClr val="accent1"/>
          </a:fillRef>
          <a:effectRef idx="1">
            <a:schemeClr val="accent1"/>
          </a:effectRef>
          <a:fontRef idx="minor">
            <a:schemeClr val="tx1"/>
          </a:fontRef>
        </p:style>
      </p:cxnSp>
      <p:sp>
        <p:nvSpPr>
          <p:cNvPr id="30" name="角丸四角形 29">
            <a:extLst>
              <a:ext uri="{FF2B5EF4-FFF2-40B4-BE49-F238E27FC236}">
                <a16:creationId xmlns:a16="http://schemas.microsoft.com/office/drawing/2014/main" id="{077B59F9-D0BE-C1E1-C10F-F0A2BBCFDBA4}"/>
              </a:ext>
            </a:extLst>
          </p:cNvPr>
          <p:cNvSpPr/>
          <p:nvPr userDrawn="1"/>
        </p:nvSpPr>
        <p:spPr>
          <a:xfrm>
            <a:off x="442913" y="6103131"/>
            <a:ext cx="2607828" cy="324608"/>
          </a:xfrm>
          <a:prstGeom prst="roundRect">
            <a:avLst>
              <a:gd name="adj" fmla="val 0"/>
            </a:avLst>
          </a:prstGeom>
          <a:noFill/>
          <a:ln>
            <a:solidFill>
              <a:srgbClr val="008CE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ja-JP" altLang="en-US" sz="1400" b="1">
                <a:solidFill>
                  <a:srgbClr val="008CE2"/>
                </a:solidFill>
                <a:latin typeface="Yu Gothic" panose="020B0400000000000000" pitchFamily="34" charset="-128"/>
                <a:ea typeface="Yu Gothic" panose="020B0400000000000000" pitchFamily="34" charset="-128"/>
              </a:rPr>
              <a:t>コミュニケーションとは</a:t>
            </a:r>
            <a:endParaRPr lang="ja-JP" altLang="en-US" sz="1400" b="1" dirty="0">
              <a:solidFill>
                <a:srgbClr val="008CE2"/>
              </a:solidFill>
              <a:latin typeface="Yu Gothic" panose="020B0400000000000000" pitchFamily="34" charset="-128"/>
              <a:ea typeface="Yu Gothic" panose="020B0400000000000000" pitchFamily="34" charset="-128"/>
            </a:endParaRPr>
          </a:p>
        </p:txBody>
      </p:sp>
      <p:sp>
        <p:nvSpPr>
          <p:cNvPr id="31" name="角丸四角形 30">
            <a:extLst>
              <a:ext uri="{FF2B5EF4-FFF2-40B4-BE49-F238E27FC236}">
                <a16:creationId xmlns:a16="http://schemas.microsoft.com/office/drawing/2014/main" id="{81D5692B-EF9E-85A4-3D92-69E9B1474E7C}"/>
              </a:ext>
            </a:extLst>
          </p:cNvPr>
          <p:cNvSpPr/>
          <p:nvPr userDrawn="1"/>
        </p:nvSpPr>
        <p:spPr>
          <a:xfrm>
            <a:off x="3342362" y="6103131"/>
            <a:ext cx="2607828" cy="324608"/>
          </a:xfrm>
          <a:prstGeom prst="roundRect">
            <a:avLst>
              <a:gd name="adj" fmla="val 0"/>
            </a:avLst>
          </a:prstGeom>
          <a:noFill/>
          <a:ln>
            <a:solidFill>
              <a:srgbClr val="008CE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a:solidFill>
                  <a:srgbClr val="008CE2"/>
                </a:solidFill>
                <a:latin typeface="Yu Gothic" panose="020B0400000000000000" pitchFamily="34" charset="-128"/>
                <a:ea typeface="Yu Gothic" panose="020B0400000000000000" pitchFamily="34" charset="-128"/>
              </a:rPr>
              <a:t>聞く力の基本スキル</a:t>
            </a:r>
            <a:endParaRPr kumimoji="1" lang="ja-JP" altLang="en-US" sz="1400" b="1" dirty="0">
              <a:solidFill>
                <a:srgbClr val="008CE2"/>
              </a:solidFill>
              <a:latin typeface="Yu Gothic" panose="020B0400000000000000" pitchFamily="34" charset="-128"/>
              <a:ea typeface="Yu Gothic" panose="020B0400000000000000" pitchFamily="34" charset="-128"/>
            </a:endParaRPr>
          </a:p>
        </p:txBody>
      </p:sp>
      <p:sp>
        <p:nvSpPr>
          <p:cNvPr id="32" name="角丸四角形 31">
            <a:extLst>
              <a:ext uri="{FF2B5EF4-FFF2-40B4-BE49-F238E27FC236}">
                <a16:creationId xmlns:a16="http://schemas.microsoft.com/office/drawing/2014/main" id="{36F1C5B8-9115-C994-B2CB-E691328081B2}"/>
              </a:ext>
            </a:extLst>
          </p:cNvPr>
          <p:cNvSpPr/>
          <p:nvPr userDrawn="1"/>
        </p:nvSpPr>
        <p:spPr>
          <a:xfrm>
            <a:off x="6241811" y="6103131"/>
            <a:ext cx="2607828" cy="324608"/>
          </a:xfrm>
          <a:prstGeom prst="roundRect">
            <a:avLst>
              <a:gd name="adj" fmla="val 0"/>
            </a:avLst>
          </a:prstGeom>
          <a:noFill/>
          <a:ln>
            <a:solidFill>
              <a:srgbClr val="008CE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a:solidFill>
                  <a:srgbClr val="008CE2"/>
                </a:solidFill>
                <a:latin typeface="Yu Gothic" panose="020B0400000000000000" pitchFamily="34" charset="-128"/>
                <a:ea typeface="Yu Gothic" panose="020B0400000000000000" pitchFamily="34" charset="-128"/>
              </a:rPr>
              <a:t>伝える力の基本スキル</a:t>
            </a:r>
            <a:endParaRPr kumimoji="1" lang="ja-JP" altLang="en-US" sz="1400" b="1" dirty="0">
              <a:solidFill>
                <a:srgbClr val="008CE2"/>
              </a:solidFill>
              <a:latin typeface="Yu Gothic" panose="020B0400000000000000" pitchFamily="34" charset="-128"/>
              <a:ea typeface="Yu Gothic" panose="020B0400000000000000" pitchFamily="34" charset="-128"/>
            </a:endParaRPr>
          </a:p>
        </p:txBody>
      </p:sp>
      <p:sp>
        <p:nvSpPr>
          <p:cNvPr id="33" name="角丸四角形 32">
            <a:extLst>
              <a:ext uri="{FF2B5EF4-FFF2-40B4-BE49-F238E27FC236}">
                <a16:creationId xmlns:a16="http://schemas.microsoft.com/office/drawing/2014/main" id="{3AFA572E-1B5B-604B-09F6-29F21B2F6C5B}"/>
              </a:ext>
            </a:extLst>
          </p:cNvPr>
          <p:cNvSpPr/>
          <p:nvPr userDrawn="1"/>
        </p:nvSpPr>
        <p:spPr>
          <a:xfrm>
            <a:off x="9141260" y="6103131"/>
            <a:ext cx="2607828" cy="324608"/>
          </a:xfrm>
          <a:prstGeom prst="roundRect">
            <a:avLst>
              <a:gd name="adj" fmla="val 0"/>
            </a:avLst>
          </a:prstGeom>
          <a:noFill/>
          <a:ln>
            <a:solidFill>
              <a:srgbClr val="008CE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a:solidFill>
                  <a:srgbClr val="008CE2"/>
                </a:solidFill>
                <a:latin typeface="Yu Gothic" panose="020B0400000000000000" pitchFamily="34" charset="-128"/>
                <a:ea typeface="Yu Gothic" panose="020B0400000000000000" pitchFamily="34" charset="-128"/>
              </a:rPr>
              <a:t>グループワーク</a:t>
            </a:r>
            <a:endParaRPr kumimoji="1" lang="ja-JP" altLang="en-US" sz="1400" b="1" dirty="0">
              <a:solidFill>
                <a:srgbClr val="008CE2"/>
              </a:solidFill>
              <a:latin typeface="Yu Gothic" panose="020B0400000000000000" pitchFamily="34" charset="-128"/>
              <a:ea typeface="Yu Gothic" panose="020B0400000000000000" pitchFamily="34" charset="-128"/>
            </a:endParaRPr>
          </a:p>
        </p:txBody>
      </p:sp>
      <p:cxnSp>
        <p:nvCxnSpPr>
          <p:cNvPr id="34" name="直線コネクタ 33">
            <a:extLst>
              <a:ext uri="{FF2B5EF4-FFF2-40B4-BE49-F238E27FC236}">
                <a16:creationId xmlns:a16="http://schemas.microsoft.com/office/drawing/2014/main" id="{98993177-75CD-1FE4-031E-3A89C3430B59}"/>
              </a:ext>
            </a:extLst>
          </p:cNvPr>
          <p:cNvCxnSpPr>
            <a:cxnSpLocks/>
          </p:cNvCxnSpPr>
          <p:nvPr userDrawn="1"/>
        </p:nvCxnSpPr>
        <p:spPr>
          <a:xfrm>
            <a:off x="5950190" y="6265436"/>
            <a:ext cx="291621" cy="0"/>
          </a:xfrm>
          <a:prstGeom prst="line">
            <a:avLst/>
          </a:prstGeom>
          <a:ln>
            <a:solidFill>
              <a:srgbClr val="008CE2"/>
            </a:solidFill>
          </a:ln>
        </p:spPr>
        <p:style>
          <a:lnRef idx="2">
            <a:schemeClr val="accent1"/>
          </a:lnRef>
          <a:fillRef idx="0">
            <a:schemeClr val="accent1"/>
          </a:fillRef>
          <a:effectRef idx="1">
            <a:schemeClr val="accent1"/>
          </a:effectRef>
          <a:fontRef idx="minor">
            <a:schemeClr val="tx1"/>
          </a:fontRef>
        </p:style>
      </p:cxnSp>
      <p:cxnSp>
        <p:nvCxnSpPr>
          <p:cNvPr id="35" name="直線コネクタ 34">
            <a:extLst>
              <a:ext uri="{FF2B5EF4-FFF2-40B4-BE49-F238E27FC236}">
                <a16:creationId xmlns:a16="http://schemas.microsoft.com/office/drawing/2014/main" id="{CD5403C1-C01B-8791-D0E3-4B515C1A394D}"/>
              </a:ext>
            </a:extLst>
          </p:cNvPr>
          <p:cNvCxnSpPr>
            <a:cxnSpLocks/>
          </p:cNvCxnSpPr>
          <p:nvPr userDrawn="1"/>
        </p:nvCxnSpPr>
        <p:spPr>
          <a:xfrm>
            <a:off x="8849639" y="6265436"/>
            <a:ext cx="291621" cy="0"/>
          </a:xfrm>
          <a:prstGeom prst="line">
            <a:avLst/>
          </a:prstGeom>
          <a:ln>
            <a:solidFill>
              <a:srgbClr val="008CE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58517160"/>
      </p:ext>
    </p:extLst>
  </p:cSld>
  <p:clrMapOvr>
    <a:masterClrMapping/>
  </p:clrMapOvr>
  <p:extLst>
    <p:ext uri="{DCECCB84-F9BA-43D5-87BE-67443E8EF086}">
      <p15:sldGuideLst xmlns:p15="http://schemas.microsoft.com/office/powerpoint/2012/main">
        <p15:guide id="1" orient="horz" pos="731">
          <p15:clr>
            <a:srgbClr val="FBAE40"/>
          </p15:clr>
        </p15:guide>
        <p15:guide id="2" pos="279">
          <p15:clr>
            <a:srgbClr val="FBAE40"/>
          </p15:clr>
        </p15:guide>
        <p15:guide id="3" pos="7401">
          <p15:clr>
            <a:srgbClr val="FBAE40"/>
          </p15:clr>
        </p15:guide>
        <p15:guide id="4" orient="horz" pos="1366">
          <p15:clr>
            <a:srgbClr val="FBAE40"/>
          </p15:clr>
        </p15:guide>
        <p15:guide id="5" orient="horz" pos="4042">
          <p15:clr>
            <a:srgbClr val="FBAE40"/>
          </p15:clr>
        </p15:guide>
        <p15:guide id="6" orient="horz" pos="374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7_タイトルとコンテンツ">
    <p:bg>
      <p:bgPr>
        <a:solidFill>
          <a:schemeClr val="bg1">
            <a:lumMod val="95000"/>
            <a:alpha val="60000"/>
          </a:schemeClr>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5A0D3B3-C8C1-6E46-8649-3782253E9025}"/>
              </a:ext>
            </a:extLst>
          </p:cNvPr>
          <p:cNvSpPr>
            <a:spLocks noGrp="1"/>
          </p:cNvSpPr>
          <p:nvPr>
            <p:ph type="title"/>
          </p:nvPr>
        </p:nvSpPr>
        <p:spPr>
          <a:xfrm>
            <a:off x="335665" y="195600"/>
            <a:ext cx="11444657" cy="573026"/>
          </a:xfrm>
        </p:spPr>
        <p:txBody>
          <a:bodyPr tIns="72000">
            <a:normAutofit/>
          </a:bodyPr>
          <a:lstStyle>
            <a:lvl1pPr>
              <a:defRPr sz="2400" b="1" i="0" spc="300">
                <a:solidFill>
                  <a:schemeClr val="tx1">
                    <a:lumMod val="75000"/>
                    <a:lumOff val="25000"/>
                  </a:schemeClr>
                </a:solidFill>
                <a:latin typeface="FUTURA MEDIUM" panose="020B0602020204020303" pitchFamily="34" charset="-79"/>
                <a:ea typeface="Yu Gothic" panose="020B0400000000000000" pitchFamily="34" charset="-128"/>
                <a:cs typeface="FUTURA MEDIUM" panose="020B0602020204020303" pitchFamily="34" charset="-79"/>
              </a:defRPr>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2C9669E2-129F-E448-9132-D00EB420106A}"/>
              </a:ext>
            </a:extLst>
          </p:cNvPr>
          <p:cNvSpPr>
            <a:spLocks noGrp="1"/>
          </p:cNvSpPr>
          <p:nvPr>
            <p:ph idx="1"/>
          </p:nvPr>
        </p:nvSpPr>
        <p:spPr>
          <a:xfrm>
            <a:off x="459759" y="1161028"/>
            <a:ext cx="11272482" cy="829816"/>
          </a:xfrm>
        </p:spPr>
        <p:txBody>
          <a:bodyPr tIns="144000">
            <a:normAutofit/>
          </a:bodyPr>
          <a:lstStyle>
            <a:lvl1pPr marL="0" indent="0">
              <a:spcBef>
                <a:spcPts val="600"/>
              </a:spcBef>
              <a:buNone/>
              <a:defRPr sz="1800" b="1" i="0" spc="300">
                <a:solidFill>
                  <a:schemeClr val="tx1">
                    <a:lumMod val="75000"/>
                    <a:lumOff val="25000"/>
                  </a:schemeClr>
                </a:solidFill>
                <a:latin typeface="FUTURA MEDIUM" panose="020B0602020204020303" pitchFamily="34" charset="-79"/>
                <a:ea typeface="Yu Gothic" panose="020B0400000000000000" pitchFamily="34" charset="-128"/>
                <a:cs typeface="FUTURA MEDIUM" panose="020B0602020204020303" pitchFamily="34" charset="-79"/>
              </a:defRPr>
            </a:lvl1pPr>
            <a:lvl2pPr>
              <a:defRPr b="1" i="0">
                <a:solidFill>
                  <a:schemeClr val="tx1">
                    <a:lumMod val="75000"/>
                    <a:lumOff val="25000"/>
                  </a:schemeClr>
                </a:solidFill>
                <a:latin typeface="Yu Gothic" panose="020B0400000000000000" pitchFamily="34" charset="-128"/>
                <a:ea typeface="Yu Gothic" panose="020B0400000000000000" pitchFamily="34" charset="-128"/>
              </a:defRPr>
            </a:lvl2pPr>
            <a:lvl3pPr>
              <a:defRPr b="1" i="0">
                <a:solidFill>
                  <a:schemeClr val="tx1">
                    <a:lumMod val="75000"/>
                    <a:lumOff val="25000"/>
                  </a:schemeClr>
                </a:solidFill>
                <a:latin typeface="Yu Gothic" panose="020B0400000000000000" pitchFamily="34" charset="-128"/>
                <a:ea typeface="Yu Gothic" panose="020B0400000000000000" pitchFamily="34" charset="-128"/>
              </a:defRPr>
            </a:lvl3pPr>
            <a:lvl4pPr>
              <a:defRPr b="1" i="0">
                <a:solidFill>
                  <a:schemeClr val="tx1">
                    <a:lumMod val="75000"/>
                    <a:lumOff val="25000"/>
                  </a:schemeClr>
                </a:solidFill>
                <a:latin typeface="Yu Gothic" panose="020B0400000000000000" pitchFamily="34" charset="-128"/>
                <a:ea typeface="Yu Gothic" panose="020B0400000000000000" pitchFamily="34" charset="-128"/>
              </a:defRPr>
            </a:lvl4pPr>
            <a:lvl5pPr>
              <a:defRPr b="1" i="0">
                <a:solidFill>
                  <a:schemeClr val="tx1">
                    <a:lumMod val="75000"/>
                    <a:lumOff val="25000"/>
                  </a:schemeClr>
                </a:solidFill>
                <a:latin typeface="Yu Gothic" panose="020B0400000000000000" pitchFamily="34" charset="-128"/>
                <a:ea typeface="Yu Gothic" panose="020B0400000000000000" pitchFamily="34" charset="-128"/>
              </a:defRPr>
            </a:lvl5pPr>
          </a:lstStyle>
          <a:p>
            <a:pPr lvl="0"/>
            <a:r>
              <a:rPr kumimoji="1" lang="ja-JP" altLang="en-US"/>
              <a:t>マスター テキストの書式設定</a:t>
            </a:r>
            <a:endParaRPr kumimoji="1" lang="en-US" altLang="ja-JP" dirty="0"/>
          </a:p>
        </p:txBody>
      </p:sp>
      <p:sp>
        <p:nvSpPr>
          <p:cNvPr id="4" name="日付プレースホルダー 3">
            <a:extLst>
              <a:ext uri="{FF2B5EF4-FFF2-40B4-BE49-F238E27FC236}">
                <a16:creationId xmlns:a16="http://schemas.microsoft.com/office/drawing/2014/main" id="{1400917B-6676-EB41-8644-7F9CC35D4495}"/>
              </a:ext>
            </a:extLst>
          </p:cNvPr>
          <p:cNvSpPr>
            <a:spLocks noGrp="1"/>
          </p:cNvSpPr>
          <p:nvPr>
            <p:ph type="dt" sz="half" idx="10"/>
          </p:nvPr>
        </p:nvSpPr>
        <p:spPr>
          <a:xfrm>
            <a:off x="132144" y="6519944"/>
            <a:ext cx="2743200" cy="247831"/>
          </a:xfrm>
        </p:spPr>
        <p:txBody>
          <a:bodyPr/>
          <a:lstStyle>
            <a:lvl1pPr>
              <a:defRPr sz="900" b="0" i="0">
                <a:latin typeface="Futura Medium" panose="020B0602020204020303" pitchFamily="34" charset="-79"/>
                <a:cs typeface="Futura Medium" panose="020B0602020204020303" pitchFamily="34" charset="-79"/>
              </a:defRPr>
            </a:lvl1pPr>
          </a:lstStyle>
          <a:p>
            <a:r>
              <a:rPr lang="en-US" altLang="ja-JP"/>
              <a:t>© 2022 CONE inc.</a:t>
            </a:r>
            <a:endParaRPr lang="ja-JP" altLang="en-US"/>
          </a:p>
        </p:txBody>
      </p:sp>
      <p:sp>
        <p:nvSpPr>
          <p:cNvPr id="6" name="スライド番号プレースホルダー 5">
            <a:extLst>
              <a:ext uri="{FF2B5EF4-FFF2-40B4-BE49-F238E27FC236}">
                <a16:creationId xmlns:a16="http://schemas.microsoft.com/office/drawing/2014/main" id="{F1ED10C2-C734-7543-ADCD-6AD932BFFF38}"/>
              </a:ext>
            </a:extLst>
          </p:cNvPr>
          <p:cNvSpPr>
            <a:spLocks noGrp="1"/>
          </p:cNvSpPr>
          <p:nvPr>
            <p:ph type="sldNum" sz="quarter" idx="12"/>
          </p:nvPr>
        </p:nvSpPr>
        <p:spPr>
          <a:xfrm>
            <a:off x="9316656" y="6519943"/>
            <a:ext cx="2743200" cy="247831"/>
          </a:xfrm>
        </p:spPr>
        <p:txBody>
          <a:bodyPr/>
          <a:lstStyle>
            <a:lvl1pPr>
              <a:defRPr sz="1000" b="0" i="0">
                <a:latin typeface="Futura Medium" panose="020B0602020204020303" pitchFamily="34" charset="-79"/>
                <a:cs typeface="Futura Medium" panose="020B0602020204020303" pitchFamily="34" charset="-79"/>
              </a:defRPr>
            </a:lvl1pPr>
          </a:lstStyle>
          <a:p>
            <a:fld id="{E310EA0D-2252-9045-A82C-BA460C3629D0}" type="slidenum">
              <a:rPr lang="ja-JP" altLang="en-US" smtClean="0"/>
              <a:pPr/>
              <a:t>‹#›</a:t>
            </a:fld>
            <a:endParaRPr lang="ja-JP" altLang="en-US"/>
          </a:p>
        </p:txBody>
      </p:sp>
      <p:cxnSp>
        <p:nvCxnSpPr>
          <p:cNvPr id="10" name="直線コネクタ 9">
            <a:extLst>
              <a:ext uri="{FF2B5EF4-FFF2-40B4-BE49-F238E27FC236}">
                <a16:creationId xmlns:a16="http://schemas.microsoft.com/office/drawing/2014/main" id="{6FDA3ED4-7D37-C04F-8F52-09BB0F640678}"/>
              </a:ext>
            </a:extLst>
          </p:cNvPr>
          <p:cNvCxnSpPr>
            <a:cxnSpLocks/>
          </p:cNvCxnSpPr>
          <p:nvPr userDrawn="1"/>
        </p:nvCxnSpPr>
        <p:spPr>
          <a:xfrm>
            <a:off x="326020" y="891247"/>
            <a:ext cx="11539960" cy="0"/>
          </a:xfrm>
          <a:prstGeom prst="line">
            <a:avLst/>
          </a:prstGeom>
          <a:ln w="25400" cap="rnd">
            <a:solidFill>
              <a:srgbClr val="1A96F0"/>
            </a:solidFill>
          </a:ln>
        </p:spPr>
        <p:style>
          <a:lnRef idx="1">
            <a:schemeClr val="accent1"/>
          </a:lnRef>
          <a:fillRef idx="0">
            <a:schemeClr val="accent1"/>
          </a:fillRef>
          <a:effectRef idx="0">
            <a:schemeClr val="accent1"/>
          </a:effectRef>
          <a:fontRef idx="minor">
            <a:schemeClr val="tx1"/>
          </a:fontRef>
        </p:style>
      </p:cxnSp>
      <p:pic>
        <p:nvPicPr>
          <p:cNvPr id="5" name="図 4">
            <a:extLst>
              <a:ext uri="{FF2B5EF4-FFF2-40B4-BE49-F238E27FC236}">
                <a16:creationId xmlns:a16="http://schemas.microsoft.com/office/drawing/2014/main" id="{D9AB1BF1-72DD-0CD8-5218-A4E078339225}"/>
              </a:ext>
            </a:extLst>
          </p:cNvPr>
          <p:cNvPicPr>
            <a:picLocks noChangeAspect="1"/>
          </p:cNvPicPr>
          <p:nvPr userDrawn="1"/>
        </p:nvPicPr>
        <p:blipFill>
          <a:blip r:embed="rId2"/>
          <a:stretch>
            <a:fillRect/>
          </a:stretch>
        </p:blipFill>
        <p:spPr>
          <a:xfrm>
            <a:off x="10503653" y="344222"/>
            <a:ext cx="1308100" cy="215900"/>
          </a:xfrm>
          <a:prstGeom prst="rect">
            <a:avLst/>
          </a:prstGeom>
        </p:spPr>
      </p:pic>
      <p:cxnSp>
        <p:nvCxnSpPr>
          <p:cNvPr id="29" name="直線コネクタ 28">
            <a:extLst>
              <a:ext uri="{FF2B5EF4-FFF2-40B4-BE49-F238E27FC236}">
                <a16:creationId xmlns:a16="http://schemas.microsoft.com/office/drawing/2014/main" id="{F1DD20A2-AD8B-29CC-2B9F-25662C6F2419}"/>
              </a:ext>
            </a:extLst>
          </p:cNvPr>
          <p:cNvCxnSpPr>
            <a:cxnSpLocks/>
          </p:cNvCxnSpPr>
          <p:nvPr userDrawn="1"/>
        </p:nvCxnSpPr>
        <p:spPr>
          <a:xfrm>
            <a:off x="3050741" y="6265436"/>
            <a:ext cx="291621" cy="0"/>
          </a:xfrm>
          <a:prstGeom prst="line">
            <a:avLst/>
          </a:prstGeom>
          <a:ln>
            <a:solidFill>
              <a:srgbClr val="008CE2"/>
            </a:solidFill>
          </a:ln>
        </p:spPr>
        <p:style>
          <a:lnRef idx="2">
            <a:schemeClr val="accent1"/>
          </a:lnRef>
          <a:fillRef idx="0">
            <a:schemeClr val="accent1"/>
          </a:fillRef>
          <a:effectRef idx="1">
            <a:schemeClr val="accent1"/>
          </a:effectRef>
          <a:fontRef idx="minor">
            <a:schemeClr val="tx1"/>
          </a:fontRef>
        </p:style>
      </p:cxnSp>
      <p:sp>
        <p:nvSpPr>
          <p:cNvPr id="30" name="角丸四角形 29">
            <a:extLst>
              <a:ext uri="{FF2B5EF4-FFF2-40B4-BE49-F238E27FC236}">
                <a16:creationId xmlns:a16="http://schemas.microsoft.com/office/drawing/2014/main" id="{077B59F9-D0BE-C1E1-C10F-F0A2BBCFDBA4}"/>
              </a:ext>
            </a:extLst>
          </p:cNvPr>
          <p:cNvSpPr/>
          <p:nvPr userDrawn="1"/>
        </p:nvSpPr>
        <p:spPr>
          <a:xfrm>
            <a:off x="442913" y="6103131"/>
            <a:ext cx="2607828" cy="324608"/>
          </a:xfrm>
          <a:prstGeom prst="roundRect">
            <a:avLst>
              <a:gd name="adj" fmla="val 0"/>
            </a:avLst>
          </a:prstGeom>
          <a:solidFill>
            <a:srgbClr val="008C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a:solidFill>
                  <a:schemeClr val="bg1"/>
                </a:solidFill>
                <a:latin typeface="Yu Gothic" panose="020B0400000000000000" pitchFamily="34" charset="-128"/>
                <a:ea typeface="Yu Gothic" panose="020B0400000000000000" pitchFamily="34" charset="-128"/>
              </a:rPr>
              <a:t>コミュニケーションとは</a:t>
            </a:r>
            <a:endParaRPr kumimoji="1" lang="ja-JP" altLang="en-US" sz="1400" b="1" dirty="0">
              <a:solidFill>
                <a:schemeClr val="bg1"/>
              </a:solidFill>
              <a:latin typeface="Yu Gothic" panose="020B0400000000000000" pitchFamily="34" charset="-128"/>
              <a:ea typeface="Yu Gothic" panose="020B0400000000000000" pitchFamily="34" charset="-128"/>
            </a:endParaRPr>
          </a:p>
        </p:txBody>
      </p:sp>
      <p:sp>
        <p:nvSpPr>
          <p:cNvPr id="31" name="角丸四角形 30">
            <a:extLst>
              <a:ext uri="{FF2B5EF4-FFF2-40B4-BE49-F238E27FC236}">
                <a16:creationId xmlns:a16="http://schemas.microsoft.com/office/drawing/2014/main" id="{81D5692B-EF9E-85A4-3D92-69E9B1474E7C}"/>
              </a:ext>
            </a:extLst>
          </p:cNvPr>
          <p:cNvSpPr/>
          <p:nvPr userDrawn="1"/>
        </p:nvSpPr>
        <p:spPr>
          <a:xfrm>
            <a:off x="3342362" y="6103131"/>
            <a:ext cx="2607828" cy="324608"/>
          </a:xfrm>
          <a:prstGeom prst="roundRect">
            <a:avLst>
              <a:gd name="adj" fmla="val 0"/>
            </a:avLst>
          </a:prstGeom>
          <a:noFill/>
          <a:ln>
            <a:solidFill>
              <a:srgbClr val="008CE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a:solidFill>
                  <a:srgbClr val="008CE2"/>
                </a:solidFill>
                <a:latin typeface="Yu Gothic" panose="020B0400000000000000" pitchFamily="34" charset="-128"/>
                <a:ea typeface="Yu Gothic" panose="020B0400000000000000" pitchFamily="34" charset="-128"/>
              </a:rPr>
              <a:t>聞く力の基本スキル</a:t>
            </a:r>
            <a:endParaRPr kumimoji="1" lang="ja-JP" altLang="en-US" sz="1400" b="1" dirty="0">
              <a:solidFill>
                <a:srgbClr val="008CE2"/>
              </a:solidFill>
              <a:latin typeface="Yu Gothic" panose="020B0400000000000000" pitchFamily="34" charset="-128"/>
              <a:ea typeface="Yu Gothic" panose="020B0400000000000000" pitchFamily="34" charset="-128"/>
            </a:endParaRPr>
          </a:p>
        </p:txBody>
      </p:sp>
      <p:sp>
        <p:nvSpPr>
          <p:cNvPr id="32" name="角丸四角形 31">
            <a:extLst>
              <a:ext uri="{FF2B5EF4-FFF2-40B4-BE49-F238E27FC236}">
                <a16:creationId xmlns:a16="http://schemas.microsoft.com/office/drawing/2014/main" id="{36F1C5B8-9115-C994-B2CB-E691328081B2}"/>
              </a:ext>
            </a:extLst>
          </p:cNvPr>
          <p:cNvSpPr/>
          <p:nvPr userDrawn="1"/>
        </p:nvSpPr>
        <p:spPr>
          <a:xfrm>
            <a:off x="6241811" y="6103131"/>
            <a:ext cx="2607828" cy="324608"/>
          </a:xfrm>
          <a:prstGeom prst="roundRect">
            <a:avLst>
              <a:gd name="adj" fmla="val 0"/>
            </a:avLst>
          </a:prstGeom>
          <a:noFill/>
          <a:ln>
            <a:solidFill>
              <a:srgbClr val="008CE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a:solidFill>
                  <a:srgbClr val="008CE2"/>
                </a:solidFill>
                <a:latin typeface="Yu Gothic" panose="020B0400000000000000" pitchFamily="34" charset="-128"/>
                <a:ea typeface="Yu Gothic" panose="020B0400000000000000" pitchFamily="34" charset="-128"/>
              </a:rPr>
              <a:t>伝える力の基本スキル</a:t>
            </a:r>
            <a:endParaRPr kumimoji="1" lang="ja-JP" altLang="en-US" sz="1400" b="1" dirty="0">
              <a:solidFill>
                <a:srgbClr val="008CE2"/>
              </a:solidFill>
              <a:latin typeface="Yu Gothic" panose="020B0400000000000000" pitchFamily="34" charset="-128"/>
              <a:ea typeface="Yu Gothic" panose="020B0400000000000000" pitchFamily="34" charset="-128"/>
            </a:endParaRPr>
          </a:p>
        </p:txBody>
      </p:sp>
      <p:sp>
        <p:nvSpPr>
          <p:cNvPr id="33" name="角丸四角形 32">
            <a:extLst>
              <a:ext uri="{FF2B5EF4-FFF2-40B4-BE49-F238E27FC236}">
                <a16:creationId xmlns:a16="http://schemas.microsoft.com/office/drawing/2014/main" id="{3AFA572E-1B5B-604B-09F6-29F21B2F6C5B}"/>
              </a:ext>
            </a:extLst>
          </p:cNvPr>
          <p:cNvSpPr/>
          <p:nvPr userDrawn="1"/>
        </p:nvSpPr>
        <p:spPr>
          <a:xfrm>
            <a:off x="9141260" y="6103131"/>
            <a:ext cx="2607828" cy="324608"/>
          </a:xfrm>
          <a:prstGeom prst="roundRect">
            <a:avLst>
              <a:gd name="adj" fmla="val 0"/>
            </a:avLst>
          </a:prstGeom>
          <a:noFill/>
          <a:ln>
            <a:solidFill>
              <a:srgbClr val="008CE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a:solidFill>
                  <a:srgbClr val="008CE2"/>
                </a:solidFill>
                <a:latin typeface="Yu Gothic" panose="020B0400000000000000" pitchFamily="34" charset="-128"/>
                <a:ea typeface="Yu Gothic" panose="020B0400000000000000" pitchFamily="34" charset="-128"/>
              </a:rPr>
              <a:t>グループワーク</a:t>
            </a:r>
            <a:endParaRPr kumimoji="1" lang="ja-JP" altLang="en-US" sz="1400" b="1" dirty="0">
              <a:solidFill>
                <a:srgbClr val="008CE2"/>
              </a:solidFill>
              <a:latin typeface="Yu Gothic" panose="020B0400000000000000" pitchFamily="34" charset="-128"/>
              <a:ea typeface="Yu Gothic" panose="020B0400000000000000" pitchFamily="34" charset="-128"/>
            </a:endParaRPr>
          </a:p>
        </p:txBody>
      </p:sp>
      <p:cxnSp>
        <p:nvCxnSpPr>
          <p:cNvPr id="34" name="直線コネクタ 33">
            <a:extLst>
              <a:ext uri="{FF2B5EF4-FFF2-40B4-BE49-F238E27FC236}">
                <a16:creationId xmlns:a16="http://schemas.microsoft.com/office/drawing/2014/main" id="{98993177-75CD-1FE4-031E-3A89C3430B59}"/>
              </a:ext>
            </a:extLst>
          </p:cNvPr>
          <p:cNvCxnSpPr>
            <a:cxnSpLocks/>
          </p:cNvCxnSpPr>
          <p:nvPr userDrawn="1"/>
        </p:nvCxnSpPr>
        <p:spPr>
          <a:xfrm>
            <a:off x="5950190" y="6265436"/>
            <a:ext cx="291621" cy="0"/>
          </a:xfrm>
          <a:prstGeom prst="line">
            <a:avLst/>
          </a:prstGeom>
          <a:ln>
            <a:solidFill>
              <a:srgbClr val="008CE2"/>
            </a:solidFill>
          </a:ln>
        </p:spPr>
        <p:style>
          <a:lnRef idx="2">
            <a:schemeClr val="accent1"/>
          </a:lnRef>
          <a:fillRef idx="0">
            <a:schemeClr val="accent1"/>
          </a:fillRef>
          <a:effectRef idx="1">
            <a:schemeClr val="accent1"/>
          </a:effectRef>
          <a:fontRef idx="minor">
            <a:schemeClr val="tx1"/>
          </a:fontRef>
        </p:style>
      </p:cxnSp>
      <p:cxnSp>
        <p:nvCxnSpPr>
          <p:cNvPr id="35" name="直線コネクタ 34">
            <a:extLst>
              <a:ext uri="{FF2B5EF4-FFF2-40B4-BE49-F238E27FC236}">
                <a16:creationId xmlns:a16="http://schemas.microsoft.com/office/drawing/2014/main" id="{CD5403C1-C01B-8791-D0E3-4B515C1A394D}"/>
              </a:ext>
            </a:extLst>
          </p:cNvPr>
          <p:cNvCxnSpPr>
            <a:cxnSpLocks/>
          </p:cNvCxnSpPr>
          <p:nvPr userDrawn="1"/>
        </p:nvCxnSpPr>
        <p:spPr>
          <a:xfrm>
            <a:off x="8849639" y="6265436"/>
            <a:ext cx="291621" cy="0"/>
          </a:xfrm>
          <a:prstGeom prst="line">
            <a:avLst/>
          </a:prstGeom>
          <a:ln>
            <a:solidFill>
              <a:srgbClr val="008CE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83742575"/>
      </p:ext>
    </p:extLst>
  </p:cSld>
  <p:clrMapOvr>
    <a:masterClrMapping/>
  </p:clrMapOvr>
  <p:extLst>
    <p:ext uri="{DCECCB84-F9BA-43D5-87BE-67443E8EF086}">
      <p15:sldGuideLst xmlns:p15="http://schemas.microsoft.com/office/powerpoint/2012/main">
        <p15:guide id="1" orient="horz" pos="731">
          <p15:clr>
            <a:srgbClr val="FBAE40"/>
          </p15:clr>
        </p15:guide>
        <p15:guide id="2" pos="279">
          <p15:clr>
            <a:srgbClr val="FBAE40"/>
          </p15:clr>
        </p15:guide>
        <p15:guide id="3" pos="7401">
          <p15:clr>
            <a:srgbClr val="FBAE40"/>
          </p15:clr>
        </p15:guide>
        <p15:guide id="4" orient="horz" pos="1366">
          <p15:clr>
            <a:srgbClr val="FBAE40"/>
          </p15:clr>
        </p15:guide>
        <p15:guide id="5" orient="horz" pos="4042">
          <p15:clr>
            <a:srgbClr val="FBAE40"/>
          </p15:clr>
        </p15:guide>
        <p15:guide id="6" orient="horz" pos="3748">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_タイトルとコンテンツ">
    <p:bg>
      <p:bgPr>
        <a:solidFill>
          <a:schemeClr val="bg1">
            <a:lumMod val="95000"/>
            <a:alpha val="60000"/>
          </a:schemeClr>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5A0D3B3-C8C1-6E46-8649-3782253E9025}"/>
              </a:ext>
            </a:extLst>
          </p:cNvPr>
          <p:cNvSpPr>
            <a:spLocks noGrp="1"/>
          </p:cNvSpPr>
          <p:nvPr>
            <p:ph type="title"/>
          </p:nvPr>
        </p:nvSpPr>
        <p:spPr>
          <a:xfrm>
            <a:off x="335665" y="195600"/>
            <a:ext cx="11444657" cy="573026"/>
          </a:xfrm>
        </p:spPr>
        <p:txBody>
          <a:bodyPr tIns="72000">
            <a:normAutofit/>
          </a:bodyPr>
          <a:lstStyle>
            <a:lvl1pPr>
              <a:defRPr sz="2400" b="1" i="0" spc="300">
                <a:solidFill>
                  <a:schemeClr val="tx1">
                    <a:lumMod val="75000"/>
                    <a:lumOff val="25000"/>
                  </a:schemeClr>
                </a:solidFill>
                <a:latin typeface="FUTURA MEDIUM" panose="020B0602020204020303" pitchFamily="34" charset="-79"/>
                <a:ea typeface="Yu Gothic" panose="020B0400000000000000" pitchFamily="34" charset="-128"/>
                <a:cs typeface="FUTURA MEDIUM" panose="020B0602020204020303" pitchFamily="34" charset="-79"/>
              </a:defRPr>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2C9669E2-129F-E448-9132-D00EB420106A}"/>
              </a:ext>
            </a:extLst>
          </p:cNvPr>
          <p:cNvSpPr>
            <a:spLocks noGrp="1"/>
          </p:cNvSpPr>
          <p:nvPr>
            <p:ph idx="1"/>
          </p:nvPr>
        </p:nvSpPr>
        <p:spPr>
          <a:xfrm>
            <a:off x="459759" y="1161028"/>
            <a:ext cx="11272482" cy="829816"/>
          </a:xfrm>
        </p:spPr>
        <p:txBody>
          <a:bodyPr tIns="144000">
            <a:normAutofit/>
          </a:bodyPr>
          <a:lstStyle>
            <a:lvl1pPr marL="0" indent="0">
              <a:spcBef>
                <a:spcPts val="600"/>
              </a:spcBef>
              <a:buNone/>
              <a:defRPr sz="1800" b="1" i="0" spc="300">
                <a:solidFill>
                  <a:schemeClr val="tx1">
                    <a:lumMod val="75000"/>
                    <a:lumOff val="25000"/>
                  </a:schemeClr>
                </a:solidFill>
                <a:latin typeface="FUTURA MEDIUM" panose="020B0602020204020303" pitchFamily="34" charset="-79"/>
                <a:ea typeface="Yu Gothic" panose="020B0400000000000000" pitchFamily="34" charset="-128"/>
                <a:cs typeface="FUTURA MEDIUM" panose="020B0602020204020303" pitchFamily="34" charset="-79"/>
              </a:defRPr>
            </a:lvl1pPr>
            <a:lvl2pPr>
              <a:defRPr b="1" i="0">
                <a:solidFill>
                  <a:schemeClr val="tx1">
                    <a:lumMod val="75000"/>
                    <a:lumOff val="25000"/>
                  </a:schemeClr>
                </a:solidFill>
                <a:latin typeface="Yu Gothic" panose="020B0400000000000000" pitchFamily="34" charset="-128"/>
                <a:ea typeface="Yu Gothic" panose="020B0400000000000000" pitchFamily="34" charset="-128"/>
              </a:defRPr>
            </a:lvl2pPr>
            <a:lvl3pPr>
              <a:defRPr b="1" i="0">
                <a:solidFill>
                  <a:schemeClr val="tx1">
                    <a:lumMod val="75000"/>
                    <a:lumOff val="25000"/>
                  </a:schemeClr>
                </a:solidFill>
                <a:latin typeface="Yu Gothic" panose="020B0400000000000000" pitchFamily="34" charset="-128"/>
                <a:ea typeface="Yu Gothic" panose="020B0400000000000000" pitchFamily="34" charset="-128"/>
              </a:defRPr>
            </a:lvl3pPr>
            <a:lvl4pPr>
              <a:defRPr b="1" i="0">
                <a:solidFill>
                  <a:schemeClr val="tx1">
                    <a:lumMod val="75000"/>
                    <a:lumOff val="25000"/>
                  </a:schemeClr>
                </a:solidFill>
                <a:latin typeface="Yu Gothic" panose="020B0400000000000000" pitchFamily="34" charset="-128"/>
                <a:ea typeface="Yu Gothic" panose="020B0400000000000000" pitchFamily="34" charset="-128"/>
              </a:defRPr>
            </a:lvl4pPr>
            <a:lvl5pPr>
              <a:defRPr b="1" i="0">
                <a:solidFill>
                  <a:schemeClr val="tx1">
                    <a:lumMod val="75000"/>
                    <a:lumOff val="25000"/>
                  </a:schemeClr>
                </a:solidFill>
                <a:latin typeface="Yu Gothic" panose="020B0400000000000000" pitchFamily="34" charset="-128"/>
                <a:ea typeface="Yu Gothic" panose="020B0400000000000000" pitchFamily="34" charset="-128"/>
              </a:defRPr>
            </a:lvl5pPr>
          </a:lstStyle>
          <a:p>
            <a:pPr lvl="0"/>
            <a:r>
              <a:rPr kumimoji="1" lang="ja-JP" altLang="en-US"/>
              <a:t>マスター テキストの書式設定</a:t>
            </a:r>
            <a:endParaRPr kumimoji="1" lang="en-US" altLang="ja-JP" dirty="0"/>
          </a:p>
        </p:txBody>
      </p:sp>
      <p:sp>
        <p:nvSpPr>
          <p:cNvPr id="4" name="日付プレースホルダー 3">
            <a:extLst>
              <a:ext uri="{FF2B5EF4-FFF2-40B4-BE49-F238E27FC236}">
                <a16:creationId xmlns:a16="http://schemas.microsoft.com/office/drawing/2014/main" id="{1400917B-6676-EB41-8644-7F9CC35D4495}"/>
              </a:ext>
            </a:extLst>
          </p:cNvPr>
          <p:cNvSpPr>
            <a:spLocks noGrp="1"/>
          </p:cNvSpPr>
          <p:nvPr>
            <p:ph type="dt" sz="half" idx="10"/>
          </p:nvPr>
        </p:nvSpPr>
        <p:spPr>
          <a:xfrm>
            <a:off x="132144" y="6519944"/>
            <a:ext cx="2743200" cy="247831"/>
          </a:xfrm>
        </p:spPr>
        <p:txBody>
          <a:bodyPr/>
          <a:lstStyle>
            <a:lvl1pPr>
              <a:defRPr sz="900" b="0" i="0">
                <a:latin typeface="Futura Medium" panose="020B0602020204020303" pitchFamily="34" charset="-79"/>
                <a:cs typeface="Futura Medium" panose="020B0602020204020303" pitchFamily="34" charset="-79"/>
              </a:defRPr>
            </a:lvl1pPr>
          </a:lstStyle>
          <a:p>
            <a:r>
              <a:rPr lang="en-US" altLang="ja-JP"/>
              <a:t>© 2022 CONE inc.</a:t>
            </a:r>
            <a:endParaRPr lang="ja-JP" altLang="en-US"/>
          </a:p>
        </p:txBody>
      </p:sp>
      <p:sp>
        <p:nvSpPr>
          <p:cNvPr id="6" name="スライド番号プレースホルダー 5">
            <a:extLst>
              <a:ext uri="{FF2B5EF4-FFF2-40B4-BE49-F238E27FC236}">
                <a16:creationId xmlns:a16="http://schemas.microsoft.com/office/drawing/2014/main" id="{F1ED10C2-C734-7543-ADCD-6AD932BFFF38}"/>
              </a:ext>
            </a:extLst>
          </p:cNvPr>
          <p:cNvSpPr>
            <a:spLocks noGrp="1"/>
          </p:cNvSpPr>
          <p:nvPr>
            <p:ph type="sldNum" sz="quarter" idx="12"/>
          </p:nvPr>
        </p:nvSpPr>
        <p:spPr>
          <a:xfrm>
            <a:off x="9316656" y="6519943"/>
            <a:ext cx="2743200" cy="247831"/>
          </a:xfrm>
        </p:spPr>
        <p:txBody>
          <a:bodyPr/>
          <a:lstStyle>
            <a:lvl1pPr>
              <a:defRPr sz="1000" b="0" i="0">
                <a:latin typeface="Futura Medium" panose="020B0602020204020303" pitchFamily="34" charset="-79"/>
                <a:cs typeface="Futura Medium" panose="020B0602020204020303" pitchFamily="34" charset="-79"/>
              </a:defRPr>
            </a:lvl1pPr>
          </a:lstStyle>
          <a:p>
            <a:fld id="{E310EA0D-2252-9045-A82C-BA460C3629D0}" type="slidenum">
              <a:rPr lang="ja-JP" altLang="en-US" smtClean="0"/>
              <a:pPr/>
              <a:t>‹#›</a:t>
            </a:fld>
            <a:endParaRPr lang="ja-JP" altLang="en-US"/>
          </a:p>
        </p:txBody>
      </p:sp>
      <p:cxnSp>
        <p:nvCxnSpPr>
          <p:cNvPr id="10" name="直線コネクタ 9">
            <a:extLst>
              <a:ext uri="{FF2B5EF4-FFF2-40B4-BE49-F238E27FC236}">
                <a16:creationId xmlns:a16="http://schemas.microsoft.com/office/drawing/2014/main" id="{6FDA3ED4-7D37-C04F-8F52-09BB0F640678}"/>
              </a:ext>
            </a:extLst>
          </p:cNvPr>
          <p:cNvCxnSpPr>
            <a:cxnSpLocks/>
          </p:cNvCxnSpPr>
          <p:nvPr userDrawn="1"/>
        </p:nvCxnSpPr>
        <p:spPr>
          <a:xfrm>
            <a:off x="326020" y="891247"/>
            <a:ext cx="11539960" cy="0"/>
          </a:xfrm>
          <a:prstGeom prst="line">
            <a:avLst/>
          </a:prstGeom>
          <a:ln w="25400" cap="rnd">
            <a:solidFill>
              <a:srgbClr val="1A96F0"/>
            </a:solidFill>
          </a:ln>
        </p:spPr>
        <p:style>
          <a:lnRef idx="1">
            <a:schemeClr val="accent1"/>
          </a:lnRef>
          <a:fillRef idx="0">
            <a:schemeClr val="accent1"/>
          </a:fillRef>
          <a:effectRef idx="0">
            <a:schemeClr val="accent1"/>
          </a:effectRef>
          <a:fontRef idx="minor">
            <a:schemeClr val="tx1"/>
          </a:fontRef>
        </p:style>
      </p:cxnSp>
      <p:pic>
        <p:nvPicPr>
          <p:cNvPr id="5" name="図 4">
            <a:extLst>
              <a:ext uri="{FF2B5EF4-FFF2-40B4-BE49-F238E27FC236}">
                <a16:creationId xmlns:a16="http://schemas.microsoft.com/office/drawing/2014/main" id="{D9AB1BF1-72DD-0CD8-5218-A4E078339225}"/>
              </a:ext>
            </a:extLst>
          </p:cNvPr>
          <p:cNvPicPr>
            <a:picLocks noChangeAspect="1"/>
          </p:cNvPicPr>
          <p:nvPr userDrawn="1"/>
        </p:nvPicPr>
        <p:blipFill>
          <a:blip r:embed="rId2"/>
          <a:stretch>
            <a:fillRect/>
          </a:stretch>
        </p:blipFill>
        <p:spPr>
          <a:xfrm>
            <a:off x="10503653" y="344222"/>
            <a:ext cx="1308100" cy="215900"/>
          </a:xfrm>
          <a:prstGeom prst="rect">
            <a:avLst/>
          </a:prstGeom>
        </p:spPr>
      </p:pic>
      <p:cxnSp>
        <p:nvCxnSpPr>
          <p:cNvPr id="15" name="直線コネクタ 14">
            <a:extLst>
              <a:ext uri="{FF2B5EF4-FFF2-40B4-BE49-F238E27FC236}">
                <a16:creationId xmlns:a16="http://schemas.microsoft.com/office/drawing/2014/main" id="{0871BE74-D448-A032-91C1-7D60938604B6}"/>
              </a:ext>
            </a:extLst>
          </p:cNvPr>
          <p:cNvCxnSpPr>
            <a:cxnSpLocks/>
          </p:cNvCxnSpPr>
          <p:nvPr userDrawn="1"/>
        </p:nvCxnSpPr>
        <p:spPr>
          <a:xfrm>
            <a:off x="3050741" y="6265436"/>
            <a:ext cx="291621" cy="0"/>
          </a:xfrm>
          <a:prstGeom prst="line">
            <a:avLst/>
          </a:prstGeom>
          <a:ln>
            <a:solidFill>
              <a:srgbClr val="008CE2"/>
            </a:solidFill>
          </a:ln>
        </p:spPr>
        <p:style>
          <a:lnRef idx="2">
            <a:schemeClr val="accent1"/>
          </a:lnRef>
          <a:fillRef idx="0">
            <a:schemeClr val="accent1"/>
          </a:fillRef>
          <a:effectRef idx="1">
            <a:schemeClr val="accent1"/>
          </a:effectRef>
          <a:fontRef idx="minor">
            <a:schemeClr val="tx1"/>
          </a:fontRef>
        </p:style>
      </p:cxnSp>
      <p:sp>
        <p:nvSpPr>
          <p:cNvPr id="16" name="角丸四角形 15">
            <a:extLst>
              <a:ext uri="{FF2B5EF4-FFF2-40B4-BE49-F238E27FC236}">
                <a16:creationId xmlns:a16="http://schemas.microsoft.com/office/drawing/2014/main" id="{E8BD2D88-44F8-5DD7-690C-0C90DE931863}"/>
              </a:ext>
            </a:extLst>
          </p:cNvPr>
          <p:cNvSpPr/>
          <p:nvPr userDrawn="1"/>
        </p:nvSpPr>
        <p:spPr>
          <a:xfrm>
            <a:off x="442913" y="6103131"/>
            <a:ext cx="2607828" cy="324608"/>
          </a:xfrm>
          <a:prstGeom prst="roundRect">
            <a:avLst>
              <a:gd name="adj" fmla="val 0"/>
            </a:avLst>
          </a:prstGeom>
          <a:noFill/>
          <a:ln>
            <a:solidFill>
              <a:srgbClr val="008CE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ja-JP" altLang="en-US" sz="1400" b="1">
                <a:solidFill>
                  <a:srgbClr val="008CE2"/>
                </a:solidFill>
                <a:latin typeface="Yu Gothic" panose="020B0400000000000000" pitchFamily="34" charset="-128"/>
                <a:ea typeface="Yu Gothic" panose="020B0400000000000000" pitchFamily="34" charset="-128"/>
              </a:rPr>
              <a:t>コミュニケーションとは</a:t>
            </a:r>
            <a:endParaRPr lang="ja-JP" altLang="en-US" sz="1400" b="1" dirty="0">
              <a:solidFill>
                <a:srgbClr val="008CE2"/>
              </a:solidFill>
              <a:latin typeface="Yu Gothic" panose="020B0400000000000000" pitchFamily="34" charset="-128"/>
              <a:ea typeface="Yu Gothic" panose="020B0400000000000000" pitchFamily="34" charset="-128"/>
            </a:endParaRPr>
          </a:p>
        </p:txBody>
      </p:sp>
      <p:sp>
        <p:nvSpPr>
          <p:cNvPr id="17" name="角丸四角形 16">
            <a:extLst>
              <a:ext uri="{FF2B5EF4-FFF2-40B4-BE49-F238E27FC236}">
                <a16:creationId xmlns:a16="http://schemas.microsoft.com/office/drawing/2014/main" id="{ACF79FED-6DC9-FF48-F3C5-C6D0EE757F4F}"/>
              </a:ext>
            </a:extLst>
          </p:cNvPr>
          <p:cNvSpPr/>
          <p:nvPr userDrawn="1"/>
        </p:nvSpPr>
        <p:spPr>
          <a:xfrm>
            <a:off x="3342362" y="6103131"/>
            <a:ext cx="2607828" cy="324608"/>
          </a:xfrm>
          <a:prstGeom prst="roundRect">
            <a:avLst>
              <a:gd name="adj" fmla="val 0"/>
            </a:avLst>
          </a:prstGeom>
          <a:solidFill>
            <a:srgbClr val="008C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ja-JP" altLang="en-US" sz="1400" b="1">
                <a:solidFill>
                  <a:schemeClr val="bg1"/>
                </a:solidFill>
                <a:latin typeface="Yu Gothic" panose="020B0400000000000000" pitchFamily="34" charset="-128"/>
                <a:ea typeface="Yu Gothic" panose="020B0400000000000000" pitchFamily="34" charset="-128"/>
              </a:rPr>
              <a:t>聞く力の基本スキル</a:t>
            </a:r>
            <a:endParaRPr lang="ja-JP" altLang="en-US" sz="1400" b="1" dirty="0">
              <a:solidFill>
                <a:schemeClr val="bg1"/>
              </a:solidFill>
              <a:latin typeface="Yu Gothic" panose="020B0400000000000000" pitchFamily="34" charset="-128"/>
              <a:ea typeface="Yu Gothic" panose="020B0400000000000000" pitchFamily="34" charset="-128"/>
            </a:endParaRPr>
          </a:p>
        </p:txBody>
      </p:sp>
      <p:sp>
        <p:nvSpPr>
          <p:cNvPr id="18" name="角丸四角形 17">
            <a:extLst>
              <a:ext uri="{FF2B5EF4-FFF2-40B4-BE49-F238E27FC236}">
                <a16:creationId xmlns:a16="http://schemas.microsoft.com/office/drawing/2014/main" id="{A950CF9B-8F9A-7052-EE23-41EC38073199}"/>
              </a:ext>
            </a:extLst>
          </p:cNvPr>
          <p:cNvSpPr/>
          <p:nvPr userDrawn="1"/>
        </p:nvSpPr>
        <p:spPr>
          <a:xfrm>
            <a:off x="6241811" y="6103131"/>
            <a:ext cx="2607828" cy="324608"/>
          </a:xfrm>
          <a:prstGeom prst="roundRect">
            <a:avLst>
              <a:gd name="adj" fmla="val 0"/>
            </a:avLst>
          </a:prstGeom>
          <a:noFill/>
          <a:ln>
            <a:solidFill>
              <a:srgbClr val="008CE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a:solidFill>
                  <a:srgbClr val="008CE2"/>
                </a:solidFill>
                <a:latin typeface="Yu Gothic" panose="020B0400000000000000" pitchFamily="34" charset="-128"/>
                <a:ea typeface="Yu Gothic" panose="020B0400000000000000" pitchFamily="34" charset="-128"/>
              </a:rPr>
              <a:t>伝える力の基本スキル</a:t>
            </a:r>
            <a:endParaRPr kumimoji="1" lang="ja-JP" altLang="en-US" sz="1400" b="1" dirty="0">
              <a:solidFill>
                <a:srgbClr val="008CE2"/>
              </a:solidFill>
              <a:latin typeface="Yu Gothic" panose="020B0400000000000000" pitchFamily="34" charset="-128"/>
              <a:ea typeface="Yu Gothic" panose="020B0400000000000000" pitchFamily="34" charset="-128"/>
            </a:endParaRPr>
          </a:p>
        </p:txBody>
      </p:sp>
      <p:sp>
        <p:nvSpPr>
          <p:cNvPr id="19" name="角丸四角形 18">
            <a:extLst>
              <a:ext uri="{FF2B5EF4-FFF2-40B4-BE49-F238E27FC236}">
                <a16:creationId xmlns:a16="http://schemas.microsoft.com/office/drawing/2014/main" id="{A7C50EDD-E1FC-0449-1874-50737A7BB07E}"/>
              </a:ext>
            </a:extLst>
          </p:cNvPr>
          <p:cNvSpPr/>
          <p:nvPr userDrawn="1"/>
        </p:nvSpPr>
        <p:spPr>
          <a:xfrm>
            <a:off x="9141260" y="6103131"/>
            <a:ext cx="2607828" cy="324608"/>
          </a:xfrm>
          <a:prstGeom prst="roundRect">
            <a:avLst>
              <a:gd name="adj" fmla="val 0"/>
            </a:avLst>
          </a:prstGeom>
          <a:noFill/>
          <a:ln>
            <a:solidFill>
              <a:srgbClr val="008CE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a:solidFill>
                  <a:srgbClr val="008CE2"/>
                </a:solidFill>
                <a:latin typeface="Yu Gothic" panose="020B0400000000000000" pitchFamily="34" charset="-128"/>
                <a:ea typeface="Yu Gothic" panose="020B0400000000000000" pitchFamily="34" charset="-128"/>
              </a:rPr>
              <a:t>グループワーク</a:t>
            </a:r>
            <a:endParaRPr kumimoji="1" lang="ja-JP" altLang="en-US" sz="1400" b="1" dirty="0">
              <a:solidFill>
                <a:srgbClr val="008CE2"/>
              </a:solidFill>
              <a:latin typeface="Yu Gothic" panose="020B0400000000000000" pitchFamily="34" charset="-128"/>
              <a:ea typeface="Yu Gothic" panose="020B0400000000000000" pitchFamily="34" charset="-128"/>
            </a:endParaRPr>
          </a:p>
        </p:txBody>
      </p:sp>
      <p:cxnSp>
        <p:nvCxnSpPr>
          <p:cNvPr id="20" name="直線コネクタ 19">
            <a:extLst>
              <a:ext uri="{FF2B5EF4-FFF2-40B4-BE49-F238E27FC236}">
                <a16:creationId xmlns:a16="http://schemas.microsoft.com/office/drawing/2014/main" id="{66D43758-4829-DD86-E9AA-683C44E7FDB7}"/>
              </a:ext>
            </a:extLst>
          </p:cNvPr>
          <p:cNvCxnSpPr>
            <a:cxnSpLocks/>
          </p:cNvCxnSpPr>
          <p:nvPr userDrawn="1"/>
        </p:nvCxnSpPr>
        <p:spPr>
          <a:xfrm>
            <a:off x="5950190" y="6265436"/>
            <a:ext cx="291621" cy="0"/>
          </a:xfrm>
          <a:prstGeom prst="line">
            <a:avLst/>
          </a:prstGeom>
          <a:ln>
            <a:solidFill>
              <a:srgbClr val="008CE2"/>
            </a:solidFill>
          </a:ln>
        </p:spPr>
        <p:style>
          <a:lnRef idx="2">
            <a:schemeClr val="accent1"/>
          </a:lnRef>
          <a:fillRef idx="0">
            <a:schemeClr val="accent1"/>
          </a:fillRef>
          <a:effectRef idx="1">
            <a:schemeClr val="accent1"/>
          </a:effectRef>
          <a:fontRef idx="minor">
            <a:schemeClr val="tx1"/>
          </a:fontRef>
        </p:style>
      </p:cxnSp>
      <p:cxnSp>
        <p:nvCxnSpPr>
          <p:cNvPr id="21" name="直線コネクタ 20">
            <a:extLst>
              <a:ext uri="{FF2B5EF4-FFF2-40B4-BE49-F238E27FC236}">
                <a16:creationId xmlns:a16="http://schemas.microsoft.com/office/drawing/2014/main" id="{1E162FE2-8718-8F46-D1FD-207E5BB7A7BE}"/>
              </a:ext>
            </a:extLst>
          </p:cNvPr>
          <p:cNvCxnSpPr>
            <a:cxnSpLocks/>
          </p:cNvCxnSpPr>
          <p:nvPr userDrawn="1"/>
        </p:nvCxnSpPr>
        <p:spPr>
          <a:xfrm>
            <a:off x="8849639" y="6265436"/>
            <a:ext cx="291621" cy="0"/>
          </a:xfrm>
          <a:prstGeom prst="line">
            <a:avLst/>
          </a:prstGeom>
          <a:ln>
            <a:solidFill>
              <a:srgbClr val="008CE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83800667"/>
      </p:ext>
    </p:extLst>
  </p:cSld>
  <p:clrMapOvr>
    <a:masterClrMapping/>
  </p:clrMapOvr>
  <p:extLst>
    <p:ext uri="{DCECCB84-F9BA-43D5-87BE-67443E8EF086}">
      <p15:sldGuideLst xmlns:p15="http://schemas.microsoft.com/office/powerpoint/2012/main">
        <p15:guide id="1" orient="horz" pos="731">
          <p15:clr>
            <a:srgbClr val="FBAE40"/>
          </p15:clr>
        </p15:guide>
        <p15:guide id="2" pos="279">
          <p15:clr>
            <a:srgbClr val="FBAE40"/>
          </p15:clr>
        </p15:guide>
        <p15:guide id="3" pos="7401">
          <p15:clr>
            <a:srgbClr val="FBAE40"/>
          </p15:clr>
        </p15:guide>
        <p15:guide id="4" orient="horz" pos="1366">
          <p15:clr>
            <a:srgbClr val="FBAE40"/>
          </p15:clr>
        </p15:guide>
        <p15:guide id="5" orient="horz" pos="4042">
          <p15:clr>
            <a:srgbClr val="FBAE40"/>
          </p15:clr>
        </p15:guide>
        <p15:guide id="6" orient="horz" pos="374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4_タイトルとコンテンツ">
    <p:bg>
      <p:bgPr>
        <a:solidFill>
          <a:schemeClr val="bg1">
            <a:lumMod val="95000"/>
            <a:alpha val="60000"/>
          </a:schemeClr>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5A0D3B3-C8C1-6E46-8649-3782253E9025}"/>
              </a:ext>
            </a:extLst>
          </p:cNvPr>
          <p:cNvSpPr>
            <a:spLocks noGrp="1"/>
          </p:cNvSpPr>
          <p:nvPr>
            <p:ph type="title"/>
          </p:nvPr>
        </p:nvSpPr>
        <p:spPr>
          <a:xfrm>
            <a:off x="335665" y="195600"/>
            <a:ext cx="11444657" cy="573026"/>
          </a:xfrm>
        </p:spPr>
        <p:txBody>
          <a:bodyPr tIns="72000">
            <a:normAutofit/>
          </a:bodyPr>
          <a:lstStyle>
            <a:lvl1pPr>
              <a:defRPr sz="2400" b="1" i="0" spc="300">
                <a:solidFill>
                  <a:schemeClr val="tx1">
                    <a:lumMod val="75000"/>
                    <a:lumOff val="25000"/>
                  </a:schemeClr>
                </a:solidFill>
                <a:latin typeface="FUTURA MEDIUM" panose="020B0602020204020303" pitchFamily="34" charset="-79"/>
                <a:ea typeface="Yu Gothic" panose="020B0400000000000000" pitchFamily="34" charset="-128"/>
                <a:cs typeface="FUTURA MEDIUM" panose="020B0602020204020303" pitchFamily="34" charset="-79"/>
              </a:defRPr>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2C9669E2-129F-E448-9132-D00EB420106A}"/>
              </a:ext>
            </a:extLst>
          </p:cNvPr>
          <p:cNvSpPr>
            <a:spLocks noGrp="1"/>
          </p:cNvSpPr>
          <p:nvPr>
            <p:ph idx="1"/>
          </p:nvPr>
        </p:nvSpPr>
        <p:spPr>
          <a:xfrm>
            <a:off x="459759" y="1161028"/>
            <a:ext cx="11272482" cy="829816"/>
          </a:xfrm>
        </p:spPr>
        <p:txBody>
          <a:bodyPr tIns="144000">
            <a:normAutofit/>
          </a:bodyPr>
          <a:lstStyle>
            <a:lvl1pPr marL="0" indent="0">
              <a:spcBef>
                <a:spcPts val="600"/>
              </a:spcBef>
              <a:buNone/>
              <a:defRPr sz="1800" b="1" i="0" spc="300">
                <a:solidFill>
                  <a:schemeClr val="tx1">
                    <a:lumMod val="75000"/>
                    <a:lumOff val="25000"/>
                  </a:schemeClr>
                </a:solidFill>
                <a:latin typeface="FUTURA MEDIUM" panose="020B0602020204020303" pitchFamily="34" charset="-79"/>
                <a:ea typeface="Yu Gothic" panose="020B0400000000000000" pitchFamily="34" charset="-128"/>
                <a:cs typeface="FUTURA MEDIUM" panose="020B0602020204020303" pitchFamily="34" charset="-79"/>
              </a:defRPr>
            </a:lvl1pPr>
            <a:lvl2pPr>
              <a:defRPr b="1" i="0">
                <a:solidFill>
                  <a:schemeClr val="tx1">
                    <a:lumMod val="75000"/>
                    <a:lumOff val="25000"/>
                  </a:schemeClr>
                </a:solidFill>
                <a:latin typeface="Yu Gothic" panose="020B0400000000000000" pitchFamily="34" charset="-128"/>
                <a:ea typeface="Yu Gothic" panose="020B0400000000000000" pitchFamily="34" charset="-128"/>
              </a:defRPr>
            </a:lvl2pPr>
            <a:lvl3pPr>
              <a:defRPr b="1" i="0">
                <a:solidFill>
                  <a:schemeClr val="tx1">
                    <a:lumMod val="75000"/>
                    <a:lumOff val="25000"/>
                  </a:schemeClr>
                </a:solidFill>
                <a:latin typeface="Yu Gothic" panose="020B0400000000000000" pitchFamily="34" charset="-128"/>
                <a:ea typeface="Yu Gothic" panose="020B0400000000000000" pitchFamily="34" charset="-128"/>
              </a:defRPr>
            </a:lvl3pPr>
            <a:lvl4pPr>
              <a:defRPr b="1" i="0">
                <a:solidFill>
                  <a:schemeClr val="tx1">
                    <a:lumMod val="75000"/>
                    <a:lumOff val="25000"/>
                  </a:schemeClr>
                </a:solidFill>
                <a:latin typeface="Yu Gothic" panose="020B0400000000000000" pitchFamily="34" charset="-128"/>
                <a:ea typeface="Yu Gothic" panose="020B0400000000000000" pitchFamily="34" charset="-128"/>
              </a:defRPr>
            </a:lvl4pPr>
            <a:lvl5pPr>
              <a:defRPr b="1" i="0">
                <a:solidFill>
                  <a:schemeClr val="tx1">
                    <a:lumMod val="75000"/>
                    <a:lumOff val="25000"/>
                  </a:schemeClr>
                </a:solidFill>
                <a:latin typeface="Yu Gothic" panose="020B0400000000000000" pitchFamily="34" charset="-128"/>
                <a:ea typeface="Yu Gothic" panose="020B0400000000000000" pitchFamily="34" charset="-128"/>
              </a:defRPr>
            </a:lvl5pPr>
          </a:lstStyle>
          <a:p>
            <a:pPr lvl="0"/>
            <a:r>
              <a:rPr kumimoji="1" lang="ja-JP" altLang="en-US"/>
              <a:t>マスター テキストの書式設定</a:t>
            </a:r>
            <a:endParaRPr kumimoji="1" lang="en-US" altLang="ja-JP" dirty="0"/>
          </a:p>
        </p:txBody>
      </p:sp>
      <p:sp>
        <p:nvSpPr>
          <p:cNvPr id="4" name="日付プレースホルダー 3">
            <a:extLst>
              <a:ext uri="{FF2B5EF4-FFF2-40B4-BE49-F238E27FC236}">
                <a16:creationId xmlns:a16="http://schemas.microsoft.com/office/drawing/2014/main" id="{1400917B-6676-EB41-8644-7F9CC35D4495}"/>
              </a:ext>
            </a:extLst>
          </p:cNvPr>
          <p:cNvSpPr>
            <a:spLocks noGrp="1"/>
          </p:cNvSpPr>
          <p:nvPr>
            <p:ph type="dt" sz="half" idx="10"/>
          </p:nvPr>
        </p:nvSpPr>
        <p:spPr>
          <a:xfrm>
            <a:off x="132144" y="6519944"/>
            <a:ext cx="2743200" cy="247831"/>
          </a:xfrm>
        </p:spPr>
        <p:txBody>
          <a:bodyPr/>
          <a:lstStyle>
            <a:lvl1pPr>
              <a:defRPr sz="900" b="0" i="0">
                <a:latin typeface="Futura Medium" panose="020B0602020204020303" pitchFamily="34" charset="-79"/>
                <a:cs typeface="Futura Medium" panose="020B0602020204020303" pitchFamily="34" charset="-79"/>
              </a:defRPr>
            </a:lvl1pPr>
          </a:lstStyle>
          <a:p>
            <a:r>
              <a:rPr lang="en-US" altLang="ja-JP"/>
              <a:t>© 2022 CONE inc.</a:t>
            </a:r>
            <a:endParaRPr lang="ja-JP" altLang="en-US"/>
          </a:p>
        </p:txBody>
      </p:sp>
      <p:sp>
        <p:nvSpPr>
          <p:cNvPr id="6" name="スライド番号プレースホルダー 5">
            <a:extLst>
              <a:ext uri="{FF2B5EF4-FFF2-40B4-BE49-F238E27FC236}">
                <a16:creationId xmlns:a16="http://schemas.microsoft.com/office/drawing/2014/main" id="{F1ED10C2-C734-7543-ADCD-6AD932BFFF38}"/>
              </a:ext>
            </a:extLst>
          </p:cNvPr>
          <p:cNvSpPr>
            <a:spLocks noGrp="1"/>
          </p:cNvSpPr>
          <p:nvPr>
            <p:ph type="sldNum" sz="quarter" idx="12"/>
          </p:nvPr>
        </p:nvSpPr>
        <p:spPr>
          <a:xfrm>
            <a:off x="9316656" y="6519943"/>
            <a:ext cx="2743200" cy="247831"/>
          </a:xfrm>
        </p:spPr>
        <p:txBody>
          <a:bodyPr/>
          <a:lstStyle>
            <a:lvl1pPr>
              <a:defRPr sz="1000" b="0" i="0">
                <a:latin typeface="Futura Medium" panose="020B0602020204020303" pitchFamily="34" charset="-79"/>
                <a:cs typeface="Futura Medium" panose="020B0602020204020303" pitchFamily="34" charset="-79"/>
              </a:defRPr>
            </a:lvl1pPr>
          </a:lstStyle>
          <a:p>
            <a:fld id="{E310EA0D-2252-9045-A82C-BA460C3629D0}" type="slidenum">
              <a:rPr lang="ja-JP" altLang="en-US" smtClean="0"/>
              <a:pPr/>
              <a:t>‹#›</a:t>
            </a:fld>
            <a:endParaRPr lang="ja-JP" altLang="en-US"/>
          </a:p>
        </p:txBody>
      </p:sp>
      <p:cxnSp>
        <p:nvCxnSpPr>
          <p:cNvPr id="10" name="直線コネクタ 9">
            <a:extLst>
              <a:ext uri="{FF2B5EF4-FFF2-40B4-BE49-F238E27FC236}">
                <a16:creationId xmlns:a16="http://schemas.microsoft.com/office/drawing/2014/main" id="{6FDA3ED4-7D37-C04F-8F52-09BB0F640678}"/>
              </a:ext>
            </a:extLst>
          </p:cNvPr>
          <p:cNvCxnSpPr>
            <a:cxnSpLocks/>
          </p:cNvCxnSpPr>
          <p:nvPr userDrawn="1"/>
        </p:nvCxnSpPr>
        <p:spPr>
          <a:xfrm>
            <a:off x="326020" y="891247"/>
            <a:ext cx="11539960" cy="0"/>
          </a:xfrm>
          <a:prstGeom prst="line">
            <a:avLst/>
          </a:prstGeom>
          <a:ln w="25400" cap="rnd">
            <a:solidFill>
              <a:srgbClr val="1A96F0"/>
            </a:solidFill>
          </a:ln>
        </p:spPr>
        <p:style>
          <a:lnRef idx="1">
            <a:schemeClr val="accent1"/>
          </a:lnRef>
          <a:fillRef idx="0">
            <a:schemeClr val="accent1"/>
          </a:fillRef>
          <a:effectRef idx="0">
            <a:schemeClr val="accent1"/>
          </a:effectRef>
          <a:fontRef idx="minor">
            <a:schemeClr val="tx1"/>
          </a:fontRef>
        </p:style>
      </p:cxnSp>
      <p:pic>
        <p:nvPicPr>
          <p:cNvPr id="5" name="図 4">
            <a:extLst>
              <a:ext uri="{FF2B5EF4-FFF2-40B4-BE49-F238E27FC236}">
                <a16:creationId xmlns:a16="http://schemas.microsoft.com/office/drawing/2014/main" id="{D9AB1BF1-72DD-0CD8-5218-A4E078339225}"/>
              </a:ext>
            </a:extLst>
          </p:cNvPr>
          <p:cNvPicPr>
            <a:picLocks noChangeAspect="1"/>
          </p:cNvPicPr>
          <p:nvPr userDrawn="1"/>
        </p:nvPicPr>
        <p:blipFill>
          <a:blip r:embed="rId2"/>
          <a:stretch>
            <a:fillRect/>
          </a:stretch>
        </p:blipFill>
        <p:spPr>
          <a:xfrm>
            <a:off x="10503653" y="344222"/>
            <a:ext cx="1308100" cy="215900"/>
          </a:xfrm>
          <a:prstGeom prst="rect">
            <a:avLst/>
          </a:prstGeom>
        </p:spPr>
      </p:pic>
      <p:cxnSp>
        <p:nvCxnSpPr>
          <p:cNvPr id="15" name="直線コネクタ 14">
            <a:extLst>
              <a:ext uri="{FF2B5EF4-FFF2-40B4-BE49-F238E27FC236}">
                <a16:creationId xmlns:a16="http://schemas.microsoft.com/office/drawing/2014/main" id="{C5AE61C5-77B0-6567-11E5-02233A1C5D8A}"/>
              </a:ext>
            </a:extLst>
          </p:cNvPr>
          <p:cNvCxnSpPr>
            <a:cxnSpLocks/>
          </p:cNvCxnSpPr>
          <p:nvPr userDrawn="1"/>
        </p:nvCxnSpPr>
        <p:spPr>
          <a:xfrm>
            <a:off x="3050741" y="6265436"/>
            <a:ext cx="291621" cy="0"/>
          </a:xfrm>
          <a:prstGeom prst="line">
            <a:avLst/>
          </a:prstGeom>
          <a:ln>
            <a:solidFill>
              <a:srgbClr val="008CE2"/>
            </a:solidFill>
          </a:ln>
        </p:spPr>
        <p:style>
          <a:lnRef idx="2">
            <a:schemeClr val="accent1"/>
          </a:lnRef>
          <a:fillRef idx="0">
            <a:schemeClr val="accent1"/>
          </a:fillRef>
          <a:effectRef idx="1">
            <a:schemeClr val="accent1"/>
          </a:effectRef>
          <a:fontRef idx="minor">
            <a:schemeClr val="tx1"/>
          </a:fontRef>
        </p:style>
      </p:cxnSp>
      <p:sp>
        <p:nvSpPr>
          <p:cNvPr id="16" name="角丸四角形 15">
            <a:extLst>
              <a:ext uri="{FF2B5EF4-FFF2-40B4-BE49-F238E27FC236}">
                <a16:creationId xmlns:a16="http://schemas.microsoft.com/office/drawing/2014/main" id="{1B1B39DA-05AF-C7BF-360E-81362F035267}"/>
              </a:ext>
            </a:extLst>
          </p:cNvPr>
          <p:cNvSpPr/>
          <p:nvPr userDrawn="1"/>
        </p:nvSpPr>
        <p:spPr>
          <a:xfrm>
            <a:off x="442913" y="6103131"/>
            <a:ext cx="2607828" cy="324608"/>
          </a:xfrm>
          <a:prstGeom prst="roundRect">
            <a:avLst>
              <a:gd name="adj" fmla="val 0"/>
            </a:avLst>
          </a:prstGeom>
          <a:noFill/>
          <a:ln>
            <a:solidFill>
              <a:srgbClr val="008CE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ja-JP" altLang="en-US" sz="1400" b="1">
                <a:solidFill>
                  <a:srgbClr val="008CE2"/>
                </a:solidFill>
                <a:latin typeface="Yu Gothic" panose="020B0400000000000000" pitchFamily="34" charset="-128"/>
                <a:ea typeface="Yu Gothic" panose="020B0400000000000000" pitchFamily="34" charset="-128"/>
              </a:rPr>
              <a:t>コミュニケーションとは</a:t>
            </a:r>
            <a:endParaRPr lang="ja-JP" altLang="en-US" sz="1400" b="1" dirty="0">
              <a:solidFill>
                <a:srgbClr val="008CE2"/>
              </a:solidFill>
              <a:latin typeface="Yu Gothic" panose="020B0400000000000000" pitchFamily="34" charset="-128"/>
              <a:ea typeface="Yu Gothic" panose="020B0400000000000000" pitchFamily="34" charset="-128"/>
            </a:endParaRPr>
          </a:p>
        </p:txBody>
      </p:sp>
      <p:sp>
        <p:nvSpPr>
          <p:cNvPr id="17" name="角丸四角形 16">
            <a:extLst>
              <a:ext uri="{FF2B5EF4-FFF2-40B4-BE49-F238E27FC236}">
                <a16:creationId xmlns:a16="http://schemas.microsoft.com/office/drawing/2014/main" id="{8E7C6BE9-8D97-C05E-6366-7CF7A5418EAF}"/>
              </a:ext>
            </a:extLst>
          </p:cNvPr>
          <p:cNvSpPr/>
          <p:nvPr userDrawn="1"/>
        </p:nvSpPr>
        <p:spPr>
          <a:xfrm>
            <a:off x="3342362" y="6103131"/>
            <a:ext cx="2607828" cy="324608"/>
          </a:xfrm>
          <a:prstGeom prst="roundRect">
            <a:avLst>
              <a:gd name="adj" fmla="val 0"/>
            </a:avLst>
          </a:prstGeom>
          <a:noFill/>
          <a:ln>
            <a:solidFill>
              <a:srgbClr val="008CE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a:solidFill>
                  <a:srgbClr val="008CE2"/>
                </a:solidFill>
                <a:latin typeface="Yu Gothic" panose="020B0400000000000000" pitchFamily="34" charset="-128"/>
                <a:ea typeface="Yu Gothic" panose="020B0400000000000000" pitchFamily="34" charset="-128"/>
              </a:rPr>
              <a:t>聞く力の基本スキル</a:t>
            </a:r>
            <a:endParaRPr kumimoji="1" lang="ja-JP" altLang="en-US" sz="1400" b="1" dirty="0">
              <a:solidFill>
                <a:srgbClr val="008CE2"/>
              </a:solidFill>
              <a:latin typeface="Yu Gothic" panose="020B0400000000000000" pitchFamily="34" charset="-128"/>
              <a:ea typeface="Yu Gothic" panose="020B0400000000000000" pitchFamily="34" charset="-128"/>
            </a:endParaRPr>
          </a:p>
        </p:txBody>
      </p:sp>
      <p:sp>
        <p:nvSpPr>
          <p:cNvPr id="18" name="角丸四角形 17">
            <a:extLst>
              <a:ext uri="{FF2B5EF4-FFF2-40B4-BE49-F238E27FC236}">
                <a16:creationId xmlns:a16="http://schemas.microsoft.com/office/drawing/2014/main" id="{4AD91195-DE7C-4F53-EAB9-87B951809771}"/>
              </a:ext>
            </a:extLst>
          </p:cNvPr>
          <p:cNvSpPr/>
          <p:nvPr userDrawn="1"/>
        </p:nvSpPr>
        <p:spPr>
          <a:xfrm>
            <a:off x="6241811" y="6103131"/>
            <a:ext cx="2607828" cy="324608"/>
          </a:xfrm>
          <a:prstGeom prst="roundRect">
            <a:avLst>
              <a:gd name="adj" fmla="val 0"/>
            </a:avLst>
          </a:prstGeom>
          <a:solidFill>
            <a:srgbClr val="008C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ja-JP" altLang="en-US" sz="1400" b="1">
                <a:solidFill>
                  <a:schemeClr val="bg1"/>
                </a:solidFill>
                <a:latin typeface="Yu Gothic" panose="020B0400000000000000" pitchFamily="34" charset="-128"/>
                <a:ea typeface="Yu Gothic" panose="020B0400000000000000" pitchFamily="34" charset="-128"/>
              </a:rPr>
              <a:t>伝える力の基本スキル</a:t>
            </a:r>
            <a:endParaRPr lang="ja-JP" altLang="en-US" sz="1400" b="1" dirty="0">
              <a:solidFill>
                <a:schemeClr val="bg1"/>
              </a:solidFill>
              <a:latin typeface="Yu Gothic" panose="020B0400000000000000" pitchFamily="34" charset="-128"/>
              <a:ea typeface="Yu Gothic" panose="020B0400000000000000" pitchFamily="34" charset="-128"/>
            </a:endParaRPr>
          </a:p>
        </p:txBody>
      </p:sp>
      <p:sp>
        <p:nvSpPr>
          <p:cNvPr id="19" name="角丸四角形 18">
            <a:extLst>
              <a:ext uri="{FF2B5EF4-FFF2-40B4-BE49-F238E27FC236}">
                <a16:creationId xmlns:a16="http://schemas.microsoft.com/office/drawing/2014/main" id="{9FE22E86-F7B8-AD6E-BD62-22A81F39E1E2}"/>
              </a:ext>
            </a:extLst>
          </p:cNvPr>
          <p:cNvSpPr/>
          <p:nvPr userDrawn="1"/>
        </p:nvSpPr>
        <p:spPr>
          <a:xfrm>
            <a:off x="9141260" y="6103131"/>
            <a:ext cx="2607828" cy="324608"/>
          </a:xfrm>
          <a:prstGeom prst="roundRect">
            <a:avLst>
              <a:gd name="adj" fmla="val 0"/>
            </a:avLst>
          </a:prstGeom>
          <a:noFill/>
          <a:ln>
            <a:solidFill>
              <a:srgbClr val="008CE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a:solidFill>
                  <a:srgbClr val="008CE2"/>
                </a:solidFill>
                <a:latin typeface="Yu Gothic" panose="020B0400000000000000" pitchFamily="34" charset="-128"/>
                <a:ea typeface="Yu Gothic" panose="020B0400000000000000" pitchFamily="34" charset="-128"/>
              </a:rPr>
              <a:t>グループワーク</a:t>
            </a:r>
            <a:endParaRPr kumimoji="1" lang="ja-JP" altLang="en-US" sz="1400" b="1" dirty="0">
              <a:solidFill>
                <a:srgbClr val="008CE2"/>
              </a:solidFill>
              <a:latin typeface="Yu Gothic" panose="020B0400000000000000" pitchFamily="34" charset="-128"/>
              <a:ea typeface="Yu Gothic" panose="020B0400000000000000" pitchFamily="34" charset="-128"/>
            </a:endParaRPr>
          </a:p>
        </p:txBody>
      </p:sp>
      <p:cxnSp>
        <p:nvCxnSpPr>
          <p:cNvPr id="20" name="直線コネクタ 19">
            <a:extLst>
              <a:ext uri="{FF2B5EF4-FFF2-40B4-BE49-F238E27FC236}">
                <a16:creationId xmlns:a16="http://schemas.microsoft.com/office/drawing/2014/main" id="{45B779F8-D9A2-20FC-2E13-DD0DE45B28BF}"/>
              </a:ext>
            </a:extLst>
          </p:cNvPr>
          <p:cNvCxnSpPr>
            <a:cxnSpLocks/>
          </p:cNvCxnSpPr>
          <p:nvPr userDrawn="1"/>
        </p:nvCxnSpPr>
        <p:spPr>
          <a:xfrm>
            <a:off x="5950190" y="6265436"/>
            <a:ext cx="291621" cy="0"/>
          </a:xfrm>
          <a:prstGeom prst="line">
            <a:avLst/>
          </a:prstGeom>
          <a:ln>
            <a:solidFill>
              <a:srgbClr val="008CE2"/>
            </a:solidFill>
          </a:ln>
        </p:spPr>
        <p:style>
          <a:lnRef idx="2">
            <a:schemeClr val="accent1"/>
          </a:lnRef>
          <a:fillRef idx="0">
            <a:schemeClr val="accent1"/>
          </a:fillRef>
          <a:effectRef idx="1">
            <a:schemeClr val="accent1"/>
          </a:effectRef>
          <a:fontRef idx="minor">
            <a:schemeClr val="tx1"/>
          </a:fontRef>
        </p:style>
      </p:cxnSp>
      <p:cxnSp>
        <p:nvCxnSpPr>
          <p:cNvPr id="21" name="直線コネクタ 20">
            <a:extLst>
              <a:ext uri="{FF2B5EF4-FFF2-40B4-BE49-F238E27FC236}">
                <a16:creationId xmlns:a16="http://schemas.microsoft.com/office/drawing/2014/main" id="{0543BC1D-A60F-DA01-83E7-EE4DE5120573}"/>
              </a:ext>
            </a:extLst>
          </p:cNvPr>
          <p:cNvCxnSpPr>
            <a:cxnSpLocks/>
          </p:cNvCxnSpPr>
          <p:nvPr userDrawn="1"/>
        </p:nvCxnSpPr>
        <p:spPr>
          <a:xfrm>
            <a:off x="8849639" y="6265436"/>
            <a:ext cx="291621" cy="0"/>
          </a:xfrm>
          <a:prstGeom prst="line">
            <a:avLst/>
          </a:prstGeom>
          <a:ln>
            <a:solidFill>
              <a:srgbClr val="008CE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58723626"/>
      </p:ext>
    </p:extLst>
  </p:cSld>
  <p:clrMapOvr>
    <a:masterClrMapping/>
  </p:clrMapOvr>
  <p:extLst>
    <p:ext uri="{DCECCB84-F9BA-43D5-87BE-67443E8EF086}">
      <p15:sldGuideLst xmlns:p15="http://schemas.microsoft.com/office/powerpoint/2012/main">
        <p15:guide id="1" orient="horz" pos="731">
          <p15:clr>
            <a:srgbClr val="FBAE40"/>
          </p15:clr>
        </p15:guide>
        <p15:guide id="2" pos="279">
          <p15:clr>
            <a:srgbClr val="FBAE40"/>
          </p15:clr>
        </p15:guide>
        <p15:guide id="3" pos="7401">
          <p15:clr>
            <a:srgbClr val="FBAE40"/>
          </p15:clr>
        </p15:guide>
        <p15:guide id="4" orient="horz" pos="1366">
          <p15:clr>
            <a:srgbClr val="FBAE40"/>
          </p15:clr>
        </p15:guide>
        <p15:guide id="5" orient="horz" pos="4042">
          <p15:clr>
            <a:srgbClr val="FBAE40"/>
          </p15:clr>
        </p15:guide>
        <p15:guide id="6" orient="horz" pos="374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6_タイトルとコンテンツ">
    <p:bg>
      <p:bgPr>
        <a:solidFill>
          <a:schemeClr val="bg1">
            <a:lumMod val="95000"/>
            <a:alpha val="60000"/>
          </a:schemeClr>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5A0D3B3-C8C1-6E46-8649-3782253E9025}"/>
              </a:ext>
            </a:extLst>
          </p:cNvPr>
          <p:cNvSpPr>
            <a:spLocks noGrp="1"/>
          </p:cNvSpPr>
          <p:nvPr>
            <p:ph type="title"/>
          </p:nvPr>
        </p:nvSpPr>
        <p:spPr>
          <a:xfrm>
            <a:off x="335665" y="195600"/>
            <a:ext cx="11444657" cy="573026"/>
          </a:xfrm>
        </p:spPr>
        <p:txBody>
          <a:bodyPr tIns="72000">
            <a:normAutofit/>
          </a:bodyPr>
          <a:lstStyle>
            <a:lvl1pPr>
              <a:defRPr sz="2400" b="1" i="0" spc="300">
                <a:solidFill>
                  <a:schemeClr val="tx1">
                    <a:lumMod val="75000"/>
                    <a:lumOff val="25000"/>
                  </a:schemeClr>
                </a:solidFill>
                <a:latin typeface="FUTURA MEDIUM" panose="020B0602020204020303" pitchFamily="34" charset="-79"/>
                <a:ea typeface="Yu Gothic" panose="020B0400000000000000" pitchFamily="34" charset="-128"/>
                <a:cs typeface="FUTURA MEDIUM" panose="020B0602020204020303" pitchFamily="34" charset="-79"/>
              </a:defRPr>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2C9669E2-129F-E448-9132-D00EB420106A}"/>
              </a:ext>
            </a:extLst>
          </p:cNvPr>
          <p:cNvSpPr>
            <a:spLocks noGrp="1"/>
          </p:cNvSpPr>
          <p:nvPr>
            <p:ph idx="1"/>
          </p:nvPr>
        </p:nvSpPr>
        <p:spPr>
          <a:xfrm>
            <a:off x="459759" y="1161028"/>
            <a:ext cx="11272482" cy="829816"/>
          </a:xfrm>
        </p:spPr>
        <p:txBody>
          <a:bodyPr tIns="144000">
            <a:normAutofit/>
          </a:bodyPr>
          <a:lstStyle>
            <a:lvl1pPr marL="0" indent="0">
              <a:spcBef>
                <a:spcPts val="600"/>
              </a:spcBef>
              <a:buNone/>
              <a:defRPr sz="1800" b="1" i="0" spc="300">
                <a:solidFill>
                  <a:schemeClr val="tx1">
                    <a:lumMod val="75000"/>
                    <a:lumOff val="25000"/>
                  </a:schemeClr>
                </a:solidFill>
                <a:latin typeface="FUTURA MEDIUM" panose="020B0602020204020303" pitchFamily="34" charset="-79"/>
                <a:ea typeface="Yu Gothic" panose="020B0400000000000000" pitchFamily="34" charset="-128"/>
                <a:cs typeface="FUTURA MEDIUM" panose="020B0602020204020303" pitchFamily="34" charset="-79"/>
              </a:defRPr>
            </a:lvl1pPr>
            <a:lvl2pPr>
              <a:defRPr b="1" i="0">
                <a:solidFill>
                  <a:schemeClr val="tx1">
                    <a:lumMod val="75000"/>
                    <a:lumOff val="25000"/>
                  </a:schemeClr>
                </a:solidFill>
                <a:latin typeface="Yu Gothic" panose="020B0400000000000000" pitchFamily="34" charset="-128"/>
                <a:ea typeface="Yu Gothic" panose="020B0400000000000000" pitchFamily="34" charset="-128"/>
              </a:defRPr>
            </a:lvl2pPr>
            <a:lvl3pPr>
              <a:defRPr b="1" i="0">
                <a:solidFill>
                  <a:schemeClr val="tx1">
                    <a:lumMod val="75000"/>
                    <a:lumOff val="25000"/>
                  </a:schemeClr>
                </a:solidFill>
                <a:latin typeface="Yu Gothic" panose="020B0400000000000000" pitchFamily="34" charset="-128"/>
                <a:ea typeface="Yu Gothic" panose="020B0400000000000000" pitchFamily="34" charset="-128"/>
              </a:defRPr>
            </a:lvl3pPr>
            <a:lvl4pPr>
              <a:defRPr b="1" i="0">
                <a:solidFill>
                  <a:schemeClr val="tx1">
                    <a:lumMod val="75000"/>
                    <a:lumOff val="25000"/>
                  </a:schemeClr>
                </a:solidFill>
                <a:latin typeface="Yu Gothic" panose="020B0400000000000000" pitchFamily="34" charset="-128"/>
                <a:ea typeface="Yu Gothic" panose="020B0400000000000000" pitchFamily="34" charset="-128"/>
              </a:defRPr>
            </a:lvl4pPr>
            <a:lvl5pPr>
              <a:defRPr b="1" i="0">
                <a:solidFill>
                  <a:schemeClr val="tx1">
                    <a:lumMod val="75000"/>
                    <a:lumOff val="25000"/>
                  </a:schemeClr>
                </a:solidFill>
                <a:latin typeface="Yu Gothic" panose="020B0400000000000000" pitchFamily="34" charset="-128"/>
                <a:ea typeface="Yu Gothic" panose="020B0400000000000000" pitchFamily="34" charset="-128"/>
              </a:defRPr>
            </a:lvl5pPr>
          </a:lstStyle>
          <a:p>
            <a:pPr lvl="0"/>
            <a:r>
              <a:rPr kumimoji="1" lang="ja-JP" altLang="en-US"/>
              <a:t>マスター テキストの書式設定</a:t>
            </a:r>
            <a:endParaRPr kumimoji="1" lang="en-US" altLang="ja-JP" dirty="0"/>
          </a:p>
        </p:txBody>
      </p:sp>
      <p:sp>
        <p:nvSpPr>
          <p:cNvPr id="4" name="日付プレースホルダー 3">
            <a:extLst>
              <a:ext uri="{FF2B5EF4-FFF2-40B4-BE49-F238E27FC236}">
                <a16:creationId xmlns:a16="http://schemas.microsoft.com/office/drawing/2014/main" id="{1400917B-6676-EB41-8644-7F9CC35D4495}"/>
              </a:ext>
            </a:extLst>
          </p:cNvPr>
          <p:cNvSpPr>
            <a:spLocks noGrp="1"/>
          </p:cNvSpPr>
          <p:nvPr>
            <p:ph type="dt" sz="half" idx="10"/>
          </p:nvPr>
        </p:nvSpPr>
        <p:spPr>
          <a:xfrm>
            <a:off x="132144" y="6519944"/>
            <a:ext cx="2743200" cy="247831"/>
          </a:xfrm>
        </p:spPr>
        <p:txBody>
          <a:bodyPr/>
          <a:lstStyle>
            <a:lvl1pPr>
              <a:defRPr sz="900" b="0" i="0">
                <a:latin typeface="Futura Medium" panose="020B0602020204020303" pitchFamily="34" charset="-79"/>
                <a:cs typeface="Futura Medium" panose="020B0602020204020303" pitchFamily="34" charset="-79"/>
              </a:defRPr>
            </a:lvl1pPr>
          </a:lstStyle>
          <a:p>
            <a:r>
              <a:rPr lang="en-US" altLang="ja-JP"/>
              <a:t>© 2022 CONE inc.</a:t>
            </a:r>
            <a:endParaRPr lang="ja-JP" altLang="en-US"/>
          </a:p>
        </p:txBody>
      </p:sp>
      <p:sp>
        <p:nvSpPr>
          <p:cNvPr id="6" name="スライド番号プレースホルダー 5">
            <a:extLst>
              <a:ext uri="{FF2B5EF4-FFF2-40B4-BE49-F238E27FC236}">
                <a16:creationId xmlns:a16="http://schemas.microsoft.com/office/drawing/2014/main" id="{F1ED10C2-C734-7543-ADCD-6AD932BFFF38}"/>
              </a:ext>
            </a:extLst>
          </p:cNvPr>
          <p:cNvSpPr>
            <a:spLocks noGrp="1"/>
          </p:cNvSpPr>
          <p:nvPr>
            <p:ph type="sldNum" sz="quarter" idx="12"/>
          </p:nvPr>
        </p:nvSpPr>
        <p:spPr>
          <a:xfrm>
            <a:off x="9316656" y="6519943"/>
            <a:ext cx="2743200" cy="247831"/>
          </a:xfrm>
        </p:spPr>
        <p:txBody>
          <a:bodyPr/>
          <a:lstStyle>
            <a:lvl1pPr>
              <a:defRPr sz="1000" b="0" i="0">
                <a:latin typeface="Futura Medium" panose="020B0602020204020303" pitchFamily="34" charset="-79"/>
                <a:cs typeface="Futura Medium" panose="020B0602020204020303" pitchFamily="34" charset="-79"/>
              </a:defRPr>
            </a:lvl1pPr>
          </a:lstStyle>
          <a:p>
            <a:fld id="{E310EA0D-2252-9045-A82C-BA460C3629D0}" type="slidenum">
              <a:rPr lang="ja-JP" altLang="en-US" smtClean="0"/>
              <a:pPr/>
              <a:t>‹#›</a:t>
            </a:fld>
            <a:endParaRPr lang="ja-JP" altLang="en-US"/>
          </a:p>
        </p:txBody>
      </p:sp>
      <p:cxnSp>
        <p:nvCxnSpPr>
          <p:cNvPr id="10" name="直線コネクタ 9">
            <a:extLst>
              <a:ext uri="{FF2B5EF4-FFF2-40B4-BE49-F238E27FC236}">
                <a16:creationId xmlns:a16="http://schemas.microsoft.com/office/drawing/2014/main" id="{6FDA3ED4-7D37-C04F-8F52-09BB0F640678}"/>
              </a:ext>
            </a:extLst>
          </p:cNvPr>
          <p:cNvCxnSpPr>
            <a:cxnSpLocks/>
          </p:cNvCxnSpPr>
          <p:nvPr userDrawn="1"/>
        </p:nvCxnSpPr>
        <p:spPr>
          <a:xfrm>
            <a:off x="326020" y="891247"/>
            <a:ext cx="11539960" cy="0"/>
          </a:xfrm>
          <a:prstGeom prst="line">
            <a:avLst/>
          </a:prstGeom>
          <a:ln w="25400" cap="rnd">
            <a:solidFill>
              <a:srgbClr val="1A96F0"/>
            </a:solidFill>
          </a:ln>
        </p:spPr>
        <p:style>
          <a:lnRef idx="1">
            <a:schemeClr val="accent1"/>
          </a:lnRef>
          <a:fillRef idx="0">
            <a:schemeClr val="accent1"/>
          </a:fillRef>
          <a:effectRef idx="0">
            <a:schemeClr val="accent1"/>
          </a:effectRef>
          <a:fontRef idx="minor">
            <a:schemeClr val="tx1"/>
          </a:fontRef>
        </p:style>
      </p:cxnSp>
      <p:pic>
        <p:nvPicPr>
          <p:cNvPr id="5" name="図 4">
            <a:extLst>
              <a:ext uri="{FF2B5EF4-FFF2-40B4-BE49-F238E27FC236}">
                <a16:creationId xmlns:a16="http://schemas.microsoft.com/office/drawing/2014/main" id="{D9AB1BF1-72DD-0CD8-5218-A4E078339225}"/>
              </a:ext>
            </a:extLst>
          </p:cNvPr>
          <p:cNvPicPr>
            <a:picLocks noChangeAspect="1"/>
          </p:cNvPicPr>
          <p:nvPr userDrawn="1"/>
        </p:nvPicPr>
        <p:blipFill>
          <a:blip r:embed="rId2"/>
          <a:stretch>
            <a:fillRect/>
          </a:stretch>
        </p:blipFill>
        <p:spPr>
          <a:xfrm>
            <a:off x="10503653" y="344222"/>
            <a:ext cx="1308100" cy="215900"/>
          </a:xfrm>
          <a:prstGeom prst="rect">
            <a:avLst/>
          </a:prstGeom>
        </p:spPr>
      </p:pic>
      <p:cxnSp>
        <p:nvCxnSpPr>
          <p:cNvPr id="15" name="直線コネクタ 14">
            <a:extLst>
              <a:ext uri="{FF2B5EF4-FFF2-40B4-BE49-F238E27FC236}">
                <a16:creationId xmlns:a16="http://schemas.microsoft.com/office/drawing/2014/main" id="{20C094C7-8258-02E4-4DC4-06D58AC56230}"/>
              </a:ext>
            </a:extLst>
          </p:cNvPr>
          <p:cNvCxnSpPr>
            <a:cxnSpLocks/>
          </p:cNvCxnSpPr>
          <p:nvPr userDrawn="1"/>
        </p:nvCxnSpPr>
        <p:spPr>
          <a:xfrm>
            <a:off x="3050741" y="6265436"/>
            <a:ext cx="291621" cy="0"/>
          </a:xfrm>
          <a:prstGeom prst="line">
            <a:avLst/>
          </a:prstGeom>
          <a:ln>
            <a:solidFill>
              <a:srgbClr val="008CE2"/>
            </a:solidFill>
          </a:ln>
        </p:spPr>
        <p:style>
          <a:lnRef idx="2">
            <a:schemeClr val="accent1"/>
          </a:lnRef>
          <a:fillRef idx="0">
            <a:schemeClr val="accent1"/>
          </a:fillRef>
          <a:effectRef idx="1">
            <a:schemeClr val="accent1"/>
          </a:effectRef>
          <a:fontRef idx="minor">
            <a:schemeClr val="tx1"/>
          </a:fontRef>
        </p:style>
      </p:cxnSp>
      <p:sp>
        <p:nvSpPr>
          <p:cNvPr id="16" name="角丸四角形 15">
            <a:extLst>
              <a:ext uri="{FF2B5EF4-FFF2-40B4-BE49-F238E27FC236}">
                <a16:creationId xmlns:a16="http://schemas.microsoft.com/office/drawing/2014/main" id="{9ACA7DA0-519F-FA26-7759-39023FB1A19C}"/>
              </a:ext>
            </a:extLst>
          </p:cNvPr>
          <p:cNvSpPr/>
          <p:nvPr userDrawn="1"/>
        </p:nvSpPr>
        <p:spPr>
          <a:xfrm>
            <a:off x="442913" y="6103131"/>
            <a:ext cx="2607828" cy="324608"/>
          </a:xfrm>
          <a:prstGeom prst="roundRect">
            <a:avLst>
              <a:gd name="adj" fmla="val 0"/>
            </a:avLst>
          </a:prstGeom>
          <a:noFill/>
          <a:ln>
            <a:solidFill>
              <a:srgbClr val="008CE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ja-JP" altLang="en-US" sz="1400" b="1">
                <a:solidFill>
                  <a:srgbClr val="008CE2"/>
                </a:solidFill>
                <a:latin typeface="Yu Gothic" panose="020B0400000000000000" pitchFamily="34" charset="-128"/>
                <a:ea typeface="Yu Gothic" panose="020B0400000000000000" pitchFamily="34" charset="-128"/>
              </a:rPr>
              <a:t>コミュニケーションとは</a:t>
            </a:r>
            <a:endParaRPr lang="ja-JP" altLang="en-US" sz="1400" b="1" dirty="0">
              <a:solidFill>
                <a:srgbClr val="008CE2"/>
              </a:solidFill>
              <a:latin typeface="Yu Gothic" panose="020B0400000000000000" pitchFamily="34" charset="-128"/>
              <a:ea typeface="Yu Gothic" panose="020B0400000000000000" pitchFamily="34" charset="-128"/>
            </a:endParaRPr>
          </a:p>
        </p:txBody>
      </p:sp>
      <p:sp>
        <p:nvSpPr>
          <p:cNvPr id="17" name="角丸四角形 16">
            <a:extLst>
              <a:ext uri="{FF2B5EF4-FFF2-40B4-BE49-F238E27FC236}">
                <a16:creationId xmlns:a16="http://schemas.microsoft.com/office/drawing/2014/main" id="{ED7D63AC-8B45-01B6-24F7-9B32A84FD342}"/>
              </a:ext>
            </a:extLst>
          </p:cNvPr>
          <p:cNvSpPr/>
          <p:nvPr userDrawn="1"/>
        </p:nvSpPr>
        <p:spPr>
          <a:xfrm>
            <a:off x="3342362" y="6103131"/>
            <a:ext cx="2607828" cy="324608"/>
          </a:xfrm>
          <a:prstGeom prst="roundRect">
            <a:avLst>
              <a:gd name="adj" fmla="val 0"/>
            </a:avLst>
          </a:prstGeom>
          <a:noFill/>
          <a:ln>
            <a:solidFill>
              <a:srgbClr val="008CE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a:solidFill>
                  <a:srgbClr val="008CE2"/>
                </a:solidFill>
                <a:latin typeface="Yu Gothic" panose="020B0400000000000000" pitchFamily="34" charset="-128"/>
                <a:ea typeface="Yu Gothic" panose="020B0400000000000000" pitchFamily="34" charset="-128"/>
              </a:rPr>
              <a:t>聞く力の基本スキル</a:t>
            </a:r>
            <a:endParaRPr kumimoji="1" lang="ja-JP" altLang="en-US" sz="1400" b="1" dirty="0">
              <a:solidFill>
                <a:srgbClr val="008CE2"/>
              </a:solidFill>
              <a:latin typeface="Yu Gothic" panose="020B0400000000000000" pitchFamily="34" charset="-128"/>
              <a:ea typeface="Yu Gothic" panose="020B0400000000000000" pitchFamily="34" charset="-128"/>
            </a:endParaRPr>
          </a:p>
        </p:txBody>
      </p:sp>
      <p:sp>
        <p:nvSpPr>
          <p:cNvPr id="18" name="角丸四角形 17">
            <a:extLst>
              <a:ext uri="{FF2B5EF4-FFF2-40B4-BE49-F238E27FC236}">
                <a16:creationId xmlns:a16="http://schemas.microsoft.com/office/drawing/2014/main" id="{384EF684-6752-FB44-CEBB-A4322E2F3797}"/>
              </a:ext>
            </a:extLst>
          </p:cNvPr>
          <p:cNvSpPr/>
          <p:nvPr userDrawn="1"/>
        </p:nvSpPr>
        <p:spPr>
          <a:xfrm>
            <a:off x="6241811" y="6103131"/>
            <a:ext cx="2607828" cy="324608"/>
          </a:xfrm>
          <a:prstGeom prst="roundRect">
            <a:avLst>
              <a:gd name="adj" fmla="val 0"/>
            </a:avLst>
          </a:prstGeom>
          <a:noFill/>
          <a:ln>
            <a:solidFill>
              <a:srgbClr val="008CE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a:solidFill>
                  <a:srgbClr val="008CE2"/>
                </a:solidFill>
                <a:latin typeface="Yu Gothic" panose="020B0400000000000000" pitchFamily="34" charset="-128"/>
                <a:ea typeface="Yu Gothic" panose="020B0400000000000000" pitchFamily="34" charset="-128"/>
              </a:rPr>
              <a:t>伝える力の基本スキル</a:t>
            </a:r>
            <a:endParaRPr kumimoji="1" lang="ja-JP" altLang="en-US" sz="1400" b="1" dirty="0">
              <a:solidFill>
                <a:srgbClr val="008CE2"/>
              </a:solidFill>
              <a:latin typeface="Yu Gothic" panose="020B0400000000000000" pitchFamily="34" charset="-128"/>
              <a:ea typeface="Yu Gothic" panose="020B0400000000000000" pitchFamily="34" charset="-128"/>
            </a:endParaRPr>
          </a:p>
        </p:txBody>
      </p:sp>
      <p:sp>
        <p:nvSpPr>
          <p:cNvPr id="19" name="角丸四角形 18">
            <a:extLst>
              <a:ext uri="{FF2B5EF4-FFF2-40B4-BE49-F238E27FC236}">
                <a16:creationId xmlns:a16="http://schemas.microsoft.com/office/drawing/2014/main" id="{5F3D9ECA-F86D-B3CF-9FF4-85D5A73F3450}"/>
              </a:ext>
            </a:extLst>
          </p:cNvPr>
          <p:cNvSpPr/>
          <p:nvPr userDrawn="1"/>
        </p:nvSpPr>
        <p:spPr>
          <a:xfrm>
            <a:off x="9141260" y="6103131"/>
            <a:ext cx="2607828" cy="324608"/>
          </a:xfrm>
          <a:prstGeom prst="roundRect">
            <a:avLst>
              <a:gd name="adj" fmla="val 0"/>
            </a:avLst>
          </a:prstGeom>
          <a:solidFill>
            <a:srgbClr val="008C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ja-JP" altLang="en-US" sz="1400" b="1">
                <a:solidFill>
                  <a:schemeClr val="bg1"/>
                </a:solidFill>
                <a:latin typeface="Yu Gothic" panose="020B0400000000000000" pitchFamily="34" charset="-128"/>
                <a:ea typeface="Yu Gothic" panose="020B0400000000000000" pitchFamily="34" charset="-128"/>
              </a:rPr>
              <a:t>グループワーク</a:t>
            </a:r>
            <a:endParaRPr lang="ja-JP" altLang="en-US" sz="1400" b="1" dirty="0">
              <a:solidFill>
                <a:schemeClr val="bg1"/>
              </a:solidFill>
              <a:latin typeface="Yu Gothic" panose="020B0400000000000000" pitchFamily="34" charset="-128"/>
              <a:ea typeface="Yu Gothic" panose="020B0400000000000000" pitchFamily="34" charset="-128"/>
            </a:endParaRPr>
          </a:p>
        </p:txBody>
      </p:sp>
      <p:cxnSp>
        <p:nvCxnSpPr>
          <p:cNvPr id="20" name="直線コネクタ 19">
            <a:extLst>
              <a:ext uri="{FF2B5EF4-FFF2-40B4-BE49-F238E27FC236}">
                <a16:creationId xmlns:a16="http://schemas.microsoft.com/office/drawing/2014/main" id="{D271D767-0AC3-3B0D-6CE8-81A6924F59D9}"/>
              </a:ext>
            </a:extLst>
          </p:cNvPr>
          <p:cNvCxnSpPr>
            <a:cxnSpLocks/>
          </p:cNvCxnSpPr>
          <p:nvPr userDrawn="1"/>
        </p:nvCxnSpPr>
        <p:spPr>
          <a:xfrm>
            <a:off x="5950190" y="6265436"/>
            <a:ext cx="291621" cy="0"/>
          </a:xfrm>
          <a:prstGeom prst="line">
            <a:avLst/>
          </a:prstGeom>
          <a:ln>
            <a:solidFill>
              <a:srgbClr val="008CE2"/>
            </a:solidFill>
          </a:ln>
        </p:spPr>
        <p:style>
          <a:lnRef idx="2">
            <a:schemeClr val="accent1"/>
          </a:lnRef>
          <a:fillRef idx="0">
            <a:schemeClr val="accent1"/>
          </a:fillRef>
          <a:effectRef idx="1">
            <a:schemeClr val="accent1"/>
          </a:effectRef>
          <a:fontRef idx="minor">
            <a:schemeClr val="tx1"/>
          </a:fontRef>
        </p:style>
      </p:cxnSp>
      <p:cxnSp>
        <p:nvCxnSpPr>
          <p:cNvPr id="21" name="直線コネクタ 20">
            <a:extLst>
              <a:ext uri="{FF2B5EF4-FFF2-40B4-BE49-F238E27FC236}">
                <a16:creationId xmlns:a16="http://schemas.microsoft.com/office/drawing/2014/main" id="{8FA99149-DEB8-2421-E826-1CB1817F879D}"/>
              </a:ext>
            </a:extLst>
          </p:cNvPr>
          <p:cNvCxnSpPr>
            <a:cxnSpLocks/>
          </p:cNvCxnSpPr>
          <p:nvPr userDrawn="1"/>
        </p:nvCxnSpPr>
        <p:spPr>
          <a:xfrm>
            <a:off x="8849639" y="6265436"/>
            <a:ext cx="291621" cy="0"/>
          </a:xfrm>
          <a:prstGeom prst="line">
            <a:avLst/>
          </a:prstGeom>
          <a:ln>
            <a:solidFill>
              <a:srgbClr val="008CE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12808964"/>
      </p:ext>
    </p:extLst>
  </p:cSld>
  <p:clrMapOvr>
    <a:masterClrMapping/>
  </p:clrMapOvr>
  <p:extLst>
    <p:ext uri="{DCECCB84-F9BA-43D5-87BE-67443E8EF086}">
      <p15:sldGuideLst xmlns:p15="http://schemas.microsoft.com/office/powerpoint/2012/main">
        <p15:guide id="1" orient="horz" pos="731">
          <p15:clr>
            <a:srgbClr val="FBAE40"/>
          </p15:clr>
        </p15:guide>
        <p15:guide id="2" pos="279">
          <p15:clr>
            <a:srgbClr val="FBAE40"/>
          </p15:clr>
        </p15:guide>
        <p15:guide id="3" pos="7401">
          <p15:clr>
            <a:srgbClr val="FBAE40"/>
          </p15:clr>
        </p15:guide>
        <p15:guide id="4" orient="horz" pos="1366">
          <p15:clr>
            <a:srgbClr val="FBAE40"/>
          </p15:clr>
        </p15:guide>
        <p15:guide id="5" orient="horz" pos="4042">
          <p15:clr>
            <a:srgbClr val="FBAE40"/>
          </p15:clr>
        </p15:guide>
        <p15:guide id="6" orient="horz" pos="3748">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タイトルとコンテンツ">
    <p:bg>
      <p:bgPr>
        <a:solidFill>
          <a:schemeClr val="bg1">
            <a:lumMod val="95000"/>
            <a:alpha val="60000"/>
          </a:schemeClr>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5A0D3B3-C8C1-6E46-8649-3782253E9025}"/>
              </a:ext>
            </a:extLst>
          </p:cNvPr>
          <p:cNvSpPr>
            <a:spLocks noGrp="1"/>
          </p:cNvSpPr>
          <p:nvPr>
            <p:ph type="title"/>
          </p:nvPr>
        </p:nvSpPr>
        <p:spPr>
          <a:xfrm>
            <a:off x="335665" y="195600"/>
            <a:ext cx="11444657" cy="573026"/>
          </a:xfrm>
        </p:spPr>
        <p:txBody>
          <a:bodyPr tIns="72000">
            <a:normAutofit/>
          </a:bodyPr>
          <a:lstStyle>
            <a:lvl1pPr>
              <a:defRPr sz="2400" b="1" i="0" spc="300">
                <a:solidFill>
                  <a:schemeClr val="tx1">
                    <a:lumMod val="75000"/>
                    <a:lumOff val="25000"/>
                  </a:schemeClr>
                </a:solidFill>
                <a:latin typeface="FUTURA MEDIUM" panose="020B0602020204020303" pitchFamily="34" charset="-79"/>
                <a:ea typeface="Yu Gothic" panose="020B0400000000000000" pitchFamily="34" charset="-128"/>
                <a:cs typeface="FUTURA MEDIUM" panose="020B0602020204020303" pitchFamily="34" charset="-79"/>
              </a:defRPr>
            </a:lvl1pPr>
          </a:lstStyle>
          <a:p>
            <a:r>
              <a:rPr kumimoji="1" lang="ja-JP" altLang="en-US"/>
              <a:t>マスター タイトルの書式設定</a:t>
            </a:r>
          </a:p>
        </p:txBody>
      </p:sp>
      <p:sp>
        <p:nvSpPr>
          <p:cNvPr id="4" name="日付プレースホルダー 3">
            <a:extLst>
              <a:ext uri="{FF2B5EF4-FFF2-40B4-BE49-F238E27FC236}">
                <a16:creationId xmlns:a16="http://schemas.microsoft.com/office/drawing/2014/main" id="{1400917B-6676-EB41-8644-7F9CC35D4495}"/>
              </a:ext>
            </a:extLst>
          </p:cNvPr>
          <p:cNvSpPr>
            <a:spLocks noGrp="1"/>
          </p:cNvSpPr>
          <p:nvPr>
            <p:ph type="dt" sz="half" idx="10"/>
          </p:nvPr>
        </p:nvSpPr>
        <p:spPr>
          <a:xfrm>
            <a:off x="132144" y="6519944"/>
            <a:ext cx="2743200" cy="247831"/>
          </a:xfrm>
        </p:spPr>
        <p:txBody>
          <a:bodyPr/>
          <a:lstStyle>
            <a:lvl1pPr>
              <a:defRPr sz="900" b="0" i="0">
                <a:latin typeface="Futura Medium" panose="020B0602020204020303" pitchFamily="34" charset="-79"/>
                <a:cs typeface="Futura Medium" panose="020B0602020204020303" pitchFamily="34" charset="-79"/>
              </a:defRPr>
            </a:lvl1pPr>
          </a:lstStyle>
          <a:p>
            <a:r>
              <a:rPr lang="en-US" altLang="ja-JP"/>
              <a:t>© 2022 CONE inc.</a:t>
            </a:r>
            <a:endParaRPr lang="ja-JP" altLang="en-US"/>
          </a:p>
        </p:txBody>
      </p:sp>
      <p:sp>
        <p:nvSpPr>
          <p:cNvPr id="6" name="スライド番号プレースホルダー 5">
            <a:extLst>
              <a:ext uri="{FF2B5EF4-FFF2-40B4-BE49-F238E27FC236}">
                <a16:creationId xmlns:a16="http://schemas.microsoft.com/office/drawing/2014/main" id="{F1ED10C2-C734-7543-ADCD-6AD932BFFF38}"/>
              </a:ext>
            </a:extLst>
          </p:cNvPr>
          <p:cNvSpPr>
            <a:spLocks noGrp="1"/>
          </p:cNvSpPr>
          <p:nvPr>
            <p:ph type="sldNum" sz="quarter" idx="12"/>
          </p:nvPr>
        </p:nvSpPr>
        <p:spPr>
          <a:xfrm>
            <a:off x="9316656" y="6519943"/>
            <a:ext cx="2743200" cy="247831"/>
          </a:xfrm>
        </p:spPr>
        <p:txBody>
          <a:bodyPr/>
          <a:lstStyle>
            <a:lvl1pPr>
              <a:defRPr sz="1000" b="0" i="0">
                <a:latin typeface="Futura Medium" panose="020B0602020204020303" pitchFamily="34" charset="-79"/>
                <a:cs typeface="Futura Medium" panose="020B0602020204020303" pitchFamily="34" charset="-79"/>
              </a:defRPr>
            </a:lvl1pPr>
          </a:lstStyle>
          <a:p>
            <a:fld id="{E310EA0D-2252-9045-A82C-BA460C3629D0}" type="slidenum">
              <a:rPr lang="ja-JP" altLang="en-US" smtClean="0"/>
              <a:pPr/>
              <a:t>‹#›</a:t>
            </a:fld>
            <a:endParaRPr lang="ja-JP" altLang="en-US"/>
          </a:p>
        </p:txBody>
      </p:sp>
      <p:cxnSp>
        <p:nvCxnSpPr>
          <p:cNvPr id="10" name="直線コネクタ 9">
            <a:extLst>
              <a:ext uri="{FF2B5EF4-FFF2-40B4-BE49-F238E27FC236}">
                <a16:creationId xmlns:a16="http://schemas.microsoft.com/office/drawing/2014/main" id="{6FDA3ED4-7D37-C04F-8F52-09BB0F640678}"/>
              </a:ext>
            </a:extLst>
          </p:cNvPr>
          <p:cNvCxnSpPr>
            <a:cxnSpLocks/>
          </p:cNvCxnSpPr>
          <p:nvPr userDrawn="1"/>
        </p:nvCxnSpPr>
        <p:spPr>
          <a:xfrm>
            <a:off x="326020" y="891247"/>
            <a:ext cx="11539960" cy="0"/>
          </a:xfrm>
          <a:prstGeom prst="line">
            <a:avLst/>
          </a:prstGeom>
          <a:ln w="25400" cap="rnd">
            <a:solidFill>
              <a:srgbClr val="1A96F0"/>
            </a:solidFill>
          </a:ln>
        </p:spPr>
        <p:style>
          <a:lnRef idx="1">
            <a:schemeClr val="accent1"/>
          </a:lnRef>
          <a:fillRef idx="0">
            <a:schemeClr val="accent1"/>
          </a:fillRef>
          <a:effectRef idx="0">
            <a:schemeClr val="accent1"/>
          </a:effectRef>
          <a:fontRef idx="minor">
            <a:schemeClr val="tx1"/>
          </a:fontRef>
        </p:style>
      </p:cxnSp>
      <p:pic>
        <p:nvPicPr>
          <p:cNvPr id="3" name="図 2">
            <a:extLst>
              <a:ext uri="{FF2B5EF4-FFF2-40B4-BE49-F238E27FC236}">
                <a16:creationId xmlns:a16="http://schemas.microsoft.com/office/drawing/2014/main" id="{A246FE64-42A6-25F4-8BA9-E5CF045A3816}"/>
              </a:ext>
            </a:extLst>
          </p:cNvPr>
          <p:cNvPicPr>
            <a:picLocks noChangeAspect="1"/>
          </p:cNvPicPr>
          <p:nvPr userDrawn="1"/>
        </p:nvPicPr>
        <p:blipFill>
          <a:blip r:embed="rId2"/>
          <a:stretch>
            <a:fillRect/>
          </a:stretch>
        </p:blipFill>
        <p:spPr>
          <a:xfrm>
            <a:off x="10503653" y="344222"/>
            <a:ext cx="1308100" cy="215900"/>
          </a:xfrm>
          <a:prstGeom prst="rect">
            <a:avLst/>
          </a:prstGeom>
        </p:spPr>
      </p:pic>
    </p:spTree>
    <p:extLst>
      <p:ext uri="{BB962C8B-B14F-4D97-AF65-F5344CB8AC3E}">
        <p14:creationId xmlns:p14="http://schemas.microsoft.com/office/powerpoint/2010/main" val="3961980203"/>
      </p:ext>
    </p:extLst>
  </p:cSld>
  <p:clrMapOvr>
    <a:masterClrMapping/>
  </p:clrMapOvr>
  <p:extLst>
    <p:ext uri="{DCECCB84-F9BA-43D5-87BE-67443E8EF086}">
      <p15:sldGuideLst xmlns:p15="http://schemas.microsoft.com/office/powerpoint/2012/main">
        <p15:guide id="1" orient="horz" pos="731">
          <p15:clr>
            <a:srgbClr val="FBAE40"/>
          </p15:clr>
        </p15:guide>
        <p15:guide id="2" pos="279">
          <p15:clr>
            <a:srgbClr val="FBAE40"/>
          </p15:clr>
        </p15:guide>
        <p15:guide id="3" pos="7401">
          <p15:clr>
            <a:srgbClr val="FBAE40"/>
          </p15:clr>
        </p15:guide>
        <p15:guide id="4" orient="horz" pos="1366">
          <p15:clr>
            <a:srgbClr val="FBAE40"/>
          </p15:clr>
        </p15:guide>
        <p15:guide id="5" orient="horz" pos="404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5_タイトルとコンテンツ">
    <p:bg>
      <p:bgPr>
        <a:gradFill>
          <a:gsLst>
            <a:gs pos="0">
              <a:srgbClr val="1A96F0"/>
            </a:gs>
            <a:gs pos="100000">
              <a:srgbClr val="62D3C9"/>
            </a:gs>
          </a:gsLst>
          <a:lin ang="0" scaled="1"/>
        </a:gradFill>
        <a:effectLst/>
      </p:bgPr>
    </p:bg>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057DD471-0ED8-20B2-19C3-D726282EA301}"/>
              </a:ext>
            </a:extLst>
          </p:cNvPr>
          <p:cNvPicPr>
            <a:picLocks noChangeAspect="1"/>
          </p:cNvPicPr>
          <p:nvPr userDrawn="1"/>
        </p:nvPicPr>
        <p:blipFill rotWithShape="1">
          <a:blip r:embed="rId2"/>
          <a:srcRect t="2122" r="2" b="13504"/>
          <a:stretch/>
        </p:blipFill>
        <p:spPr>
          <a:xfrm flipH="1">
            <a:off x="0" y="0"/>
            <a:ext cx="12192000" cy="6858000"/>
          </a:xfrm>
          <a:prstGeom prst="rect">
            <a:avLst/>
          </a:prstGeom>
        </p:spPr>
      </p:pic>
      <p:sp>
        <p:nvSpPr>
          <p:cNvPr id="3" name="角丸四角形 2">
            <a:extLst>
              <a:ext uri="{FF2B5EF4-FFF2-40B4-BE49-F238E27FC236}">
                <a16:creationId xmlns:a16="http://schemas.microsoft.com/office/drawing/2014/main" id="{17334F55-190E-CF97-0070-D11800E41EE6}"/>
              </a:ext>
            </a:extLst>
          </p:cNvPr>
          <p:cNvSpPr/>
          <p:nvPr userDrawn="1"/>
        </p:nvSpPr>
        <p:spPr>
          <a:xfrm>
            <a:off x="0" y="0"/>
            <a:ext cx="12192000" cy="6858000"/>
          </a:xfrm>
          <a:prstGeom prst="roundRect">
            <a:avLst>
              <a:gd name="adj" fmla="val 0"/>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solidFill>
                <a:schemeClr val="tx1">
                  <a:lumMod val="75000"/>
                  <a:lumOff val="25000"/>
                </a:schemeClr>
              </a:solidFill>
              <a:latin typeface="FUTURA MEDIUM" panose="020B0602020204020303" pitchFamily="34" charset="-79"/>
              <a:ea typeface="Yu Gothic" panose="020B0400000000000000" pitchFamily="34" charset="-128"/>
              <a:cs typeface="FUTURA MEDIUM" panose="020B0602020204020303" pitchFamily="34" charset="-79"/>
            </a:endParaRPr>
          </a:p>
        </p:txBody>
      </p:sp>
      <p:sp>
        <p:nvSpPr>
          <p:cNvPr id="4" name="日付プレースホルダー 3">
            <a:extLst>
              <a:ext uri="{FF2B5EF4-FFF2-40B4-BE49-F238E27FC236}">
                <a16:creationId xmlns:a16="http://schemas.microsoft.com/office/drawing/2014/main" id="{1400917B-6676-EB41-8644-7F9CC35D4495}"/>
              </a:ext>
            </a:extLst>
          </p:cNvPr>
          <p:cNvSpPr>
            <a:spLocks noGrp="1"/>
          </p:cNvSpPr>
          <p:nvPr>
            <p:ph type="dt" sz="half" idx="10"/>
          </p:nvPr>
        </p:nvSpPr>
        <p:spPr>
          <a:xfrm>
            <a:off x="132144" y="6519944"/>
            <a:ext cx="2743200" cy="247831"/>
          </a:xfrm>
        </p:spPr>
        <p:txBody>
          <a:bodyPr/>
          <a:lstStyle>
            <a:lvl1pPr>
              <a:defRPr sz="900" b="0" i="0">
                <a:solidFill>
                  <a:schemeClr val="bg1"/>
                </a:solidFill>
                <a:latin typeface="Futura Medium" panose="020B0602020204020303" pitchFamily="34" charset="-79"/>
                <a:cs typeface="Futura Medium" panose="020B0602020204020303" pitchFamily="34" charset="-79"/>
              </a:defRPr>
            </a:lvl1pPr>
          </a:lstStyle>
          <a:p>
            <a:r>
              <a:rPr lang="en-US" altLang="ja-JP"/>
              <a:t>© 2022 CONE inc.</a:t>
            </a:r>
            <a:endParaRPr lang="ja-JP" altLang="en-US"/>
          </a:p>
        </p:txBody>
      </p:sp>
      <p:sp>
        <p:nvSpPr>
          <p:cNvPr id="6" name="スライド番号プレースホルダー 5">
            <a:extLst>
              <a:ext uri="{FF2B5EF4-FFF2-40B4-BE49-F238E27FC236}">
                <a16:creationId xmlns:a16="http://schemas.microsoft.com/office/drawing/2014/main" id="{F1ED10C2-C734-7543-ADCD-6AD932BFFF38}"/>
              </a:ext>
            </a:extLst>
          </p:cNvPr>
          <p:cNvSpPr>
            <a:spLocks noGrp="1"/>
          </p:cNvSpPr>
          <p:nvPr>
            <p:ph type="sldNum" sz="quarter" idx="12"/>
          </p:nvPr>
        </p:nvSpPr>
        <p:spPr>
          <a:xfrm>
            <a:off x="9316656" y="6519943"/>
            <a:ext cx="2743200" cy="247831"/>
          </a:xfrm>
        </p:spPr>
        <p:txBody>
          <a:bodyPr/>
          <a:lstStyle>
            <a:lvl1pPr>
              <a:defRPr sz="1000" b="0" i="0">
                <a:solidFill>
                  <a:schemeClr val="bg1"/>
                </a:solidFill>
                <a:latin typeface="Futura Medium" panose="020B0602020204020303" pitchFamily="34" charset="-79"/>
                <a:cs typeface="Futura Medium" panose="020B0602020204020303" pitchFamily="34" charset="-79"/>
              </a:defRPr>
            </a:lvl1pPr>
          </a:lstStyle>
          <a:p>
            <a:fld id="{E310EA0D-2252-9045-A82C-BA460C3629D0}" type="slidenum">
              <a:rPr lang="ja-JP" altLang="en-US" smtClean="0"/>
              <a:pPr/>
              <a:t>‹#›</a:t>
            </a:fld>
            <a:endParaRPr lang="ja-JP" altLang="en-US"/>
          </a:p>
        </p:txBody>
      </p:sp>
      <p:sp>
        <p:nvSpPr>
          <p:cNvPr id="5" name="タイトル 1">
            <a:extLst>
              <a:ext uri="{FF2B5EF4-FFF2-40B4-BE49-F238E27FC236}">
                <a16:creationId xmlns:a16="http://schemas.microsoft.com/office/drawing/2014/main" id="{A5641EF5-1C2F-3CD7-5EE5-715099B13CDB}"/>
              </a:ext>
            </a:extLst>
          </p:cNvPr>
          <p:cNvSpPr>
            <a:spLocks noGrp="1"/>
          </p:cNvSpPr>
          <p:nvPr>
            <p:ph type="title"/>
          </p:nvPr>
        </p:nvSpPr>
        <p:spPr>
          <a:xfrm>
            <a:off x="335665" y="195600"/>
            <a:ext cx="11444657" cy="573026"/>
          </a:xfrm>
        </p:spPr>
        <p:txBody>
          <a:bodyPr tIns="72000">
            <a:normAutofit/>
          </a:bodyPr>
          <a:lstStyle>
            <a:lvl1pPr>
              <a:defRPr sz="2400" b="1" i="0" spc="300">
                <a:solidFill>
                  <a:schemeClr val="bg1"/>
                </a:solidFill>
                <a:latin typeface="FUTURA MEDIUM" panose="020B0602020204020303" pitchFamily="34" charset="-79"/>
                <a:ea typeface="Yu Gothic" panose="020B0400000000000000" pitchFamily="34" charset="-128"/>
                <a:cs typeface="FUTURA MEDIUM" panose="020B0602020204020303" pitchFamily="34" charset="-79"/>
              </a:defRPr>
            </a:lvl1pPr>
          </a:lstStyle>
          <a:p>
            <a:r>
              <a:rPr kumimoji="1" lang="ja-JP" altLang="en-US"/>
              <a:t>マスター タイトルの書式設定</a:t>
            </a:r>
          </a:p>
        </p:txBody>
      </p:sp>
    </p:spTree>
    <p:extLst>
      <p:ext uri="{BB962C8B-B14F-4D97-AF65-F5344CB8AC3E}">
        <p14:creationId xmlns:p14="http://schemas.microsoft.com/office/powerpoint/2010/main" val="663634739"/>
      </p:ext>
    </p:extLst>
  </p:cSld>
  <p:clrMapOvr>
    <a:masterClrMapping/>
  </p:clrMapOvr>
  <p:extLst>
    <p:ext uri="{DCECCB84-F9BA-43D5-87BE-67443E8EF086}">
      <p15:sldGuideLst xmlns:p15="http://schemas.microsoft.com/office/powerpoint/2012/main">
        <p15:guide id="1" orient="horz" pos="731">
          <p15:clr>
            <a:srgbClr val="FBAE40"/>
          </p15:clr>
        </p15:guide>
        <p15:guide id="2" pos="279">
          <p15:clr>
            <a:srgbClr val="FBAE40"/>
          </p15:clr>
        </p15:guide>
        <p15:guide id="3" pos="7401">
          <p15:clr>
            <a:srgbClr val="FBAE40"/>
          </p15:clr>
        </p15:guide>
        <p15:guide id="4" orient="horz" pos="1366">
          <p15:clr>
            <a:srgbClr val="FBAE40"/>
          </p15:clr>
        </p15:guide>
        <p15:guide id="5" orient="horz" pos="404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30E51DB9-EB5F-B945-ADF0-CFC4A15547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248E0B55-EF54-144C-8AB1-3609C8A5FD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3DB2BBA-3FEF-3345-9975-F9DD7B8475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kumimoji="1" lang="en-US" altLang="ja-JP"/>
              <a:t>© 2022 CONE inc.</a:t>
            </a:r>
            <a:endParaRPr kumimoji="1" lang="ja-JP" altLang="en-US"/>
          </a:p>
        </p:txBody>
      </p:sp>
      <p:sp>
        <p:nvSpPr>
          <p:cNvPr id="5" name="フッター プレースホルダー 4">
            <a:extLst>
              <a:ext uri="{FF2B5EF4-FFF2-40B4-BE49-F238E27FC236}">
                <a16:creationId xmlns:a16="http://schemas.microsoft.com/office/drawing/2014/main" id="{BAF84C1B-3020-654A-8FDF-8807C00516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F368678F-B0B6-0245-9DD0-569DE08B82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10EA0D-2252-9045-A82C-BA460C3629D0}" type="slidenum">
              <a:rPr kumimoji="1" lang="ja-JP" altLang="en-US" smtClean="0"/>
              <a:t>‹#›</a:t>
            </a:fld>
            <a:endParaRPr kumimoji="1" lang="ja-JP" altLang="en-US"/>
          </a:p>
        </p:txBody>
      </p:sp>
    </p:spTree>
    <p:extLst>
      <p:ext uri="{BB962C8B-B14F-4D97-AF65-F5344CB8AC3E}">
        <p14:creationId xmlns:p14="http://schemas.microsoft.com/office/powerpoint/2010/main" val="2724348112"/>
      </p:ext>
    </p:extLst>
  </p:cSld>
  <p:clrMap bg1="lt1" tx1="dk1" bg2="lt2" tx2="dk2" accent1="accent1" accent2="accent2" accent3="accent3" accent4="accent4" accent5="accent5" accent6="accent6" hlink="hlink" folHlink="folHlink"/>
  <p:sldLayoutIdLst>
    <p:sldLayoutId id="2147483654" r:id="rId1"/>
    <p:sldLayoutId id="2147483650" r:id="rId2"/>
    <p:sldLayoutId id="2147483662" r:id="rId3"/>
    <p:sldLayoutId id="2147483666" r:id="rId4"/>
    <p:sldLayoutId id="2147483663" r:id="rId5"/>
    <p:sldLayoutId id="2147483664" r:id="rId6"/>
    <p:sldLayoutId id="2147483665" r:id="rId7"/>
    <p:sldLayoutId id="2147483660" r:id="rId8"/>
    <p:sldLayoutId id="2147483659" r:id="rId9"/>
    <p:sldLayoutId id="2147483661" r:id="rId10"/>
  </p:sldLayoutIdLst>
  <p:hf hdr="0" ftr="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8.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588629BC-2383-DB88-ECA0-712901E0F4D9}"/>
              </a:ext>
            </a:extLst>
          </p:cNvPr>
          <p:cNvSpPr txBox="1"/>
          <p:nvPr/>
        </p:nvSpPr>
        <p:spPr>
          <a:xfrm>
            <a:off x="1034146" y="2685139"/>
            <a:ext cx="8557727" cy="1354217"/>
          </a:xfrm>
          <a:prstGeom prst="rect">
            <a:avLst/>
          </a:prstGeom>
          <a:noFill/>
        </p:spPr>
        <p:txBody>
          <a:bodyPr wrap="square" rtlCol="0">
            <a:spAutoFit/>
          </a:bodyPr>
          <a:lstStyle/>
          <a:p>
            <a:pPr>
              <a:spcBef>
                <a:spcPts val="1200"/>
              </a:spcBef>
            </a:pPr>
            <a:r>
              <a:rPr lang="ja-JP" altLang="en-US" sz="3600" b="1">
                <a:solidFill>
                  <a:srgbClr val="1A96F0"/>
                </a:solidFill>
                <a:effectLst/>
                <a:latin typeface="Yu Gothic" panose="020B0400000000000000" pitchFamily="34" charset="-128"/>
                <a:ea typeface="Yu Gothic" panose="020B0400000000000000" pitchFamily="34" charset="-128"/>
              </a:rPr>
              <a:t>社会人に求められる</a:t>
            </a:r>
            <a:endParaRPr lang="en-US" altLang="ja-JP" sz="3600" b="1" dirty="0">
              <a:solidFill>
                <a:srgbClr val="1A96F0"/>
              </a:solidFill>
              <a:effectLst/>
              <a:latin typeface="Yu Gothic" panose="020B0400000000000000" pitchFamily="34" charset="-128"/>
              <a:ea typeface="Yu Gothic" panose="020B0400000000000000" pitchFamily="34" charset="-128"/>
            </a:endParaRPr>
          </a:p>
          <a:p>
            <a:pPr>
              <a:spcBef>
                <a:spcPts val="1200"/>
              </a:spcBef>
            </a:pPr>
            <a:r>
              <a:rPr lang="ja-JP" altLang="en-US" sz="3600" b="1">
                <a:solidFill>
                  <a:srgbClr val="1A96F0"/>
                </a:solidFill>
                <a:effectLst/>
                <a:latin typeface="Yu Gothic" panose="020B0400000000000000" pitchFamily="34" charset="-128"/>
                <a:ea typeface="Yu Gothic" panose="020B0400000000000000" pitchFamily="34" charset="-128"/>
              </a:rPr>
              <a:t>「コミュニケーション」の基本</a:t>
            </a:r>
            <a:endParaRPr kumimoji="1" lang="en-US" altLang="ja-JP" sz="3600" b="1" dirty="0">
              <a:solidFill>
                <a:srgbClr val="1A96F0"/>
              </a:solidFill>
              <a:latin typeface="Century Gothic" panose="020B0502020202020204" pitchFamily="34" charset="0"/>
            </a:endParaRPr>
          </a:p>
        </p:txBody>
      </p:sp>
      <p:sp>
        <p:nvSpPr>
          <p:cNvPr id="5" name="テキスト ボックス 4">
            <a:extLst>
              <a:ext uri="{FF2B5EF4-FFF2-40B4-BE49-F238E27FC236}">
                <a16:creationId xmlns:a16="http://schemas.microsoft.com/office/drawing/2014/main" id="{5A04ACEC-95A0-36BB-2522-9C853EA2D052}"/>
              </a:ext>
            </a:extLst>
          </p:cNvPr>
          <p:cNvSpPr txBox="1"/>
          <p:nvPr/>
        </p:nvSpPr>
        <p:spPr>
          <a:xfrm>
            <a:off x="1034146" y="4362980"/>
            <a:ext cx="6865171" cy="400110"/>
          </a:xfrm>
          <a:prstGeom prst="rect">
            <a:avLst/>
          </a:prstGeom>
          <a:noFill/>
        </p:spPr>
        <p:txBody>
          <a:bodyPr wrap="square" rtlCol="0">
            <a:spAutoFit/>
          </a:bodyPr>
          <a:lstStyle/>
          <a:p>
            <a:pPr>
              <a:spcBef>
                <a:spcPts val="600"/>
              </a:spcBef>
            </a:pPr>
            <a:r>
              <a:rPr lang="en-US" altLang="ja-JP" sz="2000" b="1" dirty="0">
                <a:solidFill>
                  <a:schemeClr val="tx1">
                    <a:lumMod val="75000"/>
                    <a:lumOff val="25000"/>
                  </a:schemeClr>
                </a:solidFill>
                <a:latin typeface="Century Gothic" panose="020B0502020202020204" pitchFamily="34" charset="0"/>
              </a:rPr>
              <a:t>2024</a:t>
            </a:r>
            <a:r>
              <a:rPr lang="ja-JP" altLang="en-US" sz="2000" b="1">
                <a:solidFill>
                  <a:schemeClr val="tx1">
                    <a:lumMod val="75000"/>
                    <a:lumOff val="25000"/>
                  </a:schemeClr>
                </a:solidFill>
                <a:latin typeface="Century Gothic" panose="020B0502020202020204" pitchFamily="34" charset="0"/>
              </a:rPr>
              <a:t>年</a:t>
            </a:r>
            <a:r>
              <a:rPr lang="en-US" altLang="ja-JP" sz="2000" b="1" dirty="0">
                <a:solidFill>
                  <a:schemeClr val="tx1">
                    <a:lumMod val="75000"/>
                    <a:lumOff val="25000"/>
                  </a:schemeClr>
                </a:solidFill>
                <a:latin typeface="Century Gothic" panose="020B0502020202020204" pitchFamily="34" charset="0"/>
              </a:rPr>
              <a:t>1</a:t>
            </a:r>
            <a:r>
              <a:rPr lang="ja-JP" altLang="en-US" sz="2000" b="1">
                <a:solidFill>
                  <a:schemeClr val="tx1">
                    <a:lumMod val="75000"/>
                    <a:lumOff val="25000"/>
                  </a:schemeClr>
                </a:solidFill>
                <a:latin typeface="Century Gothic" panose="020B0502020202020204" pitchFamily="34" charset="0"/>
              </a:rPr>
              <a:t>月</a:t>
            </a:r>
            <a:r>
              <a:rPr lang="en-US" altLang="ja-JP" sz="2000" b="1" dirty="0">
                <a:solidFill>
                  <a:schemeClr val="tx1">
                    <a:lumMod val="75000"/>
                    <a:lumOff val="25000"/>
                  </a:schemeClr>
                </a:solidFill>
                <a:latin typeface="Century Gothic" panose="020B0502020202020204" pitchFamily="34" charset="0"/>
              </a:rPr>
              <a:t>1</a:t>
            </a:r>
            <a:r>
              <a:rPr lang="ja-JP" altLang="en-US" sz="2000" b="1">
                <a:solidFill>
                  <a:schemeClr val="tx1">
                    <a:lumMod val="75000"/>
                    <a:lumOff val="25000"/>
                  </a:schemeClr>
                </a:solidFill>
                <a:latin typeface="Century Gothic" panose="020B0502020202020204" pitchFamily="34" charset="0"/>
              </a:rPr>
              <a:t>日　</a:t>
            </a:r>
            <a:r>
              <a:rPr lang="en-US" altLang="ja-JP" sz="2000" b="1" dirty="0">
                <a:solidFill>
                  <a:schemeClr val="tx1">
                    <a:lumMod val="75000"/>
                    <a:lumOff val="25000"/>
                  </a:schemeClr>
                </a:solidFill>
                <a:latin typeface="Century Gothic" panose="020B0502020202020204" pitchFamily="34" charset="0"/>
              </a:rPr>
              <a:t>11:00 - 12:00</a:t>
            </a:r>
            <a:endParaRPr kumimoji="1" lang="ja-JP" altLang="en-US" sz="2000" b="1">
              <a:solidFill>
                <a:schemeClr val="tx1">
                  <a:lumMod val="75000"/>
                  <a:lumOff val="25000"/>
                </a:schemeClr>
              </a:solidFill>
              <a:latin typeface="Century Gothic" panose="020B0502020202020204" pitchFamily="34" charset="0"/>
            </a:endParaRPr>
          </a:p>
        </p:txBody>
      </p:sp>
      <p:pic>
        <p:nvPicPr>
          <p:cNvPr id="4" name="図 3" descr="スーツを着て屋外に立つ男性">
            <a:extLst>
              <a:ext uri="{FF2B5EF4-FFF2-40B4-BE49-F238E27FC236}">
                <a16:creationId xmlns:a16="http://schemas.microsoft.com/office/drawing/2014/main" id="{87F372B3-8C77-F346-AC21-ABD54142E66D}"/>
              </a:ext>
            </a:extLst>
          </p:cNvPr>
          <p:cNvPicPr>
            <a:picLocks noChangeAspect="1"/>
          </p:cNvPicPr>
          <p:nvPr/>
        </p:nvPicPr>
        <p:blipFill rotWithShape="1">
          <a:blip r:embed="rId2"/>
          <a:srcRect l="35412" r="10142" b="18331"/>
          <a:stretch/>
        </p:blipFill>
        <p:spPr>
          <a:xfrm>
            <a:off x="9293108" y="3769567"/>
            <a:ext cx="1850184" cy="1850184"/>
          </a:xfrm>
          <a:prstGeom prst="ellipse">
            <a:avLst/>
          </a:prstGeom>
          <a:ln w="25400">
            <a:solidFill>
              <a:srgbClr val="1A96F0"/>
            </a:solidFill>
          </a:ln>
        </p:spPr>
      </p:pic>
      <p:sp>
        <p:nvSpPr>
          <p:cNvPr id="8" name="テキスト ボックス 7">
            <a:extLst>
              <a:ext uri="{FF2B5EF4-FFF2-40B4-BE49-F238E27FC236}">
                <a16:creationId xmlns:a16="http://schemas.microsoft.com/office/drawing/2014/main" id="{73556998-DA42-2B8F-BC69-2C460785B1D2}"/>
              </a:ext>
            </a:extLst>
          </p:cNvPr>
          <p:cNvSpPr txBox="1"/>
          <p:nvPr/>
        </p:nvSpPr>
        <p:spPr>
          <a:xfrm>
            <a:off x="8709161" y="5814329"/>
            <a:ext cx="3018078" cy="661720"/>
          </a:xfrm>
          <a:prstGeom prst="rect">
            <a:avLst/>
          </a:prstGeom>
          <a:noFill/>
        </p:spPr>
        <p:txBody>
          <a:bodyPr wrap="square" lIns="0" rIns="0" rtlCol="0">
            <a:spAutoFit/>
          </a:bodyPr>
          <a:lstStyle/>
          <a:p>
            <a:pPr algn="ctr">
              <a:spcBef>
                <a:spcPts val="600"/>
              </a:spcBef>
            </a:pPr>
            <a:r>
              <a:rPr lang="ja-JP" altLang="en-US" sz="1400" b="1">
                <a:solidFill>
                  <a:schemeClr val="tx1">
                    <a:lumMod val="75000"/>
                    <a:lumOff val="25000"/>
                  </a:schemeClr>
                </a:solidFill>
                <a:latin typeface="Century Gothic" panose="020B0502020202020204" pitchFamily="34" charset="0"/>
              </a:rPr>
              <a:t>人事部 人材育成課 研修企画</a:t>
            </a:r>
            <a:r>
              <a:rPr lang="en-US" altLang="ja-JP" sz="1400" b="1" dirty="0">
                <a:solidFill>
                  <a:schemeClr val="tx1">
                    <a:lumMod val="75000"/>
                    <a:lumOff val="25000"/>
                  </a:schemeClr>
                </a:solidFill>
                <a:latin typeface="Century Gothic" panose="020B0502020202020204" pitchFamily="34" charset="0"/>
              </a:rPr>
              <a:t>G</a:t>
            </a:r>
          </a:p>
          <a:p>
            <a:pPr algn="ctr">
              <a:spcBef>
                <a:spcPts val="600"/>
              </a:spcBef>
            </a:pPr>
            <a:r>
              <a:rPr kumimoji="1" lang="ja-JP" altLang="en-US" b="1">
                <a:solidFill>
                  <a:schemeClr val="tx1">
                    <a:lumMod val="75000"/>
                    <a:lumOff val="25000"/>
                  </a:schemeClr>
                </a:solidFill>
                <a:latin typeface="Century Gothic" panose="020B0502020202020204" pitchFamily="34" charset="0"/>
              </a:rPr>
              <a:t>山田</a:t>
            </a:r>
            <a:r>
              <a:rPr kumimoji="1" lang="en-US" altLang="ja-JP" b="1" dirty="0">
                <a:solidFill>
                  <a:schemeClr val="tx1">
                    <a:lumMod val="75000"/>
                    <a:lumOff val="25000"/>
                  </a:schemeClr>
                </a:solidFill>
                <a:latin typeface="Century Gothic" panose="020B0502020202020204" pitchFamily="34" charset="0"/>
              </a:rPr>
              <a:t> </a:t>
            </a:r>
            <a:r>
              <a:rPr kumimoji="1" lang="ja-JP" altLang="en-US" b="1">
                <a:solidFill>
                  <a:schemeClr val="tx1">
                    <a:lumMod val="75000"/>
                    <a:lumOff val="25000"/>
                  </a:schemeClr>
                </a:solidFill>
                <a:latin typeface="Century Gothic" panose="020B0502020202020204" pitchFamily="34" charset="0"/>
              </a:rPr>
              <a:t>太郎</a:t>
            </a:r>
          </a:p>
        </p:txBody>
      </p:sp>
      <p:pic>
        <p:nvPicPr>
          <p:cNvPr id="7" name="図 6">
            <a:extLst>
              <a:ext uri="{FF2B5EF4-FFF2-40B4-BE49-F238E27FC236}">
                <a16:creationId xmlns:a16="http://schemas.microsoft.com/office/drawing/2014/main" id="{CC474173-3159-AD32-AD9B-A59D0AC19366}"/>
              </a:ext>
            </a:extLst>
          </p:cNvPr>
          <p:cNvPicPr>
            <a:picLocks noChangeAspect="1"/>
          </p:cNvPicPr>
          <p:nvPr/>
        </p:nvPicPr>
        <p:blipFill>
          <a:blip r:embed="rId3"/>
          <a:stretch>
            <a:fillRect/>
          </a:stretch>
        </p:blipFill>
        <p:spPr>
          <a:xfrm>
            <a:off x="1001571" y="1849497"/>
            <a:ext cx="1582801" cy="261239"/>
          </a:xfrm>
          <a:prstGeom prst="rect">
            <a:avLst/>
          </a:prstGeom>
        </p:spPr>
      </p:pic>
    </p:spTree>
    <p:extLst>
      <p:ext uri="{BB962C8B-B14F-4D97-AF65-F5344CB8AC3E}">
        <p14:creationId xmlns:p14="http://schemas.microsoft.com/office/powerpoint/2010/main" val="19247057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D5D3688-ECAF-4A09-A94C-44A13FEA6439}"/>
              </a:ext>
            </a:extLst>
          </p:cNvPr>
          <p:cNvSpPr>
            <a:spLocks noGrp="1"/>
          </p:cNvSpPr>
          <p:nvPr>
            <p:ph type="title"/>
          </p:nvPr>
        </p:nvSpPr>
        <p:spPr/>
        <p:txBody>
          <a:bodyPr/>
          <a:lstStyle/>
          <a:p>
            <a:r>
              <a:rPr kumimoji="1" lang="ja-JP" altLang="en-US"/>
              <a:t>続きのコンテンツ</a:t>
            </a:r>
          </a:p>
        </p:txBody>
      </p:sp>
      <p:sp>
        <p:nvSpPr>
          <p:cNvPr id="3" name="日付プレースホルダー 2">
            <a:extLst>
              <a:ext uri="{FF2B5EF4-FFF2-40B4-BE49-F238E27FC236}">
                <a16:creationId xmlns:a16="http://schemas.microsoft.com/office/drawing/2014/main" id="{39977CC2-CF9F-82B0-09FD-3DFA4203A28D}"/>
              </a:ext>
            </a:extLst>
          </p:cNvPr>
          <p:cNvSpPr>
            <a:spLocks noGrp="1"/>
          </p:cNvSpPr>
          <p:nvPr>
            <p:ph type="dt" sz="half" idx="10"/>
          </p:nvPr>
        </p:nvSpPr>
        <p:spPr/>
        <p:txBody>
          <a:bodyPr/>
          <a:lstStyle/>
          <a:p>
            <a:r>
              <a:rPr lang="en-US" altLang="ja-JP"/>
              <a:t>© 2022 CONE inc.</a:t>
            </a:r>
            <a:endParaRPr lang="ja-JP" altLang="en-US"/>
          </a:p>
        </p:txBody>
      </p:sp>
      <p:sp>
        <p:nvSpPr>
          <p:cNvPr id="4" name="スライド番号プレースホルダー 3">
            <a:extLst>
              <a:ext uri="{FF2B5EF4-FFF2-40B4-BE49-F238E27FC236}">
                <a16:creationId xmlns:a16="http://schemas.microsoft.com/office/drawing/2014/main" id="{D6471ACF-2C63-52F5-2487-AE4F958201D0}"/>
              </a:ext>
            </a:extLst>
          </p:cNvPr>
          <p:cNvSpPr>
            <a:spLocks noGrp="1"/>
          </p:cNvSpPr>
          <p:nvPr>
            <p:ph type="sldNum" sz="quarter" idx="12"/>
          </p:nvPr>
        </p:nvSpPr>
        <p:spPr/>
        <p:txBody>
          <a:bodyPr/>
          <a:lstStyle/>
          <a:p>
            <a:fld id="{E310EA0D-2252-9045-A82C-BA460C3629D0}" type="slidenum">
              <a:rPr lang="ja-JP" altLang="en-US" smtClean="0"/>
              <a:pPr/>
              <a:t>10</a:t>
            </a:fld>
            <a:endParaRPr lang="ja-JP" altLang="en-US"/>
          </a:p>
        </p:txBody>
      </p:sp>
    </p:spTree>
    <p:extLst>
      <p:ext uri="{BB962C8B-B14F-4D97-AF65-F5344CB8AC3E}">
        <p14:creationId xmlns:p14="http://schemas.microsoft.com/office/powerpoint/2010/main" val="36634656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83405C-93E9-F9F9-4E58-8507DAF49C90}"/>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C087AE20-F4B8-5DEC-35DD-D8E851927C90}"/>
              </a:ext>
            </a:extLst>
          </p:cNvPr>
          <p:cNvSpPr>
            <a:spLocks noGrp="1"/>
          </p:cNvSpPr>
          <p:nvPr>
            <p:ph type="title"/>
          </p:nvPr>
        </p:nvSpPr>
        <p:spPr/>
        <p:txBody>
          <a:bodyPr/>
          <a:lstStyle/>
          <a:p>
            <a:r>
              <a:rPr kumimoji="1" lang="ja-JP" altLang="en-US"/>
              <a:t>目次</a:t>
            </a:r>
          </a:p>
        </p:txBody>
      </p:sp>
      <p:sp>
        <p:nvSpPr>
          <p:cNvPr id="4" name="日付プレースホルダー 3">
            <a:extLst>
              <a:ext uri="{FF2B5EF4-FFF2-40B4-BE49-F238E27FC236}">
                <a16:creationId xmlns:a16="http://schemas.microsoft.com/office/drawing/2014/main" id="{F9084E82-8564-9EBB-2000-06A5B6E1401E}"/>
              </a:ext>
            </a:extLst>
          </p:cNvPr>
          <p:cNvSpPr>
            <a:spLocks noGrp="1"/>
          </p:cNvSpPr>
          <p:nvPr>
            <p:ph type="dt" sz="half" idx="10"/>
          </p:nvPr>
        </p:nvSpPr>
        <p:spPr/>
        <p:txBody>
          <a:bodyPr/>
          <a:lstStyle/>
          <a:p>
            <a:r>
              <a:rPr lang="en-US" altLang="ja-JP"/>
              <a:t>© 2022 CONE inc.</a:t>
            </a:r>
            <a:endParaRPr lang="ja-JP" altLang="en-US"/>
          </a:p>
        </p:txBody>
      </p:sp>
      <p:sp>
        <p:nvSpPr>
          <p:cNvPr id="5" name="スライド番号プレースホルダー 4">
            <a:extLst>
              <a:ext uri="{FF2B5EF4-FFF2-40B4-BE49-F238E27FC236}">
                <a16:creationId xmlns:a16="http://schemas.microsoft.com/office/drawing/2014/main" id="{3224E24E-85CA-15EA-BCC8-7D02E76DDE65}"/>
              </a:ext>
            </a:extLst>
          </p:cNvPr>
          <p:cNvSpPr>
            <a:spLocks noGrp="1"/>
          </p:cNvSpPr>
          <p:nvPr>
            <p:ph type="sldNum" sz="quarter" idx="12"/>
          </p:nvPr>
        </p:nvSpPr>
        <p:spPr/>
        <p:txBody>
          <a:bodyPr/>
          <a:lstStyle/>
          <a:p>
            <a:fld id="{E310EA0D-2252-9045-A82C-BA460C3629D0}" type="slidenum">
              <a:rPr lang="ja-JP" altLang="en-US" smtClean="0"/>
              <a:pPr/>
              <a:t>11</a:t>
            </a:fld>
            <a:endParaRPr lang="ja-JP" altLang="en-US"/>
          </a:p>
        </p:txBody>
      </p:sp>
      <p:sp>
        <p:nvSpPr>
          <p:cNvPr id="6" name="円/楕円 5">
            <a:extLst>
              <a:ext uri="{FF2B5EF4-FFF2-40B4-BE49-F238E27FC236}">
                <a16:creationId xmlns:a16="http://schemas.microsoft.com/office/drawing/2014/main" id="{2B1C8B55-F44A-052A-2DD0-11CC5DB5A5F4}"/>
              </a:ext>
            </a:extLst>
          </p:cNvPr>
          <p:cNvSpPr/>
          <p:nvPr/>
        </p:nvSpPr>
        <p:spPr>
          <a:xfrm>
            <a:off x="479426" y="2547656"/>
            <a:ext cx="2607828" cy="2607829"/>
          </a:xfrm>
          <a:prstGeom prst="ellipse">
            <a:avLst/>
          </a:prstGeom>
          <a:solidFill>
            <a:schemeClr val="bg1"/>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2000" b="1">
                <a:solidFill>
                  <a:schemeClr val="bg2">
                    <a:lumMod val="90000"/>
                  </a:schemeClr>
                </a:solidFill>
                <a:latin typeface="FUTURA MEDIUM" panose="020B0602020204020303" pitchFamily="34" charset="-79"/>
                <a:ea typeface="Yu Gothic" panose="020B0400000000000000" pitchFamily="34" charset="-128"/>
                <a:cs typeface="FUTURA MEDIUM" panose="020B0602020204020303" pitchFamily="34" charset="-79"/>
              </a:rPr>
              <a:t>コミュニケーション</a:t>
            </a:r>
            <a:endParaRPr lang="en-US" altLang="ja-JP" sz="2000" b="1" dirty="0">
              <a:solidFill>
                <a:schemeClr val="bg2">
                  <a:lumMod val="90000"/>
                </a:schemeClr>
              </a:solidFill>
              <a:latin typeface="FUTURA MEDIUM" panose="020B0602020204020303" pitchFamily="34" charset="-79"/>
              <a:ea typeface="Yu Gothic" panose="020B0400000000000000" pitchFamily="34" charset="-128"/>
              <a:cs typeface="FUTURA MEDIUM" panose="020B0602020204020303" pitchFamily="34" charset="-79"/>
            </a:endParaRPr>
          </a:p>
          <a:p>
            <a:pPr algn="ctr"/>
            <a:r>
              <a:rPr lang="ja-JP" altLang="en-US" sz="2000" b="1">
                <a:solidFill>
                  <a:schemeClr val="bg2">
                    <a:lumMod val="90000"/>
                  </a:schemeClr>
                </a:solidFill>
                <a:latin typeface="FUTURA MEDIUM" panose="020B0602020204020303" pitchFamily="34" charset="-79"/>
                <a:ea typeface="Yu Gothic" panose="020B0400000000000000" pitchFamily="34" charset="-128"/>
                <a:cs typeface="FUTURA MEDIUM" panose="020B0602020204020303" pitchFamily="34" charset="-79"/>
              </a:rPr>
              <a:t>とは</a:t>
            </a:r>
          </a:p>
        </p:txBody>
      </p:sp>
      <p:sp>
        <p:nvSpPr>
          <p:cNvPr id="7" name="円/楕円 6">
            <a:extLst>
              <a:ext uri="{FF2B5EF4-FFF2-40B4-BE49-F238E27FC236}">
                <a16:creationId xmlns:a16="http://schemas.microsoft.com/office/drawing/2014/main" id="{D44029E6-DE84-8162-0C52-FEB80F18CAAB}"/>
              </a:ext>
            </a:extLst>
          </p:cNvPr>
          <p:cNvSpPr/>
          <p:nvPr/>
        </p:nvSpPr>
        <p:spPr>
          <a:xfrm>
            <a:off x="3354533" y="2547656"/>
            <a:ext cx="2607828" cy="2607829"/>
          </a:xfrm>
          <a:prstGeom prst="ellipse">
            <a:avLst/>
          </a:prstGeom>
          <a:solidFill>
            <a:schemeClr val="bg1"/>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2000" b="1">
                <a:solidFill>
                  <a:schemeClr val="bg2">
                    <a:lumMod val="90000"/>
                  </a:schemeClr>
                </a:solidFill>
                <a:latin typeface="FUTURA MEDIUM" panose="020B0602020204020303" pitchFamily="34" charset="-79"/>
                <a:ea typeface="Yu Gothic" panose="020B0400000000000000" pitchFamily="34" charset="-128"/>
                <a:cs typeface="FUTURA MEDIUM" panose="020B0602020204020303" pitchFamily="34" charset="-79"/>
              </a:rPr>
              <a:t>聞く力の</a:t>
            </a:r>
            <a:endParaRPr lang="en-US" altLang="ja-JP" sz="2000" b="1" dirty="0">
              <a:solidFill>
                <a:schemeClr val="bg2">
                  <a:lumMod val="90000"/>
                </a:schemeClr>
              </a:solidFill>
              <a:latin typeface="FUTURA MEDIUM" panose="020B0602020204020303" pitchFamily="34" charset="-79"/>
              <a:ea typeface="Yu Gothic" panose="020B0400000000000000" pitchFamily="34" charset="-128"/>
              <a:cs typeface="FUTURA MEDIUM" panose="020B0602020204020303" pitchFamily="34" charset="-79"/>
            </a:endParaRPr>
          </a:p>
          <a:p>
            <a:pPr algn="ctr"/>
            <a:r>
              <a:rPr lang="ja-JP" altLang="en-US" sz="2000" b="1">
                <a:solidFill>
                  <a:schemeClr val="bg2">
                    <a:lumMod val="90000"/>
                  </a:schemeClr>
                </a:solidFill>
                <a:latin typeface="FUTURA MEDIUM" panose="020B0602020204020303" pitchFamily="34" charset="-79"/>
                <a:ea typeface="Yu Gothic" panose="020B0400000000000000" pitchFamily="34" charset="-128"/>
                <a:cs typeface="FUTURA MEDIUM" panose="020B0602020204020303" pitchFamily="34" charset="-79"/>
              </a:rPr>
              <a:t>基本スキル</a:t>
            </a:r>
          </a:p>
        </p:txBody>
      </p:sp>
      <p:sp>
        <p:nvSpPr>
          <p:cNvPr id="8" name="円/楕円 7">
            <a:extLst>
              <a:ext uri="{FF2B5EF4-FFF2-40B4-BE49-F238E27FC236}">
                <a16:creationId xmlns:a16="http://schemas.microsoft.com/office/drawing/2014/main" id="{7D69801E-CFCC-3B9A-C145-503B52754D0E}"/>
              </a:ext>
            </a:extLst>
          </p:cNvPr>
          <p:cNvSpPr/>
          <p:nvPr/>
        </p:nvSpPr>
        <p:spPr>
          <a:xfrm>
            <a:off x="6229641" y="2547656"/>
            <a:ext cx="2607828" cy="2607829"/>
          </a:xfrm>
          <a:prstGeom prst="ellipse">
            <a:avLst/>
          </a:prstGeom>
          <a:solidFill>
            <a:srgbClr val="1A96F0"/>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2000" b="1">
                <a:solidFill>
                  <a:schemeClr val="bg1"/>
                </a:solidFill>
                <a:latin typeface="FUTURA MEDIUM" panose="020B0602020204020303" pitchFamily="34" charset="-79"/>
                <a:ea typeface="Yu Gothic" panose="020B0400000000000000" pitchFamily="34" charset="-128"/>
                <a:cs typeface="FUTURA MEDIUM" panose="020B0602020204020303" pitchFamily="34" charset="-79"/>
              </a:rPr>
              <a:t>伝える力の</a:t>
            </a:r>
            <a:endParaRPr kumimoji="1" lang="en-US" altLang="ja-JP" sz="2000" b="1" dirty="0">
              <a:solidFill>
                <a:schemeClr val="bg1"/>
              </a:solidFill>
              <a:latin typeface="FUTURA MEDIUM" panose="020B0602020204020303" pitchFamily="34" charset="-79"/>
              <a:ea typeface="Yu Gothic" panose="020B0400000000000000" pitchFamily="34" charset="-128"/>
              <a:cs typeface="FUTURA MEDIUM" panose="020B0602020204020303" pitchFamily="34" charset="-79"/>
            </a:endParaRPr>
          </a:p>
          <a:p>
            <a:pPr algn="ctr"/>
            <a:r>
              <a:rPr lang="ja-JP" altLang="en-US" sz="2000" b="1">
                <a:solidFill>
                  <a:schemeClr val="bg1"/>
                </a:solidFill>
                <a:latin typeface="FUTURA MEDIUM" panose="020B0602020204020303" pitchFamily="34" charset="-79"/>
                <a:ea typeface="Yu Gothic" panose="020B0400000000000000" pitchFamily="34" charset="-128"/>
                <a:cs typeface="FUTURA MEDIUM" panose="020B0602020204020303" pitchFamily="34" charset="-79"/>
              </a:rPr>
              <a:t>基本スキル</a:t>
            </a:r>
            <a:endParaRPr kumimoji="1" lang="ja-JP" altLang="en-US" sz="2000" b="1">
              <a:solidFill>
                <a:schemeClr val="bg1"/>
              </a:solidFill>
              <a:latin typeface="FUTURA MEDIUM" panose="020B0602020204020303" pitchFamily="34" charset="-79"/>
              <a:ea typeface="Yu Gothic" panose="020B0400000000000000" pitchFamily="34" charset="-128"/>
              <a:cs typeface="FUTURA MEDIUM" panose="020B0602020204020303" pitchFamily="34" charset="-79"/>
            </a:endParaRPr>
          </a:p>
        </p:txBody>
      </p:sp>
      <p:sp>
        <p:nvSpPr>
          <p:cNvPr id="9" name="円/楕円 8">
            <a:extLst>
              <a:ext uri="{FF2B5EF4-FFF2-40B4-BE49-F238E27FC236}">
                <a16:creationId xmlns:a16="http://schemas.microsoft.com/office/drawing/2014/main" id="{D1BC9A38-7C59-B824-35E7-479A4F63BB8B}"/>
              </a:ext>
            </a:extLst>
          </p:cNvPr>
          <p:cNvSpPr/>
          <p:nvPr/>
        </p:nvSpPr>
        <p:spPr>
          <a:xfrm>
            <a:off x="9104748" y="2547656"/>
            <a:ext cx="2607828" cy="2607829"/>
          </a:xfrm>
          <a:prstGeom prst="ellipse">
            <a:avLst/>
          </a:prstGeom>
          <a:solidFill>
            <a:schemeClr val="bg1"/>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2000" b="1">
                <a:solidFill>
                  <a:schemeClr val="bg2">
                    <a:lumMod val="90000"/>
                  </a:schemeClr>
                </a:solidFill>
                <a:latin typeface="FUTURA MEDIUM" panose="020B0602020204020303" pitchFamily="34" charset="-79"/>
                <a:ea typeface="Yu Gothic" panose="020B0400000000000000" pitchFamily="34" charset="-128"/>
                <a:cs typeface="FUTURA MEDIUM" panose="020B0602020204020303" pitchFamily="34" charset="-79"/>
              </a:rPr>
              <a:t>グループワーク</a:t>
            </a:r>
          </a:p>
        </p:txBody>
      </p:sp>
    </p:spTree>
    <p:extLst>
      <p:ext uri="{BB962C8B-B14F-4D97-AF65-F5344CB8AC3E}">
        <p14:creationId xmlns:p14="http://schemas.microsoft.com/office/powerpoint/2010/main" val="335172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D5D3688-ECAF-4A09-A94C-44A13FEA6439}"/>
              </a:ext>
            </a:extLst>
          </p:cNvPr>
          <p:cNvSpPr>
            <a:spLocks noGrp="1"/>
          </p:cNvSpPr>
          <p:nvPr>
            <p:ph type="title"/>
          </p:nvPr>
        </p:nvSpPr>
        <p:spPr/>
        <p:txBody>
          <a:bodyPr/>
          <a:lstStyle/>
          <a:p>
            <a:r>
              <a:rPr kumimoji="1" lang="ja-JP" altLang="en-US"/>
              <a:t>続きのコンテンツ</a:t>
            </a:r>
          </a:p>
        </p:txBody>
      </p:sp>
      <p:sp>
        <p:nvSpPr>
          <p:cNvPr id="3" name="日付プレースホルダー 2">
            <a:extLst>
              <a:ext uri="{FF2B5EF4-FFF2-40B4-BE49-F238E27FC236}">
                <a16:creationId xmlns:a16="http://schemas.microsoft.com/office/drawing/2014/main" id="{39977CC2-CF9F-82B0-09FD-3DFA4203A28D}"/>
              </a:ext>
            </a:extLst>
          </p:cNvPr>
          <p:cNvSpPr>
            <a:spLocks noGrp="1"/>
          </p:cNvSpPr>
          <p:nvPr>
            <p:ph type="dt" sz="half" idx="10"/>
          </p:nvPr>
        </p:nvSpPr>
        <p:spPr/>
        <p:txBody>
          <a:bodyPr/>
          <a:lstStyle/>
          <a:p>
            <a:r>
              <a:rPr lang="en-US" altLang="ja-JP"/>
              <a:t>© 2022 CONE inc.</a:t>
            </a:r>
            <a:endParaRPr lang="ja-JP" altLang="en-US"/>
          </a:p>
        </p:txBody>
      </p:sp>
      <p:sp>
        <p:nvSpPr>
          <p:cNvPr id="4" name="スライド番号プレースホルダー 3">
            <a:extLst>
              <a:ext uri="{FF2B5EF4-FFF2-40B4-BE49-F238E27FC236}">
                <a16:creationId xmlns:a16="http://schemas.microsoft.com/office/drawing/2014/main" id="{D6471ACF-2C63-52F5-2487-AE4F958201D0}"/>
              </a:ext>
            </a:extLst>
          </p:cNvPr>
          <p:cNvSpPr>
            <a:spLocks noGrp="1"/>
          </p:cNvSpPr>
          <p:nvPr>
            <p:ph type="sldNum" sz="quarter" idx="12"/>
          </p:nvPr>
        </p:nvSpPr>
        <p:spPr/>
        <p:txBody>
          <a:bodyPr/>
          <a:lstStyle/>
          <a:p>
            <a:fld id="{E310EA0D-2252-9045-A82C-BA460C3629D0}" type="slidenum">
              <a:rPr lang="ja-JP" altLang="en-US" smtClean="0"/>
              <a:pPr/>
              <a:t>12</a:t>
            </a:fld>
            <a:endParaRPr lang="ja-JP" altLang="en-US"/>
          </a:p>
        </p:txBody>
      </p:sp>
    </p:spTree>
    <p:extLst>
      <p:ext uri="{BB962C8B-B14F-4D97-AF65-F5344CB8AC3E}">
        <p14:creationId xmlns:p14="http://schemas.microsoft.com/office/powerpoint/2010/main" val="38434390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DDCD11-C5D0-521E-4843-7EDDC3DF6CBC}"/>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E0CEB514-05EA-6052-0460-B9E693278F5A}"/>
              </a:ext>
            </a:extLst>
          </p:cNvPr>
          <p:cNvSpPr>
            <a:spLocks noGrp="1"/>
          </p:cNvSpPr>
          <p:nvPr>
            <p:ph type="title"/>
          </p:nvPr>
        </p:nvSpPr>
        <p:spPr/>
        <p:txBody>
          <a:bodyPr/>
          <a:lstStyle/>
          <a:p>
            <a:r>
              <a:rPr kumimoji="1" lang="ja-JP" altLang="en-US"/>
              <a:t>目次</a:t>
            </a:r>
          </a:p>
        </p:txBody>
      </p:sp>
      <p:sp>
        <p:nvSpPr>
          <p:cNvPr id="4" name="日付プレースホルダー 3">
            <a:extLst>
              <a:ext uri="{FF2B5EF4-FFF2-40B4-BE49-F238E27FC236}">
                <a16:creationId xmlns:a16="http://schemas.microsoft.com/office/drawing/2014/main" id="{BD854D04-A4DB-F97F-7D45-54854C6BCF63}"/>
              </a:ext>
            </a:extLst>
          </p:cNvPr>
          <p:cNvSpPr>
            <a:spLocks noGrp="1"/>
          </p:cNvSpPr>
          <p:nvPr>
            <p:ph type="dt" sz="half" idx="10"/>
          </p:nvPr>
        </p:nvSpPr>
        <p:spPr/>
        <p:txBody>
          <a:bodyPr/>
          <a:lstStyle/>
          <a:p>
            <a:r>
              <a:rPr lang="en-US" altLang="ja-JP"/>
              <a:t>© 2022 CONE inc.</a:t>
            </a:r>
            <a:endParaRPr lang="ja-JP" altLang="en-US"/>
          </a:p>
        </p:txBody>
      </p:sp>
      <p:sp>
        <p:nvSpPr>
          <p:cNvPr id="5" name="スライド番号プレースホルダー 4">
            <a:extLst>
              <a:ext uri="{FF2B5EF4-FFF2-40B4-BE49-F238E27FC236}">
                <a16:creationId xmlns:a16="http://schemas.microsoft.com/office/drawing/2014/main" id="{02ECBD2D-A7C0-FC22-1A53-B0061FE41C8D}"/>
              </a:ext>
            </a:extLst>
          </p:cNvPr>
          <p:cNvSpPr>
            <a:spLocks noGrp="1"/>
          </p:cNvSpPr>
          <p:nvPr>
            <p:ph type="sldNum" sz="quarter" idx="12"/>
          </p:nvPr>
        </p:nvSpPr>
        <p:spPr/>
        <p:txBody>
          <a:bodyPr/>
          <a:lstStyle/>
          <a:p>
            <a:fld id="{E310EA0D-2252-9045-A82C-BA460C3629D0}" type="slidenum">
              <a:rPr lang="ja-JP" altLang="en-US" smtClean="0"/>
              <a:pPr/>
              <a:t>13</a:t>
            </a:fld>
            <a:endParaRPr lang="ja-JP" altLang="en-US"/>
          </a:p>
        </p:txBody>
      </p:sp>
      <p:sp>
        <p:nvSpPr>
          <p:cNvPr id="6" name="円/楕円 5">
            <a:extLst>
              <a:ext uri="{FF2B5EF4-FFF2-40B4-BE49-F238E27FC236}">
                <a16:creationId xmlns:a16="http://schemas.microsoft.com/office/drawing/2014/main" id="{BAC0DC84-D887-D38E-9E00-4313F57DF168}"/>
              </a:ext>
            </a:extLst>
          </p:cNvPr>
          <p:cNvSpPr/>
          <p:nvPr/>
        </p:nvSpPr>
        <p:spPr>
          <a:xfrm>
            <a:off x="479426" y="2547656"/>
            <a:ext cx="2607828" cy="2607829"/>
          </a:xfrm>
          <a:prstGeom prst="ellipse">
            <a:avLst/>
          </a:prstGeom>
          <a:solidFill>
            <a:schemeClr val="bg1"/>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2000" b="1">
                <a:solidFill>
                  <a:schemeClr val="bg2">
                    <a:lumMod val="90000"/>
                  </a:schemeClr>
                </a:solidFill>
                <a:latin typeface="FUTURA MEDIUM" panose="020B0602020204020303" pitchFamily="34" charset="-79"/>
                <a:ea typeface="Yu Gothic" panose="020B0400000000000000" pitchFamily="34" charset="-128"/>
                <a:cs typeface="FUTURA MEDIUM" panose="020B0602020204020303" pitchFamily="34" charset="-79"/>
              </a:rPr>
              <a:t>コミュニケーション</a:t>
            </a:r>
            <a:endParaRPr lang="en-US" altLang="ja-JP" sz="2000" b="1" dirty="0">
              <a:solidFill>
                <a:schemeClr val="bg2">
                  <a:lumMod val="90000"/>
                </a:schemeClr>
              </a:solidFill>
              <a:latin typeface="FUTURA MEDIUM" panose="020B0602020204020303" pitchFamily="34" charset="-79"/>
              <a:ea typeface="Yu Gothic" panose="020B0400000000000000" pitchFamily="34" charset="-128"/>
              <a:cs typeface="FUTURA MEDIUM" panose="020B0602020204020303" pitchFamily="34" charset="-79"/>
            </a:endParaRPr>
          </a:p>
          <a:p>
            <a:pPr algn="ctr"/>
            <a:r>
              <a:rPr lang="ja-JP" altLang="en-US" sz="2000" b="1">
                <a:solidFill>
                  <a:schemeClr val="bg2">
                    <a:lumMod val="90000"/>
                  </a:schemeClr>
                </a:solidFill>
                <a:latin typeface="FUTURA MEDIUM" panose="020B0602020204020303" pitchFamily="34" charset="-79"/>
                <a:ea typeface="Yu Gothic" panose="020B0400000000000000" pitchFamily="34" charset="-128"/>
                <a:cs typeface="FUTURA MEDIUM" panose="020B0602020204020303" pitchFamily="34" charset="-79"/>
              </a:rPr>
              <a:t>とは</a:t>
            </a:r>
          </a:p>
        </p:txBody>
      </p:sp>
      <p:sp>
        <p:nvSpPr>
          <p:cNvPr id="7" name="円/楕円 6">
            <a:extLst>
              <a:ext uri="{FF2B5EF4-FFF2-40B4-BE49-F238E27FC236}">
                <a16:creationId xmlns:a16="http://schemas.microsoft.com/office/drawing/2014/main" id="{494CBF90-46DF-CB4A-37E4-074A4E7D5C36}"/>
              </a:ext>
            </a:extLst>
          </p:cNvPr>
          <p:cNvSpPr/>
          <p:nvPr/>
        </p:nvSpPr>
        <p:spPr>
          <a:xfrm>
            <a:off x="3354533" y="2547656"/>
            <a:ext cx="2607828" cy="2607829"/>
          </a:xfrm>
          <a:prstGeom prst="ellipse">
            <a:avLst/>
          </a:prstGeom>
          <a:solidFill>
            <a:schemeClr val="bg1"/>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2000" b="1">
                <a:solidFill>
                  <a:schemeClr val="bg2">
                    <a:lumMod val="90000"/>
                  </a:schemeClr>
                </a:solidFill>
                <a:latin typeface="FUTURA MEDIUM" panose="020B0602020204020303" pitchFamily="34" charset="-79"/>
                <a:ea typeface="Yu Gothic" panose="020B0400000000000000" pitchFamily="34" charset="-128"/>
                <a:cs typeface="FUTURA MEDIUM" panose="020B0602020204020303" pitchFamily="34" charset="-79"/>
              </a:rPr>
              <a:t>聞く力の</a:t>
            </a:r>
            <a:endParaRPr lang="en-US" altLang="ja-JP" sz="2000" b="1" dirty="0">
              <a:solidFill>
                <a:schemeClr val="bg2">
                  <a:lumMod val="90000"/>
                </a:schemeClr>
              </a:solidFill>
              <a:latin typeface="FUTURA MEDIUM" panose="020B0602020204020303" pitchFamily="34" charset="-79"/>
              <a:ea typeface="Yu Gothic" panose="020B0400000000000000" pitchFamily="34" charset="-128"/>
              <a:cs typeface="FUTURA MEDIUM" panose="020B0602020204020303" pitchFamily="34" charset="-79"/>
            </a:endParaRPr>
          </a:p>
          <a:p>
            <a:pPr algn="ctr"/>
            <a:r>
              <a:rPr lang="ja-JP" altLang="en-US" sz="2000" b="1">
                <a:solidFill>
                  <a:schemeClr val="bg2">
                    <a:lumMod val="90000"/>
                  </a:schemeClr>
                </a:solidFill>
                <a:latin typeface="FUTURA MEDIUM" panose="020B0602020204020303" pitchFamily="34" charset="-79"/>
                <a:ea typeface="Yu Gothic" panose="020B0400000000000000" pitchFamily="34" charset="-128"/>
                <a:cs typeface="FUTURA MEDIUM" panose="020B0602020204020303" pitchFamily="34" charset="-79"/>
              </a:rPr>
              <a:t>基本スキル</a:t>
            </a:r>
          </a:p>
        </p:txBody>
      </p:sp>
      <p:sp>
        <p:nvSpPr>
          <p:cNvPr id="8" name="円/楕円 7">
            <a:extLst>
              <a:ext uri="{FF2B5EF4-FFF2-40B4-BE49-F238E27FC236}">
                <a16:creationId xmlns:a16="http://schemas.microsoft.com/office/drawing/2014/main" id="{9E1BBD99-AA17-2AE6-02C6-C6E6D7FCD306}"/>
              </a:ext>
            </a:extLst>
          </p:cNvPr>
          <p:cNvSpPr/>
          <p:nvPr/>
        </p:nvSpPr>
        <p:spPr>
          <a:xfrm>
            <a:off x="6229641" y="2547656"/>
            <a:ext cx="2607828" cy="2607829"/>
          </a:xfrm>
          <a:prstGeom prst="ellipse">
            <a:avLst/>
          </a:prstGeom>
          <a:solidFill>
            <a:schemeClr val="bg1"/>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2000" b="1">
                <a:solidFill>
                  <a:schemeClr val="bg2">
                    <a:lumMod val="90000"/>
                  </a:schemeClr>
                </a:solidFill>
                <a:latin typeface="FUTURA MEDIUM" panose="020B0602020204020303" pitchFamily="34" charset="-79"/>
                <a:ea typeface="Yu Gothic" panose="020B0400000000000000" pitchFamily="34" charset="-128"/>
                <a:cs typeface="FUTURA MEDIUM" panose="020B0602020204020303" pitchFamily="34" charset="-79"/>
              </a:rPr>
              <a:t>伝える力の</a:t>
            </a:r>
            <a:endParaRPr kumimoji="1" lang="en-US" altLang="ja-JP" sz="2000" b="1" dirty="0">
              <a:solidFill>
                <a:schemeClr val="bg2">
                  <a:lumMod val="90000"/>
                </a:schemeClr>
              </a:solidFill>
              <a:latin typeface="FUTURA MEDIUM" panose="020B0602020204020303" pitchFamily="34" charset="-79"/>
              <a:ea typeface="Yu Gothic" panose="020B0400000000000000" pitchFamily="34" charset="-128"/>
              <a:cs typeface="FUTURA MEDIUM" panose="020B0602020204020303" pitchFamily="34" charset="-79"/>
            </a:endParaRPr>
          </a:p>
          <a:p>
            <a:pPr algn="ctr"/>
            <a:r>
              <a:rPr lang="ja-JP" altLang="en-US" sz="2000" b="1">
                <a:solidFill>
                  <a:schemeClr val="bg2">
                    <a:lumMod val="90000"/>
                  </a:schemeClr>
                </a:solidFill>
                <a:latin typeface="FUTURA MEDIUM" panose="020B0602020204020303" pitchFamily="34" charset="-79"/>
                <a:ea typeface="Yu Gothic" panose="020B0400000000000000" pitchFamily="34" charset="-128"/>
                <a:cs typeface="FUTURA MEDIUM" panose="020B0602020204020303" pitchFamily="34" charset="-79"/>
              </a:rPr>
              <a:t>基本スキル</a:t>
            </a:r>
            <a:endParaRPr kumimoji="1" lang="ja-JP" altLang="en-US" sz="2000" b="1">
              <a:solidFill>
                <a:schemeClr val="bg2">
                  <a:lumMod val="90000"/>
                </a:schemeClr>
              </a:solidFill>
              <a:latin typeface="FUTURA MEDIUM" panose="020B0602020204020303" pitchFamily="34" charset="-79"/>
              <a:ea typeface="Yu Gothic" panose="020B0400000000000000" pitchFamily="34" charset="-128"/>
              <a:cs typeface="FUTURA MEDIUM" panose="020B0602020204020303" pitchFamily="34" charset="-79"/>
            </a:endParaRPr>
          </a:p>
        </p:txBody>
      </p:sp>
      <p:sp>
        <p:nvSpPr>
          <p:cNvPr id="9" name="円/楕円 8">
            <a:extLst>
              <a:ext uri="{FF2B5EF4-FFF2-40B4-BE49-F238E27FC236}">
                <a16:creationId xmlns:a16="http://schemas.microsoft.com/office/drawing/2014/main" id="{EA81DBD4-AC28-F04A-23A6-70A381BADAEA}"/>
              </a:ext>
            </a:extLst>
          </p:cNvPr>
          <p:cNvSpPr/>
          <p:nvPr/>
        </p:nvSpPr>
        <p:spPr>
          <a:xfrm>
            <a:off x="9104748" y="2547656"/>
            <a:ext cx="2607828" cy="2607829"/>
          </a:xfrm>
          <a:prstGeom prst="ellipse">
            <a:avLst/>
          </a:prstGeom>
          <a:solidFill>
            <a:srgbClr val="1A96F0"/>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2000" b="1">
                <a:solidFill>
                  <a:schemeClr val="bg1"/>
                </a:solidFill>
                <a:latin typeface="FUTURA MEDIUM" panose="020B0602020204020303" pitchFamily="34" charset="-79"/>
                <a:ea typeface="Yu Gothic" panose="020B0400000000000000" pitchFamily="34" charset="-128"/>
                <a:cs typeface="FUTURA MEDIUM" panose="020B0602020204020303" pitchFamily="34" charset="-79"/>
              </a:rPr>
              <a:t>グループワーク</a:t>
            </a:r>
          </a:p>
        </p:txBody>
      </p:sp>
    </p:spTree>
    <p:extLst>
      <p:ext uri="{BB962C8B-B14F-4D97-AF65-F5344CB8AC3E}">
        <p14:creationId xmlns:p14="http://schemas.microsoft.com/office/powerpoint/2010/main" val="8134365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B858C2-409C-7DC7-DD19-58087E46B2E4}"/>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609C3A65-930E-8346-A363-627F6043E8E6}"/>
              </a:ext>
            </a:extLst>
          </p:cNvPr>
          <p:cNvSpPr>
            <a:spLocks noGrp="1"/>
          </p:cNvSpPr>
          <p:nvPr>
            <p:ph type="title"/>
          </p:nvPr>
        </p:nvSpPr>
        <p:spPr/>
        <p:txBody>
          <a:bodyPr/>
          <a:lstStyle/>
          <a:p>
            <a:r>
              <a:rPr kumimoji="1" lang="ja-JP" altLang="en-US"/>
              <a:t>続きのコンテンツ</a:t>
            </a:r>
          </a:p>
        </p:txBody>
      </p:sp>
      <p:sp>
        <p:nvSpPr>
          <p:cNvPr id="3" name="日付プレースホルダー 2">
            <a:extLst>
              <a:ext uri="{FF2B5EF4-FFF2-40B4-BE49-F238E27FC236}">
                <a16:creationId xmlns:a16="http://schemas.microsoft.com/office/drawing/2014/main" id="{FCA2A924-4928-61AD-6142-32AB7779499C}"/>
              </a:ext>
            </a:extLst>
          </p:cNvPr>
          <p:cNvSpPr>
            <a:spLocks noGrp="1"/>
          </p:cNvSpPr>
          <p:nvPr>
            <p:ph type="dt" sz="half" idx="10"/>
          </p:nvPr>
        </p:nvSpPr>
        <p:spPr/>
        <p:txBody>
          <a:bodyPr/>
          <a:lstStyle/>
          <a:p>
            <a:r>
              <a:rPr lang="en-US" altLang="ja-JP"/>
              <a:t>© 2022 CONE inc.</a:t>
            </a:r>
            <a:endParaRPr lang="ja-JP" altLang="en-US"/>
          </a:p>
        </p:txBody>
      </p:sp>
      <p:sp>
        <p:nvSpPr>
          <p:cNvPr id="4" name="スライド番号プレースホルダー 3">
            <a:extLst>
              <a:ext uri="{FF2B5EF4-FFF2-40B4-BE49-F238E27FC236}">
                <a16:creationId xmlns:a16="http://schemas.microsoft.com/office/drawing/2014/main" id="{854D7C27-7E14-226F-9156-8D2609114216}"/>
              </a:ext>
            </a:extLst>
          </p:cNvPr>
          <p:cNvSpPr>
            <a:spLocks noGrp="1"/>
          </p:cNvSpPr>
          <p:nvPr>
            <p:ph type="sldNum" sz="quarter" idx="12"/>
          </p:nvPr>
        </p:nvSpPr>
        <p:spPr/>
        <p:txBody>
          <a:bodyPr/>
          <a:lstStyle/>
          <a:p>
            <a:fld id="{E310EA0D-2252-9045-A82C-BA460C3629D0}" type="slidenum">
              <a:rPr lang="ja-JP" altLang="en-US" smtClean="0"/>
              <a:pPr/>
              <a:t>14</a:t>
            </a:fld>
            <a:endParaRPr lang="ja-JP" altLang="en-US"/>
          </a:p>
        </p:txBody>
      </p:sp>
    </p:spTree>
    <p:extLst>
      <p:ext uri="{BB962C8B-B14F-4D97-AF65-F5344CB8AC3E}">
        <p14:creationId xmlns:p14="http://schemas.microsoft.com/office/powerpoint/2010/main" val="34705298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FE45CC91-0719-3032-CF27-187F07027F7E}"/>
              </a:ext>
            </a:extLst>
          </p:cNvPr>
          <p:cNvSpPr>
            <a:spLocks noGrp="1"/>
          </p:cNvSpPr>
          <p:nvPr>
            <p:ph type="dt" sz="half" idx="10"/>
          </p:nvPr>
        </p:nvSpPr>
        <p:spPr/>
        <p:txBody>
          <a:bodyPr/>
          <a:lstStyle/>
          <a:p>
            <a:r>
              <a:rPr lang="en-US" altLang="ja-JP" dirty="0"/>
              <a:t>© 2022 CONE inc.</a:t>
            </a:r>
            <a:endParaRPr lang="ja-JP" altLang="en-US"/>
          </a:p>
        </p:txBody>
      </p:sp>
      <p:sp>
        <p:nvSpPr>
          <p:cNvPr id="3" name="スライド番号プレースホルダー 2">
            <a:extLst>
              <a:ext uri="{FF2B5EF4-FFF2-40B4-BE49-F238E27FC236}">
                <a16:creationId xmlns:a16="http://schemas.microsoft.com/office/drawing/2014/main" id="{DCE56EED-31CA-7E14-CDB6-4CAE37A4A699}"/>
              </a:ext>
            </a:extLst>
          </p:cNvPr>
          <p:cNvSpPr>
            <a:spLocks noGrp="1"/>
          </p:cNvSpPr>
          <p:nvPr>
            <p:ph type="sldNum" sz="quarter" idx="12"/>
          </p:nvPr>
        </p:nvSpPr>
        <p:spPr/>
        <p:txBody>
          <a:bodyPr/>
          <a:lstStyle/>
          <a:p>
            <a:fld id="{E310EA0D-2252-9045-A82C-BA460C3629D0}" type="slidenum">
              <a:rPr lang="ja-JP" altLang="en-US" smtClean="0"/>
              <a:pPr/>
              <a:t>15</a:t>
            </a:fld>
            <a:endParaRPr lang="ja-JP" altLang="en-US"/>
          </a:p>
        </p:txBody>
      </p:sp>
      <p:sp>
        <p:nvSpPr>
          <p:cNvPr id="4" name="タイトル 3">
            <a:extLst>
              <a:ext uri="{FF2B5EF4-FFF2-40B4-BE49-F238E27FC236}">
                <a16:creationId xmlns:a16="http://schemas.microsoft.com/office/drawing/2014/main" id="{B34FF7FD-45A8-421E-23A7-8FDE0E3A18DD}"/>
              </a:ext>
            </a:extLst>
          </p:cNvPr>
          <p:cNvSpPr>
            <a:spLocks noGrp="1"/>
          </p:cNvSpPr>
          <p:nvPr>
            <p:ph type="title"/>
          </p:nvPr>
        </p:nvSpPr>
        <p:spPr/>
        <p:txBody>
          <a:bodyPr/>
          <a:lstStyle/>
          <a:p>
            <a:r>
              <a:rPr kumimoji="1" lang="ja-JP" altLang="en-US">
                <a:latin typeface="Yu Mincho Demibold" panose="02020400000000000000" pitchFamily="18" charset="-128"/>
                <a:ea typeface="Yu Mincho Demibold" panose="02020400000000000000" pitchFamily="18" charset="-128"/>
              </a:rPr>
              <a:t>最後に</a:t>
            </a:r>
          </a:p>
        </p:txBody>
      </p:sp>
      <p:sp>
        <p:nvSpPr>
          <p:cNvPr id="5" name="Google Shape;93;p5">
            <a:extLst>
              <a:ext uri="{FF2B5EF4-FFF2-40B4-BE49-F238E27FC236}">
                <a16:creationId xmlns:a16="http://schemas.microsoft.com/office/drawing/2014/main" id="{AF7FE13F-BDC5-D82F-6E82-E9862CC8C3BD}"/>
              </a:ext>
            </a:extLst>
          </p:cNvPr>
          <p:cNvSpPr/>
          <p:nvPr/>
        </p:nvSpPr>
        <p:spPr>
          <a:xfrm>
            <a:off x="587374" y="1352338"/>
            <a:ext cx="11017251" cy="4583893"/>
          </a:xfrm>
          <a:prstGeom prst="roundRect">
            <a:avLst>
              <a:gd name="adj" fmla="val 0"/>
            </a:avLst>
          </a:prstGeom>
          <a:noFill/>
          <a:ln>
            <a:noFill/>
          </a:ln>
        </p:spPr>
        <p:txBody>
          <a:bodyPr spcFirstLastPara="1" wrap="square" lIns="91425" tIns="45700" rIns="91425" bIns="45700" anchor="ctr" anchorCtr="0">
            <a:noAutofit/>
          </a:bodyPr>
          <a:lstStyle/>
          <a:p>
            <a:pPr algn="ctr"/>
            <a:r>
              <a:rPr lang="ja-JP" altLang="en-US" sz="3600" b="1">
                <a:solidFill>
                  <a:schemeClr val="bg1"/>
                </a:solidFill>
                <a:latin typeface="Yu Mincho Demibold" panose="02020400000000000000" pitchFamily="18" charset="-128"/>
                <a:ea typeface="Yu Mincho Demibold" panose="02020400000000000000" pitchFamily="18" charset="-128"/>
              </a:rPr>
              <a:t>コミュニケーションは、</a:t>
            </a:r>
            <a:endParaRPr lang="en-US" altLang="ja-JP" sz="3600" b="1" dirty="0">
              <a:solidFill>
                <a:schemeClr val="bg1"/>
              </a:solidFill>
              <a:latin typeface="Yu Mincho Demibold" panose="02020400000000000000" pitchFamily="18" charset="-128"/>
              <a:ea typeface="Yu Mincho Demibold" panose="02020400000000000000" pitchFamily="18" charset="-128"/>
            </a:endParaRPr>
          </a:p>
          <a:p>
            <a:pPr algn="ctr"/>
            <a:r>
              <a:rPr lang="ja-JP" altLang="en-US" sz="3600" b="1">
                <a:solidFill>
                  <a:schemeClr val="bg1"/>
                </a:solidFill>
                <a:latin typeface="Yu Mincho Demibold" panose="02020400000000000000" pitchFamily="18" charset="-128"/>
                <a:ea typeface="Yu Mincho Demibold" panose="02020400000000000000" pitchFamily="18" charset="-128"/>
              </a:rPr>
              <a:t>ビジネスにおいて最も重要なスキルです。</a:t>
            </a:r>
            <a:endParaRPr lang="en-US" altLang="ja-JP" sz="3600" b="1" dirty="0">
              <a:solidFill>
                <a:schemeClr val="bg1"/>
              </a:solidFill>
              <a:latin typeface="Yu Mincho Demibold" panose="02020400000000000000" pitchFamily="18" charset="-128"/>
              <a:ea typeface="Yu Mincho Demibold" panose="02020400000000000000" pitchFamily="18" charset="-128"/>
            </a:endParaRPr>
          </a:p>
          <a:p>
            <a:pPr algn="ctr">
              <a:spcBef>
                <a:spcPts val="2400"/>
              </a:spcBef>
            </a:pPr>
            <a:r>
              <a:rPr lang="ja-JP" altLang="en-US" b="1">
                <a:solidFill>
                  <a:schemeClr val="bg1"/>
                </a:solidFill>
                <a:latin typeface="Yu Mincho Demibold" panose="02020400000000000000" pitchFamily="18" charset="-128"/>
                <a:ea typeface="Yu Mincho Demibold" panose="02020400000000000000" pitchFamily="18" charset="-128"/>
              </a:rPr>
              <a:t>円滑なコミュニケーションを通じて、信頼関係を築き、チームでの協力を促進できます。</a:t>
            </a:r>
          </a:p>
          <a:p>
            <a:pPr algn="ctr">
              <a:spcBef>
                <a:spcPts val="1800"/>
              </a:spcBef>
            </a:pPr>
            <a:r>
              <a:rPr lang="ja-JP" altLang="en-US" b="1">
                <a:solidFill>
                  <a:schemeClr val="bg1"/>
                </a:solidFill>
                <a:latin typeface="Yu Mincho Demibold" panose="02020400000000000000" pitchFamily="18" charset="-128"/>
                <a:ea typeface="Yu Mincho Demibold" panose="02020400000000000000" pitchFamily="18" charset="-128"/>
              </a:rPr>
              <a:t>本日の研修では、自分の意見を伝える力と相手の話をしっかり聞く力の重要性を説明しました。</a:t>
            </a:r>
            <a:endParaRPr lang="en-US" altLang="ja-JP" b="1" dirty="0">
              <a:solidFill>
                <a:schemeClr val="bg1"/>
              </a:solidFill>
              <a:latin typeface="Yu Mincho Demibold" panose="02020400000000000000" pitchFamily="18" charset="-128"/>
              <a:ea typeface="Yu Mincho Demibold" panose="02020400000000000000" pitchFamily="18" charset="-128"/>
            </a:endParaRPr>
          </a:p>
          <a:p>
            <a:pPr algn="ctr">
              <a:spcBef>
                <a:spcPts val="1800"/>
              </a:spcBef>
            </a:pPr>
            <a:r>
              <a:rPr lang="ja-JP" altLang="en-US" b="1">
                <a:solidFill>
                  <a:schemeClr val="bg1"/>
                </a:solidFill>
                <a:latin typeface="Yu Mincho Demibold" panose="02020400000000000000" pitchFamily="18" charset="-128"/>
                <a:ea typeface="Yu Mincho Demibold" panose="02020400000000000000" pitchFamily="18" charset="-128"/>
              </a:rPr>
              <a:t>この学びを日々の業務に活かし、充実した社会人生活を送っていきましょう。</a:t>
            </a:r>
            <a:endParaRPr lang="en-US" altLang="ja-JP" b="1" dirty="0">
              <a:solidFill>
                <a:schemeClr val="bg1"/>
              </a:solidFill>
              <a:latin typeface="Yu Mincho Demibold" panose="02020400000000000000" pitchFamily="18" charset="-128"/>
              <a:ea typeface="Yu Mincho Demibold" panose="02020400000000000000" pitchFamily="18" charset="-128"/>
            </a:endParaRPr>
          </a:p>
          <a:p>
            <a:pPr algn="ctr">
              <a:spcBef>
                <a:spcPts val="900"/>
              </a:spcBef>
            </a:pPr>
            <a:r>
              <a:rPr lang="ja-JP" altLang="en-US" b="1">
                <a:solidFill>
                  <a:schemeClr val="bg1"/>
                </a:solidFill>
                <a:latin typeface="Yu Mincho Demibold" panose="02020400000000000000" pitchFamily="18" charset="-128"/>
                <a:ea typeface="Yu Mincho Demibold" panose="02020400000000000000" pitchFamily="18" charset="-128"/>
              </a:rPr>
              <a:t>コミュニケーションを通じて、より良い職場環境を築いていく仲間に</a:t>
            </a:r>
            <a:endParaRPr lang="en-US" altLang="ja-JP" b="1" dirty="0">
              <a:solidFill>
                <a:schemeClr val="bg1"/>
              </a:solidFill>
              <a:latin typeface="Yu Mincho Demibold" panose="02020400000000000000" pitchFamily="18" charset="-128"/>
              <a:ea typeface="Yu Mincho Demibold" panose="02020400000000000000" pitchFamily="18" charset="-128"/>
            </a:endParaRPr>
          </a:p>
          <a:p>
            <a:pPr algn="ctr">
              <a:spcBef>
                <a:spcPts val="300"/>
              </a:spcBef>
            </a:pPr>
            <a:r>
              <a:rPr lang="ja-JP" altLang="en-US" b="1">
                <a:solidFill>
                  <a:schemeClr val="bg1"/>
                </a:solidFill>
                <a:latin typeface="Yu Mincho Demibold" panose="02020400000000000000" pitchFamily="18" charset="-128"/>
                <a:ea typeface="Yu Mincho Demibold" panose="02020400000000000000" pitchFamily="18" charset="-128"/>
              </a:rPr>
              <a:t>なっていくことを期待しています。</a:t>
            </a:r>
          </a:p>
        </p:txBody>
      </p:sp>
    </p:spTree>
    <p:extLst>
      <p:ext uri="{BB962C8B-B14F-4D97-AF65-F5344CB8AC3E}">
        <p14:creationId xmlns:p14="http://schemas.microsoft.com/office/powerpoint/2010/main" val="36695095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C80A5F-EE00-4C67-6AF3-14B120FAA544}"/>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CC04A681-DB82-C0BC-B5B8-7034569975C7}"/>
              </a:ext>
            </a:extLst>
          </p:cNvPr>
          <p:cNvSpPr>
            <a:spLocks noGrp="1"/>
          </p:cNvSpPr>
          <p:nvPr>
            <p:ph type="title"/>
          </p:nvPr>
        </p:nvSpPr>
        <p:spPr/>
        <p:txBody>
          <a:bodyPr/>
          <a:lstStyle/>
          <a:p>
            <a:r>
              <a:rPr kumimoji="1" lang="ja-JP" altLang="en-US"/>
              <a:t>質疑応答</a:t>
            </a:r>
          </a:p>
        </p:txBody>
      </p:sp>
      <p:sp>
        <p:nvSpPr>
          <p:cNvPr id="4" name="日付プレースホルダー 3">
            <a:extLst>
              <a:ext uri="{FF2B5EF4-FFF2-40B4-BE49-F238E27FC236}">
                <a16:creationId xmlns:a16="http://schemas.microsoft.com/office/drawing/2014/main" id="{752A4E42-5966-846C-2D2D-4ADBC9B1F5A9}"/>
              </a:ext>
            </a:extLst>
          </p:cNvPr>
          <p:cNvSpPr>
            <a:spLocks noGrp="1"/>
          </p:cNvSpPr>
          <p:nvPr>
            <p:ph type="dt" sz="half" idx="10"/>
          </p:nvPr>
        </p:nvSpPr>
        <p:spPr/>
        <p:txBody>
          <a:bodyPr/>
          <a:lstStyle/>
          <a:p>
            <a:r>
              <a:rPr lang="en-US" altLang="ja-JP"/>
              <a:t>© 2022 CONE inc.</a:t>
            </a:r>
            <a:endParaRPr lang="ja-JP" altLang="en-US"/>
          </a:p>
        </p:txBody>
      </p:sp>
      <p:sp>
        <p:nvSpPr>
          <p:cNvPr id="5" name="スライド番号プレースホルダー 4">
            <a:extLst>
              <a:ext uri="{FF2B5EF4-FFF2-40B4-BE49-F238E27FC236}">
                <a16:creationId xmlns:a16="http://schemas.microsoft.com/office/drawing/2014/main" id="{CFD3FACD-6616-E096-15FA-6BDB93933389}"/>
              </a:ext>
            </a:extLst>
          </p:cNvPr>
          <p:cNvSpPr>
            <a:spLocks noGrp="1"/>
          </p:cNvSpPr>
          <p:nvPr>
            <p:ph type="sldNum" sz="quarter" idx="12"/>
          </p:nvPr>
        </p:nvSpPr>
        <p:spPr/>
        <p:txBody>
          <a:bodyPr/>
          <a:lstStyle/>
          <a:p>
            <a:fld id="{E310EA0D-2252-9045-A82C-BA460C3629D0}" type="slidenum">
              <a:rPr lang="ja-JP" altLang="en-US" smtClean="0"/>
              <a:pPr/>
              <a:t>16</a:t>
            </a:fld>
            <a:endParaRPr lang="ja-JP" altLang="en-US"/>
          </a:p>
        </p:txBody>
      </p:sp>
      <p:sp>
        <p:nvSpPr>
          <p:cNvPr id="6" name="円/楕円 5">
            <a:extLst>
              <a:ext uri="{FF2B5EF4-FFF2-40B4-BE49-F238E27FC236}">
                <a16:creationId xmlns:a16="http://schemas.microsoft.com/office/drawing/2014/main" id="{F53F6F04-F368-51AB-0D48-8D0355670261}"/>
              </a:ext>
            </a:extLst>
          </p:cNvPr>
          <p:cNvSpPr/>
          <p:nvPr/>
        </p:nvSpPr>
        <p:spPr>
          <a:xfrm>
            <a:off x="479426" y="2547656"/>
            <a:ext cx="2607828" cy="2607829"/>
          </a:xfrm>
          <a:prstGeom prst="ellipse">
            <a:avLst/>
          </a:prstGeom>
          <a:solidFill>
            <a:srgbClr val="1A96F0"/>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2000" b="1">
                <a:solidFill>
                  <a:schemeClr val="bg1"/>
                </a:solidFill>
                <a:latin typeface="FUTURA MEDIUM" panose="020B0602020204020303" pitchFamily="34" charset="-79"/>
                <a:ea typeface="Yu Gothic" panose="020B0400000000000000" pitchFamily="34" charset="-128"/>
                <a:cs typeface="FUTURA MEDIUM" panose="020B0602020204020303" pitchFamily="34" charset="-79"/>
              </a:rPr>
              <a:t>コミュニケーション</a:t>
            </a:r>
            <a:endParaRPr lang="en-US" altLang="ja-JP" sz="2000" b="1" dirty="0">
              <a:solidFill>
                <a:schemeClr val="bg1"/>
              </a:solidFill>
              <a:latin typeface="FUTURA MEDIUM" panose="020B0602020204020303" pitchFamily="34" charset="-79"/>
              <a:ea typeface="Yu Gothic" panose="020B0400000000000000" pitchFamily="34" charset="-128"/>
              <a:cs typeface="FUTURA MEDIUM" panose="020B0602020204020303" pitchFamily="34" charset="-79"/>
            </a:endParaRPr>
          </a:p>
          <a:p>
            <a:pPr algn="ctr"/>
            <a:r>
              <a:rPr lang="ja-JP" altLang="en-US" sz="2000" b="1">
                <a:solidFill>
                  <a:schemeClr val="bg1"/>
                </a:solidFill>
                <a:latin typeface="FUTURA MEDIUM" panose="020B0602020204020303" pitchFamily="34" charset="-79"/>
                <a:ea typeface="Yu Gothic" panose="020B0400000000000000" pitchFamily="34" charset="-128"/>
                <a:cs typeface="FUTURA MEDIUM" panose="020B0602020204020303" pitchFamily="34" charset="-79"/>
              </a:rPr>
              <a:t>とは</a:t>
            </a:r>
          </a:p>
        </p:txBody>
      </p:sp>
      <p:sp>
        <p:nvSpPr>
          <p:cNvPr id="7" name="円/楕円 6">
            <a:extLst>
              <a:ext uri="{FF2B5EF4-FFF2-40B4-BE49-F238E27FC236}">
                <a16:creationId xmlns:a16="http://schemas.microsoft.com/office/drawing/2014/main" id="{1F8DDBB3-C81C-0458-5458-06473275EC8F}"/>
              </a:ext>
            </a:extLst>
          </p:cNvPr>
          <p:cNvSpPr/>
          <p:nvPr/>
        </p:nvSpPr>
        <p:spPr>
          <a:xfrm>
            <a:off x="3354533" y="2547656"/>
            <a:ext cx="2607828" cy="2607829"/>
          </a:xfrm>
          <a:prstGeom prst="ellipse">
            <a:avLst/>
          </a:prstGeom>
          <a:solidFill>
            <a:srgbClr val="1A96F0"/>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2000" b="1">
                <a:solidFill>
                  <a:schemeClr val="bg1"/>
                </a:solidFill>
                <a:latin typeface="FUTURA MEDIUM" panose="020B0602020204020303" pitchFamily="34" charset="-79"/>
                <a:ea typeface="Yu Gothic" panose="020B0400000000000000" pitchFamily="34" charset="-128"/>
                <a:cs typeface="FUTURA MEDIUM" panose="020B0602020204020303" pitchFamily="34" charset="-79"/>
              </a:rPr>
              <a:t>聞く力の</a:t>
            </a:r>
            <a:endParaRPr lang="en-US" altLang="ja-JP" sz="2000" b="1" dirty="0">
              <a:solidFill>
                <a:schemeClr val="bg1"/>
              </a:solidFill>
              <a:latin typeface="FUTURA MEDIUM" panose="020B0602020204020303" pitchFamily="34" charset="-79"/>
              <a:ea typeface="Yu Gothic" panose="020B0400000000000000" pitchFamily="34" charset="-128"/>
              <a:cs typeface="FUTURA MEDIUM" panose="020B0602020204020303" pitchFamily="34" charset="-79"/>
            </a:endParaRPr>
          </a:p>
          <a:p>
            <a:pPr algn="ctr"/>
            <a:r>
              <a:rPr lang="ja-JP" altLang="en-US" sz="2000" b="1">
                <a:solidFill>
                  <a:schemeClr val="bg1"/>
                </a:solidFill>
                <a:latin typeface="FUTURA MEDIUM" panose="020B0602020204020303" pitchFamily="34" charset="-79"/>
                <a:ea typeface="Yu Gothic" panose="020B0400000000000000" pitchFamily="34" charset="-128"/>
                <a:cs typeface="FUTURA MEDIUM" panose="020B0602020204020303" pitchFamily="34" charset="-79"/>
              </a:rPr>
              <a:t>基本スキル</a:t>
            </a:r>
          </a:p>
        </p:txBody>
      </p:sp>
      <p:sp>
        <p:nvSpPr>
          <p:cNvPr id="8" name="円/楕円 7">
            <a:extLst>
              <a:ext uri="{FF2B5EF4-FFF2-40B4-BE49-F238E27FC236}">
                <a16:creationId xmlns:a16="http://schemas.microsoft.com/office/drawing/2014/main" id="{525C8416-5923-402D-EC6C-2451F874A1C2}"/>
              </a:ext>
            </a:extLst>
          </p:cNvPr>
          <p:cNvSpPr/>
          <p:nvPr/>
        </p:nvSpPr>
        <p:spPr>
          <a:xfrm>
            <a:off x="6229641" y="2547656"/>
            <a:ext cx="2607828" cy="2607829"/>
          </a:xfrm>
          <a:prstGeom prst="ellipse">
            <a:avLst/>
          </a:prstGeom>
          <a:solidFill>
            <a:srgbClr val="1A96F0"/>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2000" b="1">
                <a:solidFill>
                  <a:schemeClr val="bg1"/>
                </a:solidFill>
                <a:latin typeface="FUTURA MEDIUM" panose="020B0602020204020303" pitchFamily="34" charset="-79"/>
                <a:ea typeface="Yu Gothic" panose="020B0400000000000000" pitchFamily="34" charset="-128"/>
                <a:cs typeface="FUTURA MEDIUM" panose="020B0602020204020303" pitchFamily="34" charset="-79"/>
              </a:rPr>
              <a:t>伝える力の</a:t>
            </a:r>
            <a:endParaRPr kumimoji="1" lang="en-US" altLang="ja-JP" sz="2000" b="1" dirty="0">
              <a:solidFill>
                <a:schemeClr val="bg1"/>
              </a:solidFill>
              <a:latin typeface="FUTURA MEDIUM" panose="020B0602020204020303" pitchFamily="34" charset="-79"/>
              <a:ea typeface="Yu Gothic" panose="020B0400000000000000" pitchFamily="34" charset="-128"/>
              <a:cs typeface="FUTURA MEDIUM" panose="020B0602020204020303" pitchFamily="34" charset="-79"/>
            </a:endParaRPr>
          </a:p>
          <a:p>
            <a:pPr algn="ctr"/>
            <a:r>
              <a:rPr lang="ja-JP" altLang="en-US" sz="2000" b="1">
                <a:solidFill>
                  <a:schemeClr val="bg1"/>
                </a:solidFill>
                <a:latin typeface="FUTURA MEDIUM" panose="020B0602020204020303" pitchFamily="34" charset="-79"/>
                <a:ea typeface="Yu Gothic" panose="020B0400000000000000" pitchFamily="34" charset="-128"/>
                <a:cs typeface="FUTURA MEDIUM" panose="020B0602020204020303" pitchFamily="34" charset="-79"/>
              </a:rPr>
              <a:t>基本スキル</a:t>
            </a:r>
            <a:endParaRPr kumimoji="1" lang="ja-JP" altLang="en-US" sz="2000" b="1">
              <a:solidFill>
                <a:schemeClr val="bg1"/>
              </a:solidFill>
              <a:latin typeface="FUTURA MEDIUM" panose="020B0602020204020303" pitchFamily="34" charset="-79"/>
              <a:ea typeface="Yu Gothic" panose="020B0400000000000000" pitchFamily="34" charset="-128"/>
              <a:cs typeface="FUTURA MEDIUM" panose="020B0602020204020303" pitchFamily="34" charset="-79"/>
            </a:endParaRPr>
          </a:p>
        </p:txBody>
      </p:sp>
      <p:sp>
        <p:nvSpPr>
          <p:cNvPr id="9" name="円/楕円 8">
            <a:extLst>
              <a:ext uri="{FF2B5EF4-FFF2-40B4-BE49-F238E27FC236}">
                <a16:creationId xmlns:a16="http://schemas.microsoft.com/office/drawing/2014/main" id="{2B0A5307-DD8C-65F0-0A49-9733E050DF62}"/>
              </a:ext>
            </a:extLst>
          </p:cNvPr>
          <p:cNvSpPr/>
          <p:nvPr/>
        </p:nvSpPr>
        <p:spPr>
          <a:xfrm>
            <a:off x="9104748" y="2547656"/>
            <a:ext cx="2607828" cy="2607829"/>
          </a:xfrm>
          <a:prstGeom prst="ellipse">
            <a:avLst/>
          </a:prstGeom>
          <a:solidFill>
            <a:srgbClr val="1A96F0"/>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2000" b="1">
                <a:solidFill>
                  <a:schemeClr val="bg1"/>
                </a:solidFill>
                <a:latin typeface="FUTURA MEDIUM" panose="020B0602020204020303" pitchFamily="34" charset="-79"/>
                <a:ea typeface="Yu Gothic" panose="020B0400000000000000" pitchFamily="34" charset="-128"/>
                <a:cs typeface="FUTURA MEDIUM" panose="020B0602020204020303" pitchFamily="34" charset="-79"/>
              </a:rPr>
              <a:t>グループワーク</a:t>
            </a:r>
          </a:p>
        </p:txBody>
      </p:sp>
    </p:spTree>
    <p:extLst>
      <p:ext uri="{BB962C8B-B14F-4D97-AF65-F5344CB8AC3E}">
        <p14:creationId xmlns:p14="http://schemas.microsoft.com/office/powerpoint/2010/main" val="20748961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7B193F2-CE0C-F312-333F-23B4F42AA6F7}"/>
              </a:ext>
            </a:extLst>
          </p:cNvPr>
          <p:cNvSpPr>
            <a:spLocks noGrp="1"/>
          </p:cNvSpPr>
          <p:nvPr>
            <p:ph type="title"/>
          </p:nvPr>
        </p:nvSpPr>
        <p:spPr/>
        <p:txBody>
          <a:bodyPr/>
          <a:lstStyle/>
          <a:p>
            <a:r>
              <a:rPr kumimoji="1" lang="ja-JP" altLang="en-US"/>
              <a:t>自己紹介</a:t>
            </a:r>
          </a:p>
        </p:txBody>
      </p:sp>
      <p:sp>
        <p:nvSpPr>
          <p:cNvPr id="4" name="日付プレースホルダー 3">
            <a:extLst>
              <a:ext uri="{FF2B5EF4-FFF2-40B4-BE49-F238E27FC236}">
                <a16:creationId xmlns:a16="http://schemas.microsoft.com/office/drawing/2014/main" id="{085FB5B6-E7A1-8B6A-D30A-17565E883D3D}"/>
              </a:ext>
            </a:extLst>
          </p:cNvPr>
          <p:cNvSpPr>
            <a:spLocks noGrp="1"/>
          </p:cNvSpPr>
          <p:nvPr>
            <p:ph type="dt" sz="half" idx="10"/>
          </p:nvPr>
        </p:nvSpPr>
        <p:spPr/>
        <p:txBody>
          <a:bodyPr/>
          <a:lstStyle/>
          <a:p>
            <a:r>
              <a:rPr lang="en-US" altLang="ja-JP"/>
              <a:t>© 2022 CONE inc.</a:t>
            </a:r>
            <a:endParaRPr lang="ja-JP" altLang="en-US"/>
          </a:p>
        </p:txBody>
      </p:sp>
      <p:sp>
        <p:nvSpPr>
          <p:cNvPr id="5" name="スライド番号プレースホルダー 4">
            <a:extLst>
              <a:ext uri="{FF2B5EF4-FFF2-40B4-BE49-F238E27FC236}">
                <a16:creationId xmlns:a16="http://schemas.microsoft.com/office/drawing/2014/main" id="{E48D7E3A-E8DC-B259-D1EE-FE0003D839B8}"/>
              </a:ext>
            </a:extLst>
          </p:cNvPr>
          <p:cNvSpPr>
            <a:spLocks noGrp="1"/>
          </p:cNvSpPr>
          <p:nvPr>
            <p:ph type="sldNum" sz="quarter" idx="12"/>
          </p:nvPr>
        </p:nvSpPr>
        <p:spPr/>
        <p:txBody>
          <a:bodyPr/>
          <a:lstStyle/>
          <a:p>
            <a:fld id="{E310EA0D-2252-9045-A82C-BA460C3629D0}" type="slidenum">
              <a:rPr lang="ja-JP" altLang="en-US" smtClean="0"/>
              <a:pPr/>
              <a:t>2</a:t>
            </a:fld>
            <a:endParaRPr lang="ja-JP" altLang="en-US"/>
          </a:p>
        </p:txBody>
      </p:sp>
      <p:sp>
        <p:nvSpPr>
          <p:cNvPr id="9" name="角丸四角形 8">
            <a:extLst>
              <a:ext uri="{FF2B5EF4-FFF2-40B4-BE49-F238E27FC236}">
                <a16:creationId xmlns:a16="http://schemas.microsoft.com/office/drawing/2014/main" id="{9CDD05D6-AE23-1DCA-9AE9-CEDB69E99994}"/>
              </a:ext>
            </a:extLst>
          </p:cNvPr>
          <p:cNvSpPr/>
          <p:nvPr/>
        </p:nvSpPr>
        <p:spPr>
          <a:xfrm>
            <a:off x="3726284" y="1781873"/>
            <a:ext cx="7423422" cy="3331116"/>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16000" tIns="324000" rtlCol="0" anchor="t"/>
          <a:lstStyle/>
          <a:p>
            <a:pPr>
              <a:spcBef>
                <a:spcPts val="1200"/>
              </a:spcBef>
            </a:pPr>
            <a:r>
              <a:rPr lang="ja-JP" altLang="en-US" b="1" spc="300">
                <a:solidFill>
                  <a:schemeClr val="tx1">
                    <a:lumMod val="75000"/>
                    <a:lumOff val="25000"/>
                  </a:schemeClr>
                </a:solidFill>
                <a:latin typeface="FUTURA MEDIUM" panose="020B0602020204020303" pitchFamily="34" charset="-79"/>
                <a:ea typeface="Yu Gothic" panose="020B0400000000000000" pitchFamily="34" charset="-128"/>
                <a:cs typeface="FUTURA MEDIUM" panose="020B0602020204020303" pitchFamily="34" charset="-79"/>
              </a:rPr>
              <a:t>株式会社◯◯</a:t>
            </a:r>
            <a:endParaRPr lang="en-US" altLang="ja-JP" sz="1600" b="1" spc="300" dirty="0">
              <a:solidFill>
                <a:schemeClr val="tx1">
                  <a:lumMod val="75000"/>
                  <a:lumOff val="25000"/>
                </a:schemeClr>
              </a:solidFill>
              <a:latin typeface="FUTURA MEDIUM" panose="020B0602020204020303" pitchFamily="34" charset="-79"/>
              <a:ea typeface="Yu Gothic" panose="020B0400000000000000" pitchFamily="34" charset="-128"/>
              <a:cs typeface="FUTURA MEDIUM" panose="020B0602020204020303" pitchFamily="34" charset="-79"/>
            </a:endParaRPr>
          </a:p>
          <a:p>
            <a:pPr>
              <a:spcBef>
                <a:spcPts val="300"/>
              </a:spcBef>
            </a:pPr>
            <a:r>
              <a:rPr lang="ja-JP" altLang="en-US" sz="1400" b="1" spc="300">
                <a:solidFill>
                  <a:srgbClr val="2D3E50"/>
                </a:solidFill>
                <a:latin typeface="FUTURA MEDIUM" panose="020B0602020204020303" pitchFamily="34" charset="-79"/>
                <a:ea typeface="Yu Gothic" panose="020B0400000000000000" pitchFamily="34" charset="-128"/>
                <a:cs typeface="FUTURA MEDIUM" panose="020B0602020204020303" pitchFamily="34" charset="-79"/>
              </a:rPr>
              <a:t>管理本部 人事部 人材育成課</a:t>
            </a:r>
            <a:endParaRPr lang="en-US" altLang="ja-JP" sz="1400" b="1" spc="300" dirty="0">
              <a:solidFill>
                <a:srgbClr val="2D3E50"/>
              </a:solidFill>
              <a:latin typeface="FUTURA MEDIUM" panose="020B0602020204020303" pitchFamily="34" charset="-79"/>
              <a:ea typeface="Yu Gothic" panose="020B0400000000000000" pitchFamily="34" charset="-128"/>
              <a:cs typeface="FUTURA MEDIUM" panose="020B0602020204020303" pitchFamily="34" charset="-79"/>
            </a:endParaRPr>
          </a:p>
          <a:p>
            <a:pPr>
              <a:spcBef>
                <a:spcPts val="300"/>
              </a:spcBef>
            </a:pPr>
            <a:r>
              <a:rPr lang="ja-JP" altLang="en-US" sz="1400" b="1" spc="300">
                <a:solidFill>
                  <a:srgbClr val="2D3E50"/>
                </a:solidFill>
                <a:latin typeface="FUTURA MEDIUM" panose="020B0602020204020303" pitchFamily="34" charset="-79"/>
                <a:ea typeface="Yu Gothic" panose="020B0400000000000000" pitchFamily="34" charset="-128"/>
                <a:cs typeface="FUTURA MEDIUM" panose="020B0602020204020303" pitchFamily="34" charset="-79"/>
              </a:rPr>
              <a:t>研修企画グループ 主任</a:t>
            </a:r>
            <a:endParaRPr lang="en-US" altLang="ja-JP" sz="1600" b="1" spc="300" dirty="0">
              <a:solidFill>
                <a:srgbClr val="2D3E50"/>
              </a:solidFill>
              <a:latin typeface="FUTURA MEDIUM" panose="020B0602020204020303" pitchFamily="34" charset="-79"/>
              <a:ea typeface="Yu Gothic" panose="020B0400000000000000" pitchFamily="34" charset="-128"/>
              <a:cs typeface="FUTURA MEDIUM" panose="020B0602020204020303" pitchFamily="34" charset="-79"/>
            </a:endParaRPr>
          </a:p>
          <a:p>
            <a:pPr>
              <a:spcBef>
                <a:spcPts val="2400"/>
              </a:spcBef>
            </a:pPr>
            <a:r>
              <a:rPr lang="ja-JP" altLang="en-US" sz="4000" b="1" spc="300">
                <a:solidFill>
                  <a:srgbClr val="1A96F0"/>
                </a:solidFill>
                <a:latin typeface="FUTURA MEDIUM" panose="020B0602020204020303" pitchFamily="34" charset="-79"/>
                <a:ea typeface="Yu Gothic" panose="020B0400000000000000" pitchFamily="34" charset="-128"/>
                <a:cs typeface="FUTURA MEDIUM" panose="020B0602020204020303" pitchFamily="34" charset="-79"/>
              </a:rPr>
              <a:t>山田</a:t>
            </a:r>
            <a:r>
              <a:rPr lang="en-US" altLang="ja-JP" sz="4000" b="1" spc="300" dirty="0">
                <a:solidFill>
                  <a:srgbClr val="1A96F0"/>
                </a:solidFill>
                <a:latin typeface="FUTURA MEDIUM" panose="020B0602020204020303" pitchFamily="34" charset="-79"/>
                <a:ea typeface="Yu Gothic" panose="020B0400000000000000" pitchFamily="34" charset="-128"/>
                <a:cs typeface="FUTURA MEDIUM" panose="020B0602020204020303" pitchFamily="34" charset="-79"/>
              </a:rPr>
              <a:t> </a:t>
            </a:r>
            <a:r>
              <a:rPr lang="ja-JP" altLang="en-US" sz="4000" b="1" spc="300">
                <a:solidFill>
                  <a:srgbClr val="1A96F0"/>
                </a:solidFill>
                <a:latin typeface="FUTURA MEDIUM" panose="020B0602020204020303" pitchFamily="34" charset="-79"/>
                <a:ea typeface="Yu Gothic" panose="020B0400000000000000" pitchFamily="34" charset="-128"/>
                <a:cs typeface="FUTURA MEDIUM" panose="020B0602020204020303" pitchFamily="34" charset="-79"/>
              </a:rPr>
              <a:t>太郎</a:t>
            </a:r>
            <a:r>
              <a:rPr lang="ja-JP" altLang="en-US" sz="2400" b="1" spc="300">
                <a:solidFill>
                  <a:schemeClr val="tx1">
                    <a:lumMod val="75000"/>
                    <a:lumOff val="25000"/>
                  </a:schemeClr>
                </a:solidFill>
                <a:latin typeface="FUTURA MEDIUM" panose="020B0602020204020303" pitchFamily="34" charset="-79"/>
                <a:ea typeface="Yu Gothic" panose="020B0400000000000000" pitchFamily="34" charset="-128"/>
                <a:cs typeface="FUTURA MEDIUM" panose="020B0602020204020303" pitchFamily="34" charset="-79"/>
              </a:rPr>
              <a:t>　</a:t>
            </a:r>
            <a:r>
              <a:rPr lang="en-US" altLang="ja-JP" sz="2400" b="1" spc="300" dirty="0">
                <a:solidFill>
                  <a:schemeClr val="tx1">
                    <a:lumMod val="50000"/>
                    <a:lumOff val="50000"/>
                  </a:schemeClr>
                </a:solidFill>
                <a:latin typeface="FUTURA MEDIUM" panose="020B0602020204020303" pitchFamily="34" charset="-79"/>
                <a:ea typeface="Yu Gothic" panose="020B0400000000000000" pitchFamily="34" charset="-128"/>
                <a:cs typeface="FUTURA MEDIUM" panose="020B0602020204020303" pitchFamily="34" charset="-79"/>
              </a:rPr>
              <a:t>Taro Yamada</a:t>
            </a:r>
          </a:p>
          <a:p>
            <a:pPr>
              <a:spcBef>
                <a:spcPts val="2400"/>
              </a:spcBef>
            </a:pPr>
            <a:r>
              <a:rPr lang="ja-JP" altLang="en-US" sz="2000" b="1">
                <a:solidFill>
                  <a:schemeClr val="tx1">
                    <a:lumMod val="75000"/>
                    <a:lumOff val="25000"/>
                  </a:schemeClr>
                </a:solidFill>
                <a:latin typeface="Yu Gothic" panose="020B0400000000000000" pitchFamily="34" charset="-128"/>
                <a:ea typeface="Yu Gothic" panose="020B0400000000000000" pitchFamily="34" charset="-128"/>
              </a:rPr>
              <a:t>人材育成の研修プログラムの企画立案、研修のプロモーション</a:t>
            </a:r>
            <a:endParaRPr lang="en-US" altLang="ja-JP" sz="2000" b="1" dirty="0">
              <a:solidFill>
                <a:schemeClr val="tx1">
                  <a:lumMod val="75000"/>
                  <a:lumOff val="25000"/>
                </a:schemeClr>
              </a:solidFill>
              <a:latin typeface="Yu Gothic" panose="020B0400000000000000" pitchFamily="34" charset="-128"/>
              <a:ea typeface="Yu Gothic" panose="020B0400000000000000" pitchFamily="34" charset="-128"/>
            </a:endParaRPr>
          </a:p>
          <a:p>
            <a:pPr>
              <a:spcBef>
                <a:spcPts val="1200"/>
              </a:spcBef>
            </a:pPr>
            <a:r>
              <a:rPr lang="ja-JP" altLang="en-US" sz="2000" b="1">
                <a:solidFill>
                  <a:schemeClr val="tx1">
                    <a:lumMod val="75000"/>
                    <a:lumOff val="25000"/>
                  </a:schemeClr>
                </a:solidFill>
                <a:latin typeface="Yu Gothic" panose="020B0400000000000000" pitchFamily="34" charset="-128"/>
                <a:ea typeface="Yu Gothic" panose="020B0400000000000000" pitchFamily="34" charset="-128"/>
              </a:rPr>
              <a:t>活動、実施および効果測定を担当</a:t>
            </a:r>
            <a:endParaRPr lang="en-US" altLang="ja-JP" sz="2000" b="1" spc="300" dirty="0">
              <a:solidFill>
                <a:schemeClr val="tx1">
                  <a:lumMod val="75000"/>
                  <a:lumOff val="25000"/>
                </a:schemeClr>
              </a:solidFill>
              <a:latin typeface="Yu Gothic" panose="020B0400000000000000" pitchFamily="34" charset="-128"/>
              <a:ea typeface="Yu Gothic" panose="020B0400000000000000" pitchFamily="34" charset="-128"/>
              <a:cs typeface="FUTURA MEDIUM" panose="020B0602020204020303" pitchFamily="34" charset="-79"/>
            </a:endParaRPr>
          </a:p>
        </p:txBody>
      </p:sp>
      <p:pic>
        <p:nvPicPr>
          <p:cNvPr id="14" name="図 13" descr="スーツを着て屋外に立つ男性">
            <a:extLst>
              <a:ext uri="{FF2B5EF4-FFF2-40B4-BE49-F238E27FC236}">
                <a16:creationId xmlns:a16="http://schemas.microsoft.com/office/drawing/2014/main" id="{2551534D-5462-D613-638A-34B6C813959E}"/>
              </a:ext>
            </a:extLst>
          </p:cNvPr>
          <p:cNvPicPr>
            <a:picLocks noChangeAspect="1"/>
          </p:cNvPicPr>
          <p:nvPr/>
        </p:nvPicPr>
        <p:blipFill rotWithShape="1">
          <a:blip r:embed="rId2"/>
          <a:srcRect l="35412" r="10142" b="18331"/>
          <a:stretch/>
        </p:blipFill>
        <p:spPr>
          <a:xfrm>
            <a:off x="1031783" y="2126485"/>
            <a:ext cx="2045250" cy="2045250"/>
          </a:xfrm>
          <a:prstGeom prst="ellipse">
            <a:avLst/>
          </a:prstGeom>
          <a:ln w="25400">
            <a:solidFill>
              <a:srgbClr val="1A96F0"/>
            </a:solidFill>
          </a:ln>
        </p:spPr>
      </p:pic>
    </p:spTree>
    <p:extLst>
      <p:ext uri="{BB962C8B-B14F-4D97-AF65-F5344CB8AC3E}">
        <p14:creationId xmlns:p14="http://schemas.microsoft.com/office/powerpoint/2010/main" val="40164482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365107B6-BE17-A072-3845-D99F0D659AD3}"/>
              </a:ext>
            </a:extLst>
          </p:cNvPr>
          <p:cNvSpPr>
            <a:spLocks noGrp="1"/>
          </p:cNvSpPr>
          <p:nvPr>
            <p:ph type="dt" sz="half" idx="10"/>
          </p:nvPr>
        </p:nvSpPr>
        <p:spPr/>
        <p:txBody>
          <a:bodyPr/>
          <a:lstStyle/>
          <a:p>
            <a:r>
              <a:rPr lang="en-US" altLang="ja-JP"/>
              <a:t>© 2022 CONE inc.</a:t>
            </a:r>
            <a:endParaRPr lang="ja-JP" altLang="en-US"/>
          </a:p>
        </p:txBody>
      </p:sp>
      <p:sp>
        <p:nvSpPr>
          <p:cNvPr id="3" name="スライド番号プレースホルダー 2">
            <a:extLst>
              <a:ext uri="{FF2B5EF4-FFF2-40B4-BE49-F238E27FC236}">
                <a16:creationId xmlns:a16="http://schemas.microsoft.com/office/drawing/2014/main" id="{CC80BF5F-05A1-1063-3E3D-71F67B531860}"/>
              </a:ext>
            </a:extLst>
          </p:cNvPr>
          <p:cNvSpPr>
            <a:spLocks noGrp="1"/>
          </p:cNvSpPr>
          <p:nvPr>
            <p:ph type="sldNum" sz="quarter" idx="12"/>
          </p:nvPr>
        </p:nvSpPr>
        <p:spPr/>
        <p:txBody>
          <a:bodyPr/>
          <a:lstStyle/>
          <a:p>
            <a:fld id="{E310EA0D-2252-9045-A82C-BA460C3629D0}" type="slidenum">
              <a:rPr lang="ja-JP" altLang="en-US" smtClean="0"/>
              <a:pPr/>
              <a:t>3</a:t>
            </a:fld>
            <a:endParaRPr lang="ja-JP" altLang="en-US"/>
          </a:p>
        </p:txBody>
      </p:sp>
      <p:sp>
        <p:nvSpPr>
          <p:cNvPr id="5" name="角丸四角形 4">
            <a:extLst>
              <a:ext uri="{FF2B5EF4-FFF2-40B4-BE49-F238E27FC236}">
                <a16:creationId xmlns:a16="http://schemas.microsoft.com/office/drawing/2014/main" id="{2DF440F0-8674-4749-721F-8DBD9E5F966E}"/>
              </a:ext>
            </a:extLst>
          </p:cNvPr>
          <p:cNvSpPr/>
          <p:nvPr/>
        </p:nvSpPr>
        <p:spPr>
          <a:xfrm>
            <a:off x="1159864" y="1256538"/>
            <a:ext cx="8296318" cy="742495"/>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bIns="72000" rtlCol="0" anchor="ctr"/>
          <a:lstStyle/>
          <a:p>
            <a:pPr>
              <a:spcBef>
                <a:spcPts val="1200"/>
              </a:spcBef>
            </a:pPr>
            <a:r>
              <a:rPr lang="ja-JP" altLang="en-US" sz="3200" b="1" spc="300">
                <a:solidFill>
                  <a:schemeClr val="bg1"/>
                </a:solidFill>
                <a:latin typeface="FUTURA MEDIUM" panose="020B0602020204020303" pitchFamily="34" charset="-79"/>
                <a:ea typeface="Yu Gothic" panose="020B0400000000000000" pitchFamily="34" charset="-128"/>
                <a:cs typeface="FUTURA MEDIUM" panose="020B0602020204020303" pitchFamily="34" charset="-79"/>
              </a:rPr>
              <a:t>こんなことをお話します</a:t>
            </a:r>
            <a:endParaRPr lang="en-US" altLang="ja-JP" sz="1600" b="1" spc="300" dirty="0">
              <a:solidFill>
                <a:schemeClr val="bg1"/>
              </a:solidFill>
              <a:latin typeface="FUTURA MEDIUM" panose="020B0602020204020303" pitchFamily="34" charset="-79"/>
              <a:ea typeface="Yu Gothic" panose="020B0400000000000000" pitchFamily="34" charset="-128"/>
              <a:cs typeface="FUTURA MEDIUM" panose="020B0602020204020303" pitchFamily="34" charset="-79"/>
            </a:endParaRPr>
          </a:p>
        </p:txBody>
      </p:sp>
      <p:sp>
        <p:nvSpPr>
          <p:cNvPr id="6" name="角丸四角形 5">
            <a:extLst>
              <a:ext uri="{FF2B5EF4-FFF2-40B4-BE49-F238E27FC236}">
                <a16:creationId xmlns:a16="http://schemas.microsoft.com/office/drawing/2014/main" id="{CDBEB21F-E0BC-EB0E-63CA-F17563A959CE}"/>
              </a:ext>
            </a:extLst>
          </p:cNvPr>
          <p:cNvSpPr/>
          <p:nvPr/>
        </p:nvSpPr>
        <p:spPr>
          <a:xfrm>
            <a:off x="1159864" y="2407619"/>
            <a:ext cx="9872273" cy="816745"/>
          </a:xfrm>
          <a:prstGeom prst="roundRect">
            <a:avLst>
              <a:gd name="adj" fmla="val 4921"/>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72000" bIns="72000" rtlCol="0" anchor="ctr"/>
          <a:lstStyle/>
          <a:p>
            <a:pPr algn="ctr">
              <a:spcBef>
                <a:spcPts val="1200"/>
              </a:spcBef>
            </a:pPr>
            <a:r>
              <a:rPr lang="ja-JP" altLang="en-US" sz="2400" b="1">
                <a:solidFill>
                  <a:schemeClr val="tx1">
                    <a:lumMod val="75000"/>
                    <a:lumOff val="25000"/>
                  </a:schemeClr>
                </a:solidFill>
                <a:latin typeface="FUTURA MEDIUM" panose="020B0602020204020303" pitchFamily="34" charset="-79"/>
                <a:ea typeface="Yu Gothic" panose="020B0400000000000000" pitchFamily="34" charset="-128"/>
                <a:cs typeface="FUTURA MEDIUM" panose="020B0602020204020303" pitchFamily="34" charset="-79"/>
              </a:rPr>
              <a:t>業務効率を高めるコミュニケーションの重要性</a:t>
            </a:r>
          </a:p>
        </p:txBody>
      </p:sp>
      <p:sp>
        <p:nvSpPr>
          <p:cNvPr id="7" name="角丸四角形 6">
            <a:extLst>
              <a:ext uri="{FF2B5EF4-FFF2-40B4-BE49-F238E27FC236}">
                <a16:creationId xmlns:a16="http://schemas.microsoft.com/office/drawing/2014/main" id="{514687DC-503E-7067-E913-F95581065ADD}"/>
              </a:ext>
            </a:extLst>
          </p:cNvPr>
          <p:cNvSpPr/>
          <p:nvPr/>
        </p:nvSpPr>
        <p:spPr>
          <a:xfrm>
            <a:off x="1159864" y="3632570"/>
            <a:ext cx="9872273" cy="816745"/>
          </a:xfrm>
          <a:prstGeom prst="roundRect">
            <a:avLst>
              <a:gd name="adj" fmla="val 3691"/>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72000" bIns="72000" rtlCol="0" anchor="ctr"/>
          <a:lstStyle/>
          <a:p>
            <a:pPr algn="ctr">
              <a:spcBef>
                <a:spcPts val="1200"/>
              </a:spcBef>
            </a:pPr>
            <a:r>
              <a:rPr lang="ja-JP" altLang="en-US" sz="2400" b="1">
                <a:solidFill>
                  <a:schemeClr val="tx1">
                    <a:lumMod val="75000"/>
                    <a:lumOff val="25000"/>
                  </a:schemeClr>
                </a:solidFill>
                <a:latin typeface="FUTURA MEDIUM" panose="020B0602020204020303" pitchFamily="34" charset="-79"/>
                <a:ea typeface="Yu Gothic" panose="020B0400000000000000" pitchFamily="34" charset="-128"/>
                <a:cs typeface="FUTURA MEDIUM" panose="020B0602020204020303" pitchFamily="34" charset="-79"/>
              </a:rPr>
              <a:t>聞く力・伝える力の基本スキル</a:t>
            </a:r>
            <a:endParaRPr lang="en-US" altLang="ja-JP" sz="2400" b="1" dirty="0">
              <a:solidFill>
                <a:schemeClr val="tx1">
                  <a:lumMod val="75000"/>
                  <a:lumOff val="25000"/>
                </a:schemeClr>
              </a:solidFill>
              <a:latin typeface="FUTURA MEDIUM" panose="020B0602020204020303" pitchFamily="34" charset="-79"/>
              <a:ea typeface="Yu Gothic" panose="020B0400000000000000" pitchFamily="34" charset="-128"/>
              <a:cs typeface="FUTURA MEDIUM" panose="020B0602020204020303" pitchFamily="34" charset="-79"/>
            </a:endParaRPr>
          </a:p>
        </p:txBody>
      </p:sp>
      <p:sp>
        <p:nvSpPr>
          <p:cNvPr id="8" name="角丸四角形 7">
            <a:extLst>
              <a:ext uri="{FF2B5EF4-FFF2-40B4-BE49-F238E27FC236}">
                <a16:creationId xmlns:a16="http://schemas.microsoft.com/office/drawing/2014/main" id="{F2940C25-1DE7-4685-78AF-888E6455BE1A}"/>
              </a:ext>
            </a:extLst>
          </p:cNvPr>
          <p:cNvSpPr/>
          <p:nvPr/>
        </p:nvSpPr>
        <p:spPr>
          <a:xfrm>
            <a:off x="1159864" y="4857521"/>
            <a:ext cx="9872273" cy="816745"/>
          </a:xfrm>
          <a:prstGeom prst="roundRect">
            <a:avLst>
              <a:gd name="adj" fmla="val 6151"/>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72000" bIns="72000" rtlCol="0" anchor="ctr"/>
          <a:lstStyle/>
          <a:p>
            <a:pPr algn="ctr">
              <a:spcBef>
                <a:spcPts val="1200"/>
              </a:spcBef>
            </a:pPr>
            <a:r>
              <a:rPr lang="ja-JP" altLang="en-US" sz="2400" b="1">
                <a:solidFill>
                  <a:schemeClr val="tx1">
                    <a:lumMod val="75000"/>
                    <a:lumOff val="25000"/>
                  </a:schemeClr>
                </a:solidFill>
                <a:latin typeface="FUTURA MEDIUM" panose="020B0602020204020303" pitchFamily="34" charset="-79"/>
                <a:ea typeface="Yu Gothic" panose="020B0400000000000000" pitchFamily="34" charset="-128"/>
                <a:cs typeface="FUTURA MEDIUM" panose="020B0602020204020303" pitchFamily="34" charset="-79"/>
              </a:rPr>
              <a:t>コミュニケーション力向上のグループワーク</a:t>
            </a:r>
          </a:p>
        </p:txBody>
      </p:sp>
      <p:sp>
        <p:nvSpPr>
          <p:cNvPr id="10" name="タイトル 9">
            <a:extLst>
              <a:ext uri="{FF2B5EF4-FFF2-40B4-BE49-F238E27FC236}">
                <a16:creationId xmlns:a16="http://schemas.microsoft.com/office/drawing/2014/main" id="{D4B4E35C-E1EE-3598-9B6A-980800CD5EB6}"/>
              </a:ext>
            </a:extLst>
          </p:cNvPr>
          <p:cNvSpPr>
            <a:spLocks noGrp="1"/>
          </p:cNvSpPr>
          <p:nvPr>
            <p:ph type="title"/>
          </p:nvPr>
        </p:nvSpPr>
        <p:spPr/>
        <p:txBody>
          <a:bodyPr/>
          <a:lstStyle/>
          <a:p>
            <a:endParaRPr lang="ja-JP" altLang="en-US"/>
          </a:p>
        </p:txBody>
      </p:sp>
    </p:spTree>
    <p:extLst>
      <p:ext uri="{BB962C8B-B14F-4D97-AF65-F5344CB8AC3E}">
        <p14:creationId xmlns:p14="http://schemas.microsoft.com/office/powerpoint/2010/main" val="9707323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DF04575-684A-DFAA-8F0E-06089C28979E}"/>
              </a:ext>
            </a:extLst>
          </p:cNvPr>
          <p:cNvSpPr>
            <a:spLocks noGrp="1"/>
          </p:cNvSpPr>
          <p:nvPr>
            <p:ph type="title"/>
          </p:nvPr>
        </p:nvSpPr>
        <p:spPr/>
        <p:txBody>
          <a:bodyPr/>
          <a:lstStyle/>
          <a:p>
            <a:r>
              <a:rPr kumimoji="1" lang="ja-JP" altLang="en-US"/>
              <a:t>目次</a:t>
            </a:r>
          </a:p>
        </p:txBody>
      </p:sp>
      <p:sp>
        <p:nvSpPr>
          <p:cNvPr id="4" name="日付プレースホルダー 3">
            <a:extLst>
              <a:ext uri="{FF2B5EF4-FFF2-40B4-BE49-F238E27FC236}">
                <a16:creationId xmlns:a16="http://schemas.microsoft.com/office/drawing/2014/main" id="{83271236-5D8B-B9FD-93D8-80F82600F9AA}"/>
              </a:ext>
            </a:extLst>
          </p:cNvPr>
          <p:cNvSpPr>
            <a:spLocks noGrp="1"/>
          </p:cNvSpPr>
          <p:nvPr>
            <p:ph type="dt" sz="half" idx="10"/>
          </p:nvPr>
        </p:nvSpPr>
        <p:spPr/>
        <p:txBody>
          <a:bodyPr/>
          <a:lstStyle/>
          <a:p>
            <a:r>
              <a:rPr lang="en-US" altLang="ja-JP"/>
              <a:t>© 2022 CONE inc.</a:t>
            </a:r>
            <a:endParaRPr lang="ja-JP" altLang="en-US"/>
          </a:p>
        </p:txBody>
      </p:sp>
      <p:sp>
        <p:nvSpPr>
          <p:cNvPr id="5" name="スライド番号プレースホルダー 4">
            <a:extLst>
              <a:ext uri="{FF2B5EF4-FFF2-40B4-BE49-F238E27FC236}">
                <a16:creationId xmlns:a16="http://schemas.microsoft.com/office/drawing/2014/main" id="{A2F80E9A-4DA2-1875-B30C-F82B5F2FB2A2}"/>
              </a:ext>
            </a:extLst>
          </p:cNvPr>
          <p:cNvSpPr>
            <a:spLocks noGrp="1"/>
          </p:cNvSpPr>
          <p:nvPr>
            <p:ph type="sldNum" sz="quarter" idx="12"/>
          </p:nvPr>
        </p:nvSpPr>
        <p:spPr/>
        <p:txBody>
          <a:bodyPr/>
          <a:lstStyle/>
          <a:p>
            <a:fld id="{E310EA0D-2252-9045-A82C-BA460C3629D0}" type="slidenum">
              <a:rPr lang="ja-JP" altLang="en-US" smtClean="0"/>
              <a:pPr/>
              <a:t>4</a:t>
            </a:fld>
            <a:endParaRPr lang="ja-JP" altLang="en-US"/>
          </a:p>
        </p:txBody>
      </p:sp>
      <p:sp>
        <p:nvSpPr>
          <p:cNvPr id="6" name="円/楕円 5">
            <a:extLst>
              <a:ext uri="{FF2B5EF4-FFF2-40B4-BE49-F238E27FC236}">
                <a16:creationId xmlns:a16="http://schemas.microsoft.com/office/drawing/2014/main" id="{98DC1F1E-3DEF-A123-7DE7-63B445B59270}"/>
              </a:ext>
            </a:extLst>
          </p:cNvPr>
          <p:cNvSpPr/>
          <p:nvPr/>
        </p:nvSpPr>
        <p:spPr>
          <a:xfrm>
            <a:off x="479426" y="2547656"/>
            <a:ext cx="2607828" cy="2607829"/>
          </a:xfrm>
          <a:prstGeom prst="ellipse">
            <a:avLst/>
          </a:prstGeom>
          <a:solidFill>
            <a:srgbClr val="1A96F0"/>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2000" b="1">
                <a:solidFill>
                  <a:schemeClr val="bg1"/>
                </a:solidFill>
                <a:latin typeface="FUTURA MEDIUM" panose="020B0602020204020303" pitchFamily="34" charset="-79"/>
                <a:ea typeface="Yu Gothic" panose="020B0400000000000000" pitchFamily="34" charset="-128"/>
                <a:cs typeface="FUTURA MEDIUM" panose="020B0602020204020303" pitchFamily="34" charset="-79"/>
              </a:rPr>
              <a:t>コミュニケーション</a:t>
            </a:r>
            <a:endParaRPr lang="en-US" altLang="ja-JP" sz="2000" b="1" dirty="0">
              <a:solidFill>
                <a:schemeClr val="bg1"/>
              </a:solidFill>
              <a:latin typeface="FUTURA MEDIUM" panose="020B0602020204020303" pitchFamily="34" charset="-79"/>
              <a:ea typeface="Yu Gothic" panose="020B0400000000000000" pitchFamily="34" charset="-128"/>
              <a:cs typeface="FUTURA MEDIUM" panose="020B0602020204020303" pitchFamily="34" charset="-79"/>
            </a:endParaRPr>
          </a:p>
          <a:p>
            <a:pPr algn="ctr"/>
            <a:r>
              <a:rPr lang="ja-JP" altLang="en-US" sz="2000" b="1">
                <a:solidFill>
                  <a:schemeClr val="bg1"/>
                </a:solidFill>
                <a:latin typeface="FUTURA MEDIUM" panose="020B0602020204020303" pitchFamily="34" charset="-79"/>
                <a:ea typeface="Yu Gothic" panose="020B0400000000000000" pitchFamily="34" charset="-128"/>
                <a:cs typeface="FUTURA MEDIUM" panose="020B0602020204020303" pitchFamily="34" charset="-79"/>
              </a:rPr>
              <a:t>とは</a:t>
            </a:r>
          </a:p>
        </p:txBody>
      </p:sp>
      <p:sp>
        <p:nvSpPr>
          <p:cNvPr id="7" name="円/楕円 6">
            <a:extLst>
              <a:ext uri="{FF2B5EF4-FFF2-40B4-BE49-F238E27FC236}">
                <a16:creationId xmlns:a16="http://schemas.microsoft.com/office/drawing/2014/main" id="{A8B9E966-3DDB-6807-7FF3-C95AB31474C0}"/>
              </a:ext>
            </a:extLst>
          </p:cNvPr>
          <p:cNvSpPr/>
          <p:nvPr/>
        </p:nvSpPr>
        <p:spPr>
          <a:xfrm>
            <a:off x="3354533" y="2547656"/>
            <a:ext cx="2607828" cy="2607829"/>
          </a:xfrm>
          <a:prstGeom prst="ellipse">
            <a:avLst/>
          </a:prstGeom>
          <a:solidFill>
            <a:srgbClr val="1A96F0"/>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2000" b="1">
                <a:solidFill>
                  <a:schemeClr val="bg1"/>
                </a:solidFill>
                <a:latin typeface="FUTURA MEDIUM" panose="020B0602020204020303" pitchFamily="34" charset="-79"/>
                <a:ea typeface="Yu Gothic" panose="020B0400000000000000" pitchFamily="34" charset="-128"/>
                <a:cs typeface="FUTURA MEDIUM" panose="020B0602020204020303" pitchFamily="34" charset="-79"/>
              </a:rPr>
              <a:t>聞く力の</a:t>
            </a:r>
            <a:endParaRPr lang="en-US" altLang="ja-JP" sz="2000" b="1" dirty="0">
              <a:solidFill>
                <a:schemeClr val="bg1"/>
              </a:solidFill>
              <a:latin typeface="FUTURA MEDIUM" panose="020B0602020204020303" pitchFamily="34" charset="-79"/>
              <a:ea typeface="Yu Gothic" panose="020B0400000000000000" pitchFamily="34" charset="-128"/>
              <a:cs typeface="FUTURA MEDIUM" panose="020B0602020204020303" pitchFamily="34" charset="-79"/>
            </a:endParaRPr>
          </a:p>
          <a:p>
            <a:pPr algn="ctr"/>
            <a:r>
              <a:rPr lang="ja-JP" altLang="en-US" sz="2000" b="1">
                <a:solidFill>
                  <a:schemeClr val="bg1"/>
                </a:solidFill>
                <a:latin typeface="FUTURA MEDIUM" panose="020B0602020204020303" pitchFamily="34" charset="-79"/>
                <a:ea typeface="Yu Gothic" panose="020B0400000000000000" pitchFamily="34" charset="-128"/>
                <a:cs typeface="FUTURA MEDIUM" panose="020B0602020204020303" pitchFamily="34" charset="-79"/>
              </a:rPr>
              <a:t>基本スキル</a:t>
            </a:r>
          </a:p>
        </p:txBody>
      </p:sp>
      <p:sp>
        <p:nvSpPr>
          <p:cNvPr id="8" name="円/楕円 7">
            <a:extLst>
              <a:ext uri="{FF2B5EF4-FFF2-40B4-BE49-F238E27FC236}">
                <a16:creationId xmlns:a16="http://schemas.microsoft.com/office/drawing/2014/main" id="{D11B3FC9-C1C0-B693-7FB1-9C038A68FED0}"/>
              </a:ext>
            </a:extLst>
          </p:cNvPr>
          <p:cNvSpPr/>
          <p:nvPr/>
        </p:nvSpPr>
        <p:spPr>
          <a:xfrm>
            <a:off x="6229641" y="2547656"/>
            <a:ext cx="2607828" cy="2607829"/>
          </a:xfrm>
          <a:prstGeom prst="ellipse">
            <a:avLst/>
          </a:prstGeom>
          <a:solidFill>
            <a:srgbClr val="1A96F0"/>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2000" b="1">
                <a:solidFill>
                  <a:schemeClr val="bg1"/>
                </a:solidFill>
                <a:latin typeface="FUTURA MEDIUM" panose="020B0602020204020303" pitchFamily="34" charset="-79"/>
                <a:ea typeface="Yu Gothic" panose="020B0400000000000000" pitchFamily="34" charset="-128"/>
                <a:cs typeface="FUTURA MEDIUM" panose="020B0602020204020303" pitchFamily="34" charset="-79"/>
              </a:rPr>
              <a:t>伝える力の</a:t>
            </a:r>
            <a:endParaRPr kumimoji="1" lang="en-US" altLang="ja-JP" sz="2000" b="1" dirty="0">
              <a:solidFill>
                <a:schemeClr val="bg1"/>
              </a:solidFill>
              <a:latin typeface="FUTURA MEDIUM" panose="020B0602020204020303" pitchFamily="34" charset="-79"/>
              <a:ea typeface="Yu Gothic" panose="020B0400000000000000" pitchFamily="34" charset="-128"/>
              <a:cs typeface="FUTURA MEDIUM" panose="020B0602020204020303" pitchFamily="34" charset="-79"/>
            </a:endParaRPr>
          </a:p>
          <a:p>
            <a:pPr algn="ctr"/>
            <a:r>
              <a:rPr lang="ja-JP" altLang="en-US" sz="2000" b="1">
                <a:solidFill>
                  <a:schemeClr val="bg1"/>
                </a:solidFill>
                <a:latin typeface="FUTURA MEDIUM" panose="020B0602020204020303" pitchFamily="34" charset="-79"/>
                <a:ea typeface="Yu Gothic" panose="020B0400000000000000" pitchFamily="34" charset="-128"/>
                <a:cs typeface="FUTURA MEDIUM" panose="020B0602020204020303" pitchFamily="34" charset="-79"/>
              </a:rPr>
              <a:t>基本スキル</a:t>
            </a:r>
            <a:endParaRPr kumimoji="1" lang="ja-JP" altLang="en-US" sz="2000" b="1">
              <a:solidFill>
                <a:schemeClr val="bg1"/>
              </a:solidFill>
              <a:latin typeface="FUTURA MEDIUM" panose="020B0602020204020303" pitchFamily="34" charset="-79"/>
              <a:ea typeface="Yu Gothic" panose="020B0400000000000000" pitchFamily="34" charset="-128"/>
              <a:cs typeface="FUTURA MEDIUM" panose="020B0602020204020303" pitchFamily="34" charset="-79"/>
            </a:endParaRPr>
          </a:p>
        </p:txBody>
      </p:sp>
      <p:sp>
        <p:nvSpPr>
          <p:cNvPr id="9" name="円/楕円 8">
            <a:extLst>
              <a:ext uri="{FF2B5EF4-FFF2-40B4-BE49-F238E27FC236}">
                <a16:creationId xmlns:a16="http://schemas.microsoft.com/office/drawing/2014/main" id="{830AA9B6-6693-15B1-481E-DCF687F96BA6}"/>
              </a:ext>
            </a:extLst>
          </p:cNvPr>
          <p:cNvSpPr/>
          <p:nvPr/>
        </p:nvSpPr>
        <p:spPr>
          <a:xfrm>
            <a:off x="9104748" y="2547656"/>
            <a:ext cx="2607828" cy="2607829"/>
          </a:xfrm>
          <a:prstGeom prst="ellipse">
            <a:avLst/>
          </a:prstGeom>
          <a:solidFill>
            <a:srgbClr val="1A96F0"/>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2000" b="1">
                <a:solidFill>
                  <a:schemeClr val="bg1"/>
                </a:solidFill>
                <a:latin typeface="FUTURA MEDIUM" panose="020B0602020204020303" pitchFamily="34" charset="-79"/>
                <a:ea typeface="Yu Gothic" panose="020B0400000000000000" pitchFamily="34" charset="-128"/>
                <a:cs typeface="FUTURA MEDIUM" panose="020B0602020204020303" pitchFamily="34" charset="-79"/>
              </a:rPr>
              <a:t>グループワーク</a:t>
            </a:r>
          </a:p>
        </p:txBody>
      </p:sp>
    </p:spTree>
    <p:extLst>
      <p:ext uri="{BB962C8B-B14F-4D97-AF65-F5344CB8AC3E}">
        <p14:creationId xmlns:p14="http://schemas.microsoft.com/office/powerpoint/2010/main" val="3476379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4BF514-7E81-B208-DCBB-49A2280DFBED}"/>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AC127014-010C-D438-B691-A65B3476007D}"/>
              </a:ext>
            </a:extLst>
          </p:cNvPr>
          <p:cNvSpPr>
            <a:spLocks noGrp="1"/>
          </p:cNvSpPr>
          <p:nvPr>
            <p:ph type="title"/>
          </p:nvPr>
        </p:nvSpPr>
        <p:spPr/>
        <p:txBody>
          <a:bodyPr/>
          <a:lstStyle/>
          <a:p>
            <a:r>
              <a:rPr kumimoji="1" lang="ja-JP" altLang="en-US"/>
              <a:t>目次</a:t>
            </a:r>
          </a:p>
        </p:txBody>
      </p:sp>
      <p:sp>
        <p:nvSpPr>
          <p:cNvPr id="4" name="日付プレースホルダー 3">
            <a:extLst>
              <a:ext uri="{FF2B5EF4-FFF2-40B4-BE49-F238E27FC236}">
                <a16:creationId xmlns:a16="http://schemas.microsoft.com/office/drawing/2014/main" id="{20732F1E-A492-3D14-1D51-4CC252F2AE75}"/>
              </a:ext>
            </a:extLst>
          </p:cNvPr>
          <p:cNvSpPr>
            <a:spLocks noGrp="1"/>
          </p:cNvSpPr>
          <p:nvPr>
            <p:ph type="dt" sz="half" idx="10"/>
          </p:nvPr>
        </p:nvSpPr>
        <p:spPr/>
        <p:txBody>
          <a:bodyPr/>
          <a:lstStyle/>
          <a:p>
            <a:r>
              <a:rPr lang="en-US" altLang="ja-JP"/>
              <a:t>© 2022 CONE inc.</a:t>
            </a:r>
            <a:endParaRPr lang="ja-JP" altLang="en-US"/>
          </a:p>
        </p:txBody>
      </p:sp>
      <p:sp>
        <p:nvSpPr>
          <p:cNvPr id="5" name="スライド番号プレースホルダー 4">
            <a:extLst>
              <a:ext uri="{FF2B5EF4-FFF2-40B4-BE49-F238E27FC236}">
                <a16:creationId xmlns:a16="http://schemas.microsoft.com/office/drawing/2014/main" id="{C240D307-A718-782B-5EFD-CFACDCF89CC1}"/>
              </a:ext>
            </a:extLst>
          </p:cNvPr>
          <p:cNvSpPr>
            <a:spLocks noGrp="1"/>
          </p:cNvSpPr>
          <p:nvPr>
            <p:ph type="sldNum" sz="quarter" idx="12"/>
          </p:nvPr>
        </p:nvSpPr>
        <p:spPr/>
        <p:txBody>
          <a:bodyPr/>
          <a:lstStyle/>
          <a:p>
            <a:fld id="{E310EA0D-2252-9045-A82C-BA460C3629D0}" type="slidenum">
              <a:rPr lang="ja-JP" altLang="en-US" smtClean="0"/>
              <a:pPr/>
              <a:t>5</a:t>
            </a:fld>
            <a:endParaRPr lang="ja-JP" altLang="en-US"/>
          </a:p>
        </p:txBody>
      </p:sp>
      <p:sp>
        <p:nvSpPr>
          <p:cNvPr id="6" name="円/楕円 5">
            <a:extLst>
              <a:ext uri="{FF2B5EF4-FFF2-40B4-BE49-F238E27FC236}">
                <a16:creationId xmlns:a16="http://schemas.microsoft.com/office/drawing/2014/main" id="{8BFB54A9-57BF-2532-9CC4-83BEA1FAB9DD}"/>
              </a:ext>
            </a:extLst>
          </p:cNvPr>
          <p:cNvSpPr/>
          <p:nvPr/>
        </p:nvSpPr>
        <p:spPr>
          <a:xfrm>
            <a:off x="479426" y="2547656"/>
            <a:ext cx="2607828" cy="2607829"/>
          </a:xfrm>
          <a:prstGeom prst="ellipse">
            <a:avLst/>
          </a:prstGeom>
          <a:solidFill>
            <a:srgbClr val="1A96F0"/>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2000" b="1">
                <a:solidFill>
                  <a:schemeClr val="bg1"/>
                </a:solidFill>
                <a:latin typeface="FUTURA MEDIUM" panose="020B0602020204020303" pitchFamily="34" charset="-79"/>
                <a:ea typeface="Yu Gothic" panose="020B0400000000000000" pitchFamily="34" charset="-128"/>
                <a:cs typeface="FUTURA MEDIUM" panose="020B0602020204020303" pitchFamily="34" charset="-79"/>
              </a:rPr>
              <a:t>コミュニケーション</a:t>
            </a:r>
            <a:endParaRPr lang="en-US" altLang="ja-JP" sz="2000" b="1" dirty="0">
              <a:solidFill>
                <a:schemeClr val="bg1"/>
              </a:solidFill>
              <a:latin typeface="FUTURA MEDIUM" panose="020B0602020204020303" pitchFamily="34" charset="-79"/>
              <a:ea typeface="Yu Gothic" panose="020B0400000000000000" pitchFamily="34" charset="-128"/>
              <a:cs typeface="FUTURA MEDIUM" panose="020B0602020204020303" pitchFamily="34" charset="-79"/>
            </a:endParaRPr>
          </a:p>
          <a:p>
            <a:pPr algn="ctr"/>
            <a:r>
              <a:rPr lang="ja-JP" altLang="en-US" sz="2000" b="1">
                <a:solidFill>
                  <a:schemeClr val="bg1"/>
                </a:solidFill>
                <a:latin typeface="FUTURA MEDIUM" panose="020B0602020204020303" pitchFamily="34" charset="-79"/>
                <a:ea typeface="Yu Gothic" panose="020B0400000000000000" pitchFamily="34" charset="-128"/>
                <a:cs typeface="FUTURA MEDIUM" panose="020B0602020204020303" pitchFamily="34" charset="-79"/>
              </a:rPr>
              <a:t>とは</a:t>
            </a:r>
          </a:p>
        </p:txBody>
      </p:sp>
      <p:sp>
        <p:nvSpPr>
          <p:cNvPr id="7" name="円/楕円 6">
            <a:extLst>
              <a:ext uri="{FF2B5EF4-FFF2-40B4-BE49-F238E27FC236}">
                <a16:creationId xmlns:a16="http://schemas.microsoft.com/office/drawing/2014/main" id="{3D74A1F8-3389-8394-8831-A31689D43A08}"/>
              </a:ext>
            </a:extLst>
          </p:cNvPr>
          <p:cNvSpPr/>
          <p:nvPr/>
        </p:nvSpPr>
        <p:spPr>
          <a:xfrm>
            <a:off x="3354533" y="2547656"/>
            <a:ext cx="2607828" cy="2607829"/>
          </a:xfrm>
          <a:prstGeom prst="ellipse">
            <a:avLst/>
          </a:prstGeom>
          <a:solidFill>
            <a:schemeClr val="bg1"/>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2000" b="1">
                <a:solidFill>
                  <a:schemeClr val="bg2">
                    <a:lumMod val="90000"/>
                  </a:schemeClr>
                </a:solidFill>
                <a:latin typeface="FUTURA MEDIUM" panose="020B0602020204020303" pitchFamily="34" charset="-79"/>
                <a:ea typeface="Yu Gothic" panose="020B0400000000000000" pitchFamily="34" charset="-128"/>
                <a:cs typeface="FUTURA MEDIUM" panose="020B0602020204020303" pitchFamily="34" charset="-79"/>
              </a:rPr>
              <a:t>聞く力の</a:t>
            </a:r>
            <a:endParaRPr lang="en-US" altLang="ja-JP" sz="2000" b="1" dirty="0">
              <a:solidFill>
                <a:schemeClr val="bg2">
                  <a:lumMod val="90000"/>
                </a:schemeClr>
              </a:solidFill>
              <a:latin typeface="FUTURA MEDIUM" panose="020B0602020204020303" pitchFamily="34" charset="-79"/>
              <a:ea typeface="Yu Gothic" panose="020B0400000000000000" pitchFamily="34" charset="-128"/>
              <a:cs typeface="FUTURA MEDIUM" panose="020B0602020204020303" pitchFamily="34" charset="-79"/>
            </a:endParaRPr>
          </a:p>
          <a:p>
            <a:pPr algn="ctr"/>
            <a:r>
              <a:rPr lang="ja-JP" altLang="en-US" sz="2000" b="1">
                <a:solidFill>
                  <a:schemeClr val="bg2">
                    <a:lumMod val="90000"/>
                  </a:schemeClr>
                </a:solidFill>
                <a:latin typeface="FUTURA MEDIUM" panose="020B0602020204020303" pitchFamily="34" charset="-79"/>
                <a:ea typeface="Yu Gothic" panose="020B0400000000000000" pitchFamily="34" charset="-128"/>
                <a:cs typeface="FUTURA MEDIUM" panose="020B0602020204020303" pitchFamily="34" charset="-79"/>
              </a:rPr>
              <a:t>基本スキル</a:t>
            </a:r>
          </a:p>
        </p:txBody>
      </p:sp>
      <p:sp>
        <p:nvSpPr>
          <p:cNvPr id="8" name="円/楕円 7">
            <a:extLst>
              <a:ext uri="{FF2B5EF4-FFF2-40B4-BE49-F238E27FC236}">
                <a16:creationId xmlns:a16="http://schemas.microsoft.com/office/drawing/2014/main" id="{760EBC3F-952A-93BB-33F2-D295D6F21D54}"/>
              </a:ext>
            </a:extLst>
          </p:cNvPr>
          <p:cNvSpPr/>
          <p:nvPr/>
        </p:nvSpPr>
        <p:spPr>
          <a:xfrm>
            <a:off x="6229641" y="2547656"/>
            <a:ext cx="2607828" cy="2607829"/>
          </a:xfrm>
          <a:prstGeom prst="ellipse">
            <a:avLst/>
          </a:prstGeom>
          <a:solidFill>
            <a:schemeClr val="bg1"/>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2000" b="1">
                <a:solidFill>
                  <a:schemeClr val="bg2">
                    <a:lumMod val="90000"/>
                  </a:schemeClr>
                </a:solidFill>
                <a:latin typeface="FUTURA MEDIUM" panose="020B0602020204020303" pitchFamily="34" charset="-79"/>
                <a:ea typeface="Yu Gothic" panose="020B0400000000000000" pitchFamily="34" charset="-128"/>
                <a:cs typeface="FUTURA MEDIUM" panose="020B0602020204020303" pitchFamily="34" charset="-79"/>
              </a:rPr>
              <a:t>伝える力の</a:t>
            </a:r>
            <a:endParaRPr kumimoji="1" lang="en-US" altLang="ja-JP" sz="2000" b="1" dirty="0">
              <a:solidFill>
                <a:schemeClr val="bg2">
                  <a:lumMod val="90000"/>
                </a:schemeClr>
              </a:solidFill>
              <a:latin typeface="FUTURA MEDIUM" panose="020B0602020204020303" pitchFamily="34" charset="-79"/>
              <a:ea typeface="Yu Gothic" panose="020B0400000000000000" pitchFamily="34" charset="-128"/>
              <a:cs typeface="FUTURA MEDIUM" panose="020B0602020204020303" pitchFamily="34" charset="-79"/>
            </a:endParaRPr>
          </a:p>
          <a:p>
            <a:pPr algn="ctr"/>
            <a:r>
              <a:rPr lang="ja-JP" altLang="en-US" sz="2000" b="1">
                <a:solidFill>
                  <a:schemeClr val="bg2">
                    <a:lumMod val="90000"/>
                  </a:schemeClr>
                </a:solidFill>
                <a:latin typeface="FUTURA MEDIUM" panose="020B0602020204020303" pitchFamily="34" charset="-79"/>
                <a:ea typeface="Yu Gothic" panose="020B0400000000000000" pitchFamily="34" charset="-128"/>
                <a:cs typeface="FUTURA MEDIUM" panose="020B0602020204020303" pitchFamily="34" charset="-79"/>
              </a:rPr>
              <a:t>基本スキル</a:t>
            </a:r>
            <a:endParaRPr kumimoji="1" lang="ja-JP" altLang="en-US" sz="2000" b="1">
              <a:solidFill>
                <a:schemeClr val="bg2">
                  <a:lumMod val="90000"/>
                </a:schemeClr>
              </a:solidFill>
              <a:latin typeface="FUTURA MEDIUM" panose="020B0602020204020303" pitchFamily="34" charset="-79"/>
              <a:ea typeface="Yu Gothic" panose="020B0400000000000000" pitchFamily="34" charset="-128"/>
              <a:cs typeface="FUTURA MEDIUM" panose="020B0602020204020303" pitchFamily="34" charset="-79"/>
            </a:endParaRPr>
          </a:p>
        </p:txBody>
      </p:sp>
      <p:sp>
        <p:nvSpPr>
          <p:cNvPr id="9" name="円/楕円 8">
            <a:extLst>
              <a:ext uri="{FF2B5EF4-FFF2-40B4-BE49-F238E27FC236}">
                <a16:creationId xmlns:a16="http://schemas.microsoft.com/office/drawing/2014/main" id="{BD3E2408-DC0B-3B8C-7CFA-D9C2357B3DB8}"/>
              </a:ext>
            </a:extLst>
          </p:cNvPr>
          <p:cNvSpPr/>
          <p:nvPr/>
        </p:nvSpPr>
        <p:spPr>
          <a:xfrm>
            <a:off x="9104748" y="2547656"/>
            <a:ext cx="2607828" cy="2607829"/>
          </a:xfrm>
          <a:prstGeom prst="ellipse">
            <a:avLst/>
          </a:prstGeom>
          <a:solidFill>
            <a:schemeClr val="bg1"/>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2000" b="1">
                <a:solidFill>
                  <a:schemeClr val="bg2">
                    <a:lumMod val="90000"/>
                  </a:schemeClr>
                </a:solidFill>
                <a:latin typeface="FUTURA MEDIUM" panose="020B0602020204020303" pitchFamily="34" charset="-79"/>
                <a:ea typeface="Yu Gothic" panose="020B0400000000000000" pitchFamily="34" charset="-128"/>
                <a:cs typeface="FUTURA MEDIUM" panose="020B0602020204020303" pitchFamily="34" charset="-79"/>
              </a:rPr>
              <a:t>グループワーク</a:t>
            </a:r>
          </a:p>
        </p:txBody>
      </p:sp>
    </p:spTree>
    <p:extLst>
      <p:ext uri="{BB962C8B-B14F-4D97-AF65-F5344CB8AC3E}">
        <p14:creationId xmlns:p14="http://schemas.microsoft.com/office/powerpoint/2010/main" val="22370166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3E591CB-203D-A250-04A7-5E23E1438337}"/>
              </a:ext>
            </a:extLst>
          </p:cNvPr>
          <p:cNvSpPr>
            <a:spLocks noGrp="1"/>
          </p:cNvSpPr>
          <p:nvPr>
            <p:ph type="title"/>
          </p:nvPr>
        </p:nvSpPr>
        <p:spPr/>
        <p:txBody>
          <a:bodyPr/>
          <a:lstStyle/>
          <a:p>
            <a:r>
              <a:rPr kumimoji="1" lang="ja-JP" altLang="en-US"/>
              <a:t>コミュニケーションの基本</a:t>
            </a:r>
          </a:p>
        </p:txBody>
      </p:sp>
      <p:sp>
        <p:nvSpPr>
          <p:cNvPr id="3" name="日付プレースホルダー 2">
            <a:extLst>
              <a:ext uri="{FF2B5EF4-FFF2-40B4-BE49-F238E27FC236}">
                <a16:creationId xmlns:a16="http://schemas.microsoft.com/office/drawing/2014/main" id="{4345D1E5-1B57-3279-B361-892365597229}"/>
              </a:ext>
            </a:extLst>
          </p:cNvPr>
          <p:cNvSpPr>
            <a:spLocks noGrp="1"/>
          </p:cNvSpPr>
          <p:nvPr>
            <p:ph type="dt" sz="half" idx="10"/>
          </p:nvPr>
        </p:nvSpPr>
        <p:spPr/>
        <p:txBody>
          <a:bodyPr/>
          <a:lstStyle/>
          <a:p>
            <a:r>
              <a:rPr lang="en-US" altLang="ja-JP"/>
              <a:t>© 2022 CONE inc.</a:t>
            </a:r>
            <a:endParaRPr lang="ja-JP" altLang="en-US"/>
          </a:p>
        </p:txBody>
      </p:sp>
      <p:sp>
        <p:nvSpPr>
          <p:cNvPr id="4" name="スライド番号プレースホルダー 3">
            <a:extLst>
              <a:ext uri="{FF2B5EF4-FFF2-40B4-BE49-F238E27FC236}">
                <a16:creationId xmlns:a16="http://schemas.microsoft.com/office/drawing/2014/main" id="{54ED67A7-FC2C-B3C0-9576-326DAC08E670}"/>
              </a:ext>
            </a:extLst>
          </p:cNvPr>
          <p:cNvSpPr>
            <a:spLocks noGrp="1"/>
          </p:cNvSpPr>
          <p:nvPr>
            <p:ph type="sldNum" sz="quarter" idx="12"/>
          </p:nvPr>
        </p:nvSpPr>
        <p:spPr/>
        <p:txBody>
          <a:bodyPr/>
          <a:lstStyle/>
          <a:p>
            <a:fld id="{E310EA0D-2252-9045-A82C-BA460C3629D0}" type="slidenum">
              <a:rPr lang="ja-JP" altLang="en-US" smtClean="0"/>
              <a:pPr/>
              <a:t>6</a:t>
            </a:fld>
            <a:endParaRPr lang="ja-JP" altLang="en-US"/>
          </a:p>
        </p:txBody>
      </p:sp>
      <p:cxnSp>
        <p:nvCxnSpPr>
          <p:cNvPr id="10" name="直線矢印コネクタ 9">
            <a:extLst>
              <a:ext uri="{FF2B5EF4-FFF2-40B4-BE49-F238E27FC236}">
                <a16:creationId xmlns:a16="http://schemas.microsoft.com/office/drawing/2014/main" id="{81F7191C-8E73-796F-F47A-0CE3FCFA9327}"/>
              </a:ext>
            </a:extLst>
          </p:cNvPr>
          <p:cNvCxnSpPr/>
          <p:nvPr/>
        </p:nvCxnSpPr>
        <p:spPr>
          <a:xfrm>
            <a:off x="6096000" y="2381505"/>
            <a:ext cx="0" cy="2736000"/>
          </a:xfrm>
          <a:prstGeom prst="straightConnector1">
            <a:avLst/>
          </a:prstGeom>
          <a:ln w="76200">
            <a:solidFill>
              <a:schemeClr val="bg1">
                <a:lumMod val="65000"/>
              </a:schemeClr>
            </a:solidFill>
            <a:tailEnd type="triangle" w="med" len="sm"/>
          </a:ln>
        </p:spPr>
        <p:style>
          <a:lnRef idx="1">
            <a:schemeClr val="accent1"/>
          </a:lnRef>
          <a:fillRef idx="0">
            <a:schemeClr val="accent1"/>
          </a:fillRef>
          <a:effectRef idx="0">
            <a:schemeClr val="accent1"/>
          </a:effectRef>
          <a:fontRef idx="minor">
            <a:schemeClr val="tx1"/>
          </a:fontRef>
        </p:style>
      </p:cxnSp>
      <p:sp>
        <p:nvSpPr>
          <p:cNvPr id="11" name="Google Shape;122;p3">
            <a:extLst>
              <a:ext uri="{FF2B5EF4-FFF2-40B4-BE49-F238E27FC236}">
                <a16:creationId xmlns:a16="http://schemas.microsoft.com/office/drawing/2014/main" id="{03406B6A-BC3B-D643-81D4-52F7CB531AF7}"/>
              </a:ext>
            </a:extLst>
          </p:cNvPr>
          <p:cNvSpPr txBox="1"/>
          <p:nvPr/>
        </p:nvSpPr>
        <p:spPr>
          <a:xfrm>
            <a:off x="407988" y="1152573"/>
            <a:ext cx="11376000" cy="530330"/>
          </a:xfrm>
          <a:prstGeom prst="roundRect">
            <a:avLst>
              <a:gd name="adj" fmla="val 0"/>
            </a:avLst>
          </a:prstGeom>
          <a:noFill/>
          <a:ln>
            <a:noFill/>
          </a:ln>
        </p:spPr>
        <p:txBody>
          <a:bodyPr spcFirstLastPara="1" wrap="square" lIns="72000" tIns="45700" rIns="72000" bIns="45700" anchor="ctr" anchorCtr="0">
            <a:noAutofit/>
          </a:bodyPr>
          <a:lstStyle/>
          <a:p>
            <a:pPr marL="0" marR="0" lvl="0" indent="0" algn="ctr" rtl="0">
              <a:spcAft>
                <a:spcPts val="0"/>
              </a:spcAft>
              <a:buNone/>
            </a:pPr>
            <a:r>
              <a:rPr lang="ja-JP" altLang="en-US" sz="2400" b="1" dirty="0">
                <a:solidFill>
                  <a:schemeClr val="tx1">
                    <a:lumMod val="75000"/>
                    <a:lumOff val="25000"/>
                  </a:schemeClr>
                </a:solidFill>
              </a:rPr>
              <a:t>コミュニケーションの基本は</a:t>
            </a:r>
            <a:r>
              <a:rPr lang="ja-JP" altLang="en-US" sz="2400" b="1" dirty="0">
                <a:solidFill>
                  <a:srgbClr val="1A96F0"/>
                </a:solidFill>
              </a:rPr>
              <a:t>“相手目線の会話”</a:t>
            </a:r>
            <a:r>
              <a:rPr lang="ja-JP" altLang="en-US" sz="2400" b="1" dirty="0">
                <a:solidFill>
                  <a:schemeClr val="tx1">
                    <a:lumMod val="75000"/>
                    <a:lumOff val="25000"/>
                  </a:schemeClr>
                </a:solidFill>
              </a:rPr>
              <a:t>です</a:t>
            </a:r>
          </a:p>
        </p:txBody>
      </p:sp>
      <p:sp>
        <p:nvSpPr>
          <p:cNvPr id="12" name="Google Shape;122;p3">
            <a:extLst>
              <a:ext uri="{FF2B5EF4-FFF2-40B4-BE49-F238E27FC236}">
                <a16:creationId xmlns:a16="http://schemas.microsoft.com/office/drawing/2014/main" id="{9E8011C9-D040-CD15-E51E-CE5480810134}"/>
              </a:ext>
            </a:extLst>
          </p:cNvPr>
          <p:cNvSpPr txBox="1"/>
          <p:nvPr/>
        </p:nvSpPr>
        <p:spPr>
          <a:xfrm>
            <a:off x="1442650" y="1777207"/>
            <a:ext cx="9327273" cy="1283717"/>
          </a:xfrm>
          <a:prstGeom prst="roundRect">
            <a:avLst>
              <a:gd name="adj" fmla="val 0"/>
            </a:avLst>
          </a:prstGeom>
          <a:solidFill>
            <a:schemeClr val="bg1"/>
          </a:solidFill>
          <a:ln>
            <a:noFill/>
          </a:ln>
        </p:spPr>
        <p:txBody>
          <a:bodyPr spcFirstLastPara="1" wrap="square" lIns="91425" tIns="45700" rIns="91425" bIns="45700" anchor="ctr" anchorCtr="0">
            <a:noAutofit/>
          </a:bodyPr>
          <a:lstStyle/>
          <a:p>
            <a:pPr marL="0" marR="0" lvl="0" indent="0" algn="ctr" rtl="0">
              <a:spcAft>
                <a:spcPts val="0"/>
              </a:spcAft>
              <a:buNone/>
            </a:pPr>
            <a:r>
              <a:rPr lang="ja-JP" altLang="en-US" sz="2400" b="1" dirty="0">
                <a:solidFill>
                  <a:schemeClr val="tx1">
                    <a:lumMod val="75000"/>
                    <a:lumOff val="25000"/>
                  </a:schemeClr>
                </a:solidFill>
              </a:rPr>
              <a:t>常に優先する軸は“相手がどう受け取るか”</a:t>
            </a:r>
            <a:endParaRPr lang="en-US" altLang="ja-JP" sz="2400" b="1" dirty="0">
              <a:solidFill>
                <a:schemeClr val="tx1">
                  <a:lumMod val="75000"/>
                  <a:lumOff val="25000"/>
                </a:schemeClr>
              </a:solidFill>
            </a:endParaRPr>
          </a:p>
          <a:p>
            <a:pPr marL="0" marR="0" lvl="0" indent="0" algn="ctr" rtl="0">
              <a:spcAft>
                <a:spcPts val="0"/>
              </a:spcAft>
              <a:buNone/>
            </a:pPr>
            <a:r>
              <a:rPr lang="ja-JP" altLang="en-US" sz="2400" b="1" dirty="0">
                <a:solidFill>
                  <a:schemeClr val="tx1">
                    <a:lumMod val="75000"/>
                    <a:lumOff val="25000"/>
                  </a:schemeClr>
                </a:solidFill>
              </a:rPr>
              <a:t>相手目線の会話を心掛ける</a:t>
            </a:r>
          </a:p>
        </p:txBody>
      </p:sp>
      <p:sp>
        <p:nvSpPr>
          <p:cNvPr id="14" name="Google Shape;122;p3">
            <a:extLst>
              <a:ext uri="{FF2B5EF4-FFF2-40B4-BE49-F238E27FC236}">
                <a16:creationId xmlns:a16="http://schemas.microsoft.com/office/drawing/2014/main" id="{28774C1C-140D-64A7-A125-DC54A385524B}"/>
              </a:ext>
            </a:extLst>
          </p:cNvPr>
          <p:cNvSpPr txBox="1"/>
          <p:nvPr/>
        </p:nvSpPr>
        <p:spPr>
          <a:xfrm>
            <a:off x="1442650" y="3444871"/>
            <a:ext cx="9327273" cy="1283717"/>
          </a:xfrm>
          <a:prstGeom prst="roundRect">
            <a:avLst>
              <a:gd name="adj" fmla="val 0"/>
            </a:avLst>
          </a:prstGeom>
          <a:solidFill>
            <a:schemeClr val="bg1"/>
          </a:solidFill>
          <a:ln>
            <a:noFill/>
          </a:ln>
        </p:spPr>
        <p:txBody>
          <a:bodyPr spcFirstLastPara="1" wrap="square" lIns="91425" tIns="45700" rIns="91425" bIns="45700" anchor="ctr" anchorCtr="0">
            <a:noAutofit/>
          </a:bodyPr>
          <a:lstStyle/>
          <a:p>
            <a:pPr marL="0" marR="0" lvl="0" indent="0" algn="ctr" rtl="0">
              <a:spcAft>
                <a:spcPts val="0"/>
              </a:spcAft>
              <a:buNone/>
            </a:pPr>
            <a:r>
              <a:rPr lang="ja-JP" altLang="en-US" sz="2400" b="1" dirty="0">
                <a:solidFill>
                  <a:schemeClr val="tx1">
                    <a:lumMod val="75000"/>
                    <a:lumOff val="25000"/>
                  </a:schemeClr>
                </a:solidFill>
              </a:rPr>
              <a:t>同じ言葉を用いても、受け取り方や感じ方は人によって異なる</a:t>
            </a:r>
          </a:p>
        </p:txBody>
      </p:sp>
      <p:sp>
        <p:nvSpPr>
          <p:cNvPr id="15" name="Google Shape;122;p3">
            <a:extLst>
              <a:ext uri="{FF2B5EF4-FFF2-40B4-BE49-F238E27FC236}">
                <a16:creationId xmlns:a16="http://schemas.microsoft.com/office/drawing/2014/main" id="{7CC0EDEA-EAE0-A244-39F3-3F2787524737}"/>
              </a:ext>
            </a:extLst>
          </p:cNvPr>
          <p:cNvSpPr txBox="1"/>
          <p:nvPr/>
        </p:nvSpPr>
        <p:spPr>
          <a:xfrm>
            <a:off x="1442650" y="5129953"/>
            <a:ext cx="9327273" cy="1283717"/>
          </a:xfrm>
          <a:prstGeom prst="roundRect">
            <a:avLst>
              <a:gd name="adj" fmla="val 0"/>
            </a:avLst>
          </a:prstGeom>
          <a:solidFill>
            <a:schemeClr val="accent2">
              <a:alpha val="20000"/>
            </a:schemeClr>
          </a:solidFill>
          <a:ln>
            <a:noFill/>
          </a:ln>
        </p:spPr>
        <p:txBody>
          <a:bodyPr spcFirstLastPara="1" wrap="square" lIns="91425" tIns="45700" rIns="91425" bIns="45700" anchor="ctr" anchorCtr="0">
            <a:noAutofit/>
          </a:bodyPr>
          <a:lstStyle/>
          <a:p>
            <a:pPr marL="0" marR="0" lvl="0" indent="0" algn="ctr" rtl="0">
              <a:spcAft>
                <a:spcPts val="0"/>
              </a:spcAft>
              <a:buNone/>
            </a:pPr>
            <a:r>
              <a:rPr lang="ja-JP" altLang="en-US" sz="2400" b="1" dirty="0">
                <a:solidFill>
                  <a:schemeClr val="accent2"/>
                </a:solidFill>
              </a:rPr>
              <a:t>目配り・気配り・思いやりを持って相手に接することが、</a:t>
            </a:r>
          </a:p>
          <a:p>
            <a:pPr marL="0" marR="0" lvl="0" indent="0" algn="ctr" rtl="0">
              <a:spcAft>
                <a:spcPts val="0"/>
              </a:spcAft>
              <a:buNone/>
            </a:pPr>
            <a:r>
              <a:rPr lang="ja-JP" altLang="en-US" sz="2400" b="1" dirty="0">
                <a:solidFill>
                  <a:schemeClr val="accent2"/>
                </a:solidFill>
              </a:rPr>
              <a:t>コミュニケーションを円滑にさせる第一歩</a:t>
            </a:r>
          </a:p>
        </p:txBody>
      </p:sp>
    </p:spTree>
    <p:extLst>
      <p:ext uri="{BB962C8B-B14F-4D97-AF65-F5344CB8AC3E}">
        <p14:creationId xmlns:p14="http://schemas.microsoft.com/office/powerpoint/2010/main" val="35608265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AEE5A05-A96B-86B0-831C-CAEDE0300393}"/>
              </a:ext>
            </a:extLst>
          </p:cNvPr>
          <p:cNvSpPr>
            <a:spLocks noGrp="1"/>
          </p:cNvSpPr>
          <p:nvPr>
            <p:ph type="title"/>
          </p:nvPr>
        </p:nvSpPr>
        <p:spPr/>
        <p:txBody>
          <a:bodyPr/>
          <a:lstStyle/>
          <a:p>
            <a:r>
              <a:rPr kumimoji="1" lang="ja-JP" altLang="en-US"/>
              <a:t>コミュニケーションの重要性</a:t>
            </a:r>
          </a:p>
        </p:txBody>
      </p:sp>
      <p:sp>
        <p:nvSpPr>
          <p:cNvPr id="3" name="日付プレースホルダー 2">
            <a:extLst>
              <a:ext uri="{FF2B5EF4-FFF2-40B4-BE49-F238E27FC236}">
                <a16:creationId xmlns:a16="http://schemas.microsoft.com/office/drawing/2014/main" id="{B13804DE-EB5F-5952-2D9D-6D32055B2E43}"/>
              </a:ext>
            </a:extLst>
          </p:cNvPr>
          <p:cNvSpPr>
            <a:spLocks noGrp="1"/>
          </p:cNvSpPr>
          <p:nvPr>
            <p:ph type="dt" sz="half" idx="10"/>
          </p:nvPr>
        </p:nvSpPr>
        <p:spPr/>
        <p:txBody>
          <a:bodyPr/>
          <a:lstStyle/>
          <a:p>
            <a:r>
              <a:rPr lang="en-US" altLang="ja-JP"/>
              <a:t>© 2022 CONE inc.</a:t>
            </a:r>
            <a:endParaRPr lang="ja-JP" altLang="en-US"/>
          </a:p>
        </p:txBody>
      </p:sp>
      <p:sp>
        <p:nvSpPr>
          <p:cNvPr id="4" name="スライド番号プレースホルダー 3">
            <a:extLst>
              <a:ext uri="{FF2B5EF4-FFF2-40B4-BE49-F238E27FC236}">
                <a16:creationId xmlns:a16="http://schemas.microsoft.com/office/drawing/2014/main" id="{C4CC3430-DB70-19FB-04EB-D307253794A8}"/>
              </a:ext>
            </a:extLst>
          </p:cNvPr>
          <p:cNvSpPr>
            <a:spLocks noGrp="1"/>
          </p:cNvSpPr>
          <p:nvPr>
            <p:ph type="sldNum" sz="quarter" idx="12"/>
          </p:nvPr>
        </p:nvSpPr>
        <p:spPr/>
        <p:txBody>
          <a:bodyPr/>
          <a:lstStyle/>
          <a:p>
            <a:fld id="{E310EA0D-2252-9045-A82C-BA460C3629D0}" type="slidenum">
              <a:rPr lang="ja-JP" altLang="en-US" smtClean="0"/>
              <a:pPr/>
              <a:t>7</a:t>
            </a:fld>
            <a:endParaRPr lang="ja-JP" altLang="en-US"/>
          </a:p>
        </p:txBody>
      </p:sp>
      <p:sp>
        <p:nvSpPr>
          <p:cNvPr id="5" name="角丸四角形 4">
            <a:extLst>
              <a:ext uri="{FF2B5EF4-FFF2-40B4-BE49-F238E27FC236}">
                <a16:creationId xmlns:a16="http://schemas.microsoft.com/office/drawing/2014/main" id="{548EB1E1-CAA8-6854-3F54-2DDB8945B2F9}"/>
              </a:ext>
            </a:extLst>
          </p:cNvPr>
          <p:cNvSpPr/>
          <p:nvPr/>
        </p:nvSpPr>
        <p:spPr>
          <a:xfrm>
            <a:off x="1036820" y="2939395"/>
            <a:ext cx="3013023" cy="2415770"/>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bIns="288000" rtlCol="0" anchor="b"/>
          <a:lstStyle/>
          <a:p>
            <a:pPr algn="ctr"/>
            <a:r>
              <a:rPr kumimoji="1" lang="ja-JP" altLang="en-US" sz="2000" b="1">
                <a:solidFill>
                  <a:schemeClr val="tx1">
                    <a:lumMod val="75000"/>
                    <a:lumOff val="25000"/>
                  </a:schemeClr>
                </a:solidFill>
                <a:latin typeface="FUTURA MEDIUM" panose="020B0602020204020303" pitchFamily="34" charset="-79"/>
                <a:ea typeface="Yu Gothic" panose="020B0400000000000000" pitchFamily="34" charset="-128"/>
                <a:cs typeface="FUTURA MEDIUM" panose="020B0602020204020303" pitchFamily="34" charset="-79"/>
              </a:rPr>
              <a:t>信頼関係の構築</a:t>
            </a:r>
          </a:p>
        </p:txBody>
      </p:sp>
      <p:sp>
        <p:nvSpPr>
          <p:cNvPr id="7" name="角丸四角形 6">
            <a:extLst>
              <a:ext uri="{FF2B5EF4-FFF2-40B4-BE49-F238E27FC236}">
                <a16:creationId xmlns:a16="http://schemas.microsoft.com/office/drawing/2014/main" id="{AC3039B7-B3E3-4E82-9999-81E583764EC7}"/>
              </a:ext>
            </a:extLst>
          </p:cNvPr>
          <p:cNvSpPr/>
          <p:nvPr/>
        </p:nvSpPr>
        <p:spPr>
          <a:xfrm>
            <a:off x="4589489" y="2939395"/>
            <a:ext cx="3013023" cy="2415770"/>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bIns="288000" rtlCol="0" anchor="b"/>
          <a:lstStyle/>
          <a:p>
            <a:pPr algn="ctr"/>
            <a:r>
              <a:rPr kumimoji="1" lang="ja-JP" altLang="en-US" sz="2000" b="1">
                <a:solidFill>
                  <a:schemeClr val="tx1">
                    <a:lumMod val="75000"/>
                    <a:lumOff val="25000"/>
                  </a:schemeClr>
                </a:solidFill>
                <a:latin typeface="FUTURA MEDIUM" panose="020B0602020204020303" pitchFamily="34" charset="-79"/>
                <a:ea typeface="Yu Gothic" panose="020B0400000000000000" pitchFamily="34" charset="-128"/>
                <a:cs typeface="FUTURA MEDIUM" panose="020B0602020204020303" pitchFamily="34" charset="-79"/>
              </a:rPr>
              <a:t>意思決定の迅速化</a:t>
            </a:r>
          </a:p>
        </p:txBody>
      </p:sp>
      <p:sp>
        <p:nvSpPr>
          <p:cNvPr id="9" name="角丸四角形 8">
            <a:extLst>
              <a:ext uri="{FF2B5EF4-FFF2-40B4-BE49-F238E27FC236}">
                <a16:creationId xmlns:a16="http://schemas.microsoft.com/office/drawing/2014/main" id="{C24CE818-C618-4290-BFFB-A03A36C5B866}"/>
              </a:ext>
            </a:extLst>
          </p:cNvPr>
          <p:cNvSpPr/>
          <p:nvPr/>
        </p:nvSpPr>
        <p:spPr>
          <a:xfrm>
            <a:off x="530902" y="1884978"/>
            <a:ext cx="11130197" cy="59740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spc="300">
                <a:solidFill>
                  <a:schemeClr val="tx1">
                    <a:lumMod val="75000"/>
                    <a:lumOff val="25000"/>
                  </a:schemeClr>
                </a:solidFill>
                <a:latin typeface="FUTURA MEDIUM" panose="020B0602020204020303" pitchFamily="34" charset="-79"/>
                <a:ea typeface="Yu Gothic" panose="020B0400000000000000" pitchFamily="34" charset="-128"/>
                <a:cs typeface="FUTURA MEDIUM" panose="020B0602020204020303" pitchFamily="34" charset="-79"/>
              </a:rPr>
              <a:t>以下の３つの理由より、コミュニケーション力の向上が重要視されています</a:t>
            </a:r>
          </a:p>
        </p:txBody>
      </p:sp>
      <p:sp>
        <p:nvSpPr>
          <p:cNvPr id="10" name="角丸四角形 9">
            <a:extLst>
              <a:ext uri="{FF2B5EF4-FFF2-40B4-BE49-F238E27FC236}">
                <a16:creationId xmlns:a16="http://schemas.microsoft.com/office/drawing/2014/main" id="{F4B7741D-C367-C580-A3D6-44815339DC3B}"/>
              </a:ext>
            </a:extLst>
          </p:cNvPr>
          <p:cNvSpPr/>
          <p:nvPr/>
        </p:nvSpPr>
        <p:spPr>
          <a:xfrm>
            <a:off x="8142158" y="2939395"/>
            <a:ext cx="3013023" cy="2415770"/>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bIns="288000" rtlCol="0" anchor="b"/>
          <a:lstStyle/>
          <a:p>
            <a:pPr algn="ctr"/>
            <a:r>
              <a:rPr kumimoji="1" lang="ja-JP" altLang="en-US" sz="2000" b="1">
                <a:solidFill>
                  <a:schemeClr val="tx1">
                    <a:lumMod val="75000"/>
                    <a:lumOff val="25000"/>
                  </a:schemeClr>
                </a:solidFill>
                <a:latin typeface="FUTURA MEDIUM" panose="020B0602020204020303" pitchFamily="34" charset="-79"/>
                <a:ea typeface="Yu Gothic" panose="020B0400000000000000" pitchFamily="34" charset="-128"/>
                <a:cs typeface="FUTURA MEDIUM" panose="020B0602020204020303" pitchFamily="34" charset="-79"/>
              </a:rPr>
              <a:t>問題解決能力の向上</a:t>
            </a:r>
          </a:p>
        </p:txBody>
      </p:sp>
      <p:pic>
        <p:nvPicPr>
          <p:cNvPr id="12" name="グラフィックス 11" descr="事業の成長 単色塗りつぶし">
            <a:extLst>
              <a:ext uri="{FF2B5EF4-FFF2-40B4-BE49-F238E27FC236}">
                <a16:creationId xmlns:a16="http://schemas.microsoft.com/office/drawing/2014/main" id="{1AA6D33C-31A6-D83D-8091-E98584DB0E4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55073" y="3329241"/>
            <a:ext cx="1005840" cy="1005840"/>
          </a:xfrm>
          <a:prstGeom prst="rect">
            <a:avLst/>
          </a:prstGeom>
        </p:spPr>
      </p:pic>
      <p:pic>
        <p:nvPicPr>
          <p:cNvPr id="11" name="グラフィックス 10" descr="グループでのブレーンストーミング 単色塗りつぶし">
            <a:extLst>
              <a:ext uri="{FF2B5EF4-FFF2-40B4-BE49-F238E27FC236}">
                <a16:creationId xmlns:a16="http://schemas.microsoft.com/office/drawing/2014/main" id="{61A788CC-43C9-0438-A2C5-0F32EA66F2F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121593" y="3329823"/>
            <a:ext cx="1054152" cy="1054152"/>
          </a:xfrm>
          <a:prstGeom prst="rect">
            <a:avLst/>
          </a:prstGeom>
        </p:spPr>
      </p:pic>
      <p:pic>
        <p:nvPicPr>
          <p:cNvPr id="13" name="グラフィックス 12" descr="握手 単色塗りつぶし">
            <a:extLst>
              <a:ext uri="{FF2B5EF4-FFF2-40B4-BE49-F238E27FC236}">
                <a16:creationId xmlns:a16="http://schemas.microsoft.com/office/drawing/2014/main" id="{06D2636F-0465-19FA-5D5C-0F9BEEEA34E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16255" y="3329823"/>
            <a:ext cx="1054152" cy="1054152"/>
          </a:xfrm>
          <a:prstGeom prst="rect">
            <a:avLst/>
          </a:prstGeom>
        </p:spPr>
      </p:pic>
    </p:spTree>
    <p:extLst>
      <p:ext uri="{BB962C8B-B14F-4D97-AF65-F5344CB8AC3E}">
        <p14:creationId xmlns:p14="http://schemas.microsoft.com/office/powerpoint/2010/main" val="35957715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D5D3688-ECAF-4A09-A94C-44A13FEA6439}"/>
              </a:ext>
            </a:extLst>
          </p:cNvPr>
          <p:cNvSpPr>
            <a:spLocks noGrp="1"/>
          </p:cNvSpPr>
          <p:nvPr>
            <p:ph type="title"/>
          </p:nvPr>
        </p:nvSpPr>
        <p:spPr/>
        <p:txBody>
          <a:bodyPr/>
          <a:lstStyle/>
          <a:p>
            <a:r>
              <a:rPr kumimoji="1" lang="ja-JP" altLang="en-US"/>
              <a:t>続きのコンテンツ</a:t>
            </a:r>
          </a:p>
        </p:txBody>
      </p:sp>
      <p:sp>
        <p:nvSpPr>
          <p:cNvPr id="3" name="日付プレースホルダー 2">
            <a:extLst>
              <a:ext uri="{FF2B5EF4-FFF2-40B4-BE49-F238E27FC236}">
                <a16:creationId xmlns:a16="http://schemas.microsoft.com/office/drawing/2014/main" id="{39977CC2-CF9F-82B0-09FD-3DFA4203A28D}"/>
              </a:ext>
            </a:extLst>
          </p:cNvPr>
          <p:cNvSpPr>
            <a:spLocks noGrp="1"/>
          </p:cNvSpPr>
          <p:nvPr>
            <p:ph type="dt" sz="half" idx="10"/>
          </p:nvPr>
        </p:nvSpPr>
        <p:spPr/>
        <p:txBody>
          <a:bodyPr/>
          <a:lstStyle/>
          <a:p>
            <a:r>
              <a:rPr lang="en-US" altLang="ja-JP"/>
              <a:t>© 2022 CONE inc.</a:t>
            </a:r>
            <a:endParaRPr lang="ja-JP" altLang="en-US"/>
          </a:p>
        </p:txBody>
      </p:sp>
      <p:sp>
        <p:nvSpPr>
          <p:cNvPr id="4" name="スライド番号プレースホルダー 3">
            <a:extLst>
              <a:ext uri="{FF2B5EF4-FFF2-40B4-BE49-F238E27FC236}">
                <a16:creationId xmlns:a16="http://schemas.microsoft.com/office/drawing/2014/main" id="{D6471ACF-2C63-52F5-2487-AE4F958201D0}"/>
              </a:ext>
            </a:extLst>
          </p:cNvPr>
          <p:cNvSpPr>
            <a:spLocks noGrp="1"/>
          </p:cNvSpPr>
          <p:nvPr>
            <p:ph type="sldNum" sz="quarter" idx="12"/>
          </p:nvPr>
        </p:nvSpPr>
        <p:spPr/>
        <p:txBody>
          <a:bodyPr/>
          <a:lstStyle/>
          <a:p>
            <a:fld id="{E310EA0D-2252-9045-A82C-BA460C3629D0}" type="slidenum">
              <a:rPr lang="ja-JP" altLang="en-US" smtClean="0"/>
              <a:pPr/>
              <a:t>8</a:t>
            </a:fld>
            <a:endParaRPr lang="ja-JP" altLang="en-US"/>
          </a:p>
        </p:txBody>
      </p:sp>
    </p:spTree>
    <p:extLst>
      <p:ext uri="{BB962C8B-B14F-4D97-AF65-F5344CB8AC3E}">
        <p14:creationId xmlns:p14="http://schemas.microsoft.com/office/powerpoint/2010/main" val="18425595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D334F1-FF31-0527-73ED-06B6D42E0D02}"/>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9B3E60D9-5DBF-D4F6-4FE0-3E6A97E31000}"/>
              </a:ext>
            </a:extLst>
          </p:cNvPr>
          <p:cNvSpPr>
            <a:spLocks noGrp="1"/>
          </p:cNvSpPr>
          <p:nvPr>
            <p:ph type="title"/>
          </p:nvPr>
        </p:nvSpPr>
        <p:spPr/>
        <p:txBody>
          <a:bodyPr/>
          <a:lstStyle/>
          <a:p>
            <a:r>
              <a:rPr kumimoji="1" lang="ja-JP" altLang="en-US"/>
              <a:t>目次</a:t>
            </a:r>
          </a:p>
        </p:txBody>
      </p:sp>
      <p:sp>
        <p:nvSpPr>
          <p:cNvPr id="4" name="日付プレースホルダー 3">
            <a:extLst>
              <a:ext uri="{FF2B5EF4-FFF2-40B4-BE49-F238E27FC236}">
                <a16:creationId xmlns:a16="http://schemas.microsoft.com/office/drawing/2014/main" id="{CB615AEF-D619-0353-E2B2-4EAD9F92B083}"/>
              </a:ext>
            </a:extLst>
          </p:cNvPr>
          <p:cNvSpPr>
            <a:spLocks noGrp="1"/>
          </p:cNvSpPr>
          <p:nvPr>
            <p:ph type="dt" sz="half" idx="10"/>
          </p:nvPr>
        </p:nvSpPr>
        <p:spPr/>
        <p:txBody>
          <a:bodyPr/>
          <a:lstStyle/>
          <a:p>
            <a:r>
              <a:rPr lang="en-US" altLang="ja-JP"/>
              <a:t>© 2022 CONE inc.</a:t>
            </a:r>
            <a:endParaRPr lang="ja-JP" altLang="en-US"/>
          </a:p>
        </p:txBody>
      </p:sp>
      <p:sp>
        <p:nvSpPr>
          <p:cNvPr id="5" name="スライド番号プレースホルダー 4">
            <a:extLst>
              <a:ext uri="{FF2B5EF4-FFF2-40B4-BE49-F238E27FC236}">
                <a16:creationId xmlns:a16="http://schemas.microsoft.com/office/drawing/2014/main" id="{0739FBE2-DE9F-9010-9BCF-A39192E8DC83}"/>
              </a:ext>
            </a:extLst>
          </p:cNvPr>
          <p:cNvSpPr>
            <a:spLocks noGrp="1"/>
          </p:cNvSpPr>
          <p:nvPr>
            <p:ph type="sldNum" sz="quarter" idx="12"/>
          </p:nvPr>
        </p:nvSpPr>
        <p:spPr/>
        <p:txBody>
          <a:bodyPr/>
          <a:lstStyle/>
          <a:p>
            <a:fld id="{E310EA0D-2252-9045-A82C-BA460C3629D0}" type="slidenum">
              <a:rPr lang="ja-JP" altLang="en-US" smtClean="0"/>
              <a:pPr/>
              <a:t>9</a:t>
            </a:fld>
            <a:endParaRPr lang="ja-JP" altLang="en-US"/>
          </a:p>
        </p:txBody>
      </p:sp>
      <p:sp>
        <p:nvSpPr>
          <p:cNvPr id="6" name="円/楕円 5">
            <a:extLst>
              <a:ext uri="{FF2B5EF4-FFF2-40B4-BE49-F238E27FC236}">
                <a16:creationId xmlns:a16="http://schemas.microsoft.com/office/drawing/2014/main" id="{C410C8AC-8703-8999-8523-F864A35123C8}"/>
              </a:ext>
            </a:extLst>
          </p:cNvPr>
          <p:cNvSpPr/>
          <p:nvPr/>
        </p:nvSpPr>
        <p:spPr>
          <a:xfrm>
            <a:off x="479426" y="2547656"/>
            <a:ext cx="2607828" cy="2607829"/>
          </a:xfrm>
          <a:prstGeom prst="ellipse">
            <a:avLst/>
          </a:prstGeom>
          <a:solidFill>
            <a:schemeClr val="bg1"/>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2000" b="1">
                <a:solidFill>
                  <a:schemeClr val="bg2">
                    <a:lumMod val="90000"/>
                  </a:schemeClr>
                </a:solidFill>
                <a:latin typeface="FUTURA MEDIUM" panose="020B0602020204020303" pitchFamily="34" charset="-79"/>
                <a:ea typeface="Yu Gothic" panose="020B0400000000000000" pitchFamily="34" charset="-128"/>
                <a:cs typeface="FUTURA MEDIUM" panose="020B0602020204020303" pitchFamily="34" charset="-79"/>
              </a:rPr>
              <a:t>コミュニケーション</a:t>
            </a:r>
            <a:endParaRPr lang="en-US" altLang="ja-JP" sz="2000" b="1" dirty="0">
              <a:solidFill>
                <a:schemeClr val="bg2">
                  <a:lumMod val="90000"/>
                </a:schemeClr>
              </a:solidFill>
              <a:latin typeface="FUTURA MEDIUM" panose="020B0602020204020303" pitchFamily="34" charset="-79"/>
              <a:ea typeface="Yu Gothic" panose="020B0400000000000000" pitchFamily="34" charset="-128"/>
              <a:cs typeface="FUTURA MEDIUM" panose="020B0602020204020303" pitchFamily="34" charset="-79"/>
            </a:endParaRPr>
          </a:p>
          <a:p>
            <a:pPr algn="ctr"/>
            <a:r>
              <a:rPr lang="ja-JP" altLang="en-US" sz="2000" b="1">
                <a:solidFill>
                  <a:schemeClr val="bg2">
                    <a:lumMod val="90000"/>
                  </a:schemeClr>
                </a:solidFill>
                <a:latin typeface="FUTURA MEDIUM" panose="020B0602020204020303" pitchFamily="34" charset="-79"/>
                <a:ea typeface="Yu Gothic" panose="020B0400000000000000" pitchFamily="34" charset="-128"/>
                <a:cs typeface="FUTURA MEDIUM" panose="020B0602020204020303" pitchFamily="34" charset="-79"/>
              </a:rPr>
              <a:t>とは</a:t>
            </a:r>
          </a:p>
        </p:txBody>
      </p:sp>
      <p:sp>
        <p:nvSpPr>
          <p:cNvPr id="7" name="円/楕円 6">
            <a:extLst>
              <a:ext uri="{FF2B5EF4-FFF2-40B4-BE49-F238E27FC236}">
                <a16:creationId xmlns:a16="http://schemas.microsoft.com/office/drawing/2014/main" id="{A3F9720C-AC3B-71D4-49A7-C3E8D4C8AAAB}"/>
              </a:ext>
            </a:extLst>
          </p:cNvPr>
          <p:cNvSpPr/>
          <p:nvPr/>
        </p:nvSpPr>
        <p:spPr>
          <a:xfrm>
            <a:off x="3354533" y="2547656"/>
            <a:ext cx="2607828" cy="2607829"/>
          </a:xfrm>
          <a:prstGeom prst="ellipse">
            <a:avLst/>
          </a:prstGeom>
          <a:solidFill>
            <a:srgbClr val="1A96F0"/>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2000" b="1">
                <a:solidFill>
                  <a:schemeClr val="bg1"/>
                </a:solidFill>
                <a:latin typeface="FUTURA MEDIUM" panose="020B0602020204020303" pitchFamily="34" charset="-79"/>
                <a:ea typeface="Yu Gothic" panose="020B0400000000000000" pitchFamily="34" charset="-128"/>
                <a:cs typeface="FUTURA MEDIUM" panose="020B0602020204020303" pitchFamily="34" charset="-79"/>
              </a:rPr>
              <a:t>聞く力の</a:t>
            </a:r>
            <a:endParaRPr lang="en-US" altLang="ja-JP" sz="2000" b="1" dirty="0">
              <a:solidFill>
                <a:schemeClr val="bg1"/>
              </a:solidFill>
              <a:latin typeface="FUTURA MEDIUM" panose="020B0602020204020303" pitchFamily="34" charset="-79"/>
              <a:ea typeface="Yu Gothic" panose="020B0400000000000000" pitchFamily="34" charset="-128"/>
              <a:cs typeface="FUTURA MEDIUM" panose="020B0602020204020303" pitchFamily="34" charset="-79"/>
            </a:endParaRPr>
          </a:p>
          <a:p>
            <a:pPr algn="ctr"/>
            <a:r>
              <a:rPr lang="ja-JP" altLang="en-US" sz="2000" b="1">
                <a:solidFill>
                  <a:schemeClr val="bg1"/>
                </a:solidFill>
                <a:latin typeface="FUTURA MEDIUM" panose="020B0602020204020303" pitchFamily="34" charset="-79"/>
                <a:ea typeface="Yu Gothic" panose="020B0400000000000000" pitchFamily="34" charset="-128"/>
                <a:cs typeface="FUTURA MEDIUM" panose="020B0602020204020303" pitchFamily="34" charset="-79"/>
              </a:rPr>
              <a:t>基本スキル</a:t>
            </a:r>
          </a:p>
        </p:txBody>
      </p:sp>
      <p:sp>
        <p:nvSpPr>
          <p:cNvPr id="8" name="円/楕円 7">
            <a:extLst>
              <a:ext uri="{FF2B5EF4-FFF2-40B4-BE49-F238E27FC236}">
                <a16:creationId xmlns:a16="http://schemas.microsoft.com/office/drawing/2014/main" id="{614C2B49-5474-3E67-2150-AA902CF54205}"/>
              </a:ext>
            </a:extLst>
          </p:cNvPr>
          <p:cNvSpPr/>
          <p:nvPr/>
        </p:nvSpPr>
        <p:spPr>
          <a:xfrm>
            <a:off x="6229641" y="2547656"/>
            <a:ext cx="2607828" cy="2607829"/>
          </a:xfrm>
          <a:prstGeom prst="ellipse">
            <a:avLst/>
          </a:prstGeom>
          <a:solidFill>
            <a:schemeClr val="bg1"/>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2000" b="1">
                <a:solidFill>
                  <a:schemeClr val="bg2">
                    <a:lumMod val="90000"/>
                  </a:schemeClr>
                </a:solidFill>
                <a:latin typeface="FUTURA MEDIUM" panose="020B0602020204020303" pitchFamily="34" charset="-79"/>
                <a:ea typeface="Yu Gothic" panose="020B0400000000000000" pitchFamily="34" charset="-128"/>
                <a:cs typeface="FUTURA MEDIUM" panose="020B0602020204020303" pitchFamily="34" charset="-79"/>
              </a:rPr>
              <a:t>伝える力の</a:t>
            </a:r>
            <a:endParaRPr kumimoji="1" lang="en-US" altLang="ja-JP" sz="2000" b="1" dirty="0">
              <a:solidFill>
                <a:schemeClr val="bg2">
                  <a:lumMod val="90000"/>
                </a:schemeClr>
              </a:solidFill>
              <a:latin typeface="FUTURA MEDIUM" panose="020B0602020204020303" pitchFamily="34" charset="-79"/>
              <a:ea typeface="Yu Gothic" panose="020B0400000000000000" pitchFamily="34" charset="-128"/>
              <a:cs typeface="FUTURA MEDIUM" panose="020B0602020204020303" pitchFamily="34" charset="-79"/>
            </a:endParaRPr>
          </a:p>
          <a:p>
            <a:pPr algn="ctr"/>
            <a:r>
              <a:rPr lang="ja-JP" altLang="en-US" sz="2000" b="1">
                <a:solidFill>
                  <a:schemeClr val="bg2">
                    <a:lumMod val="90000"/>
                  </a:schemeClr>
                </a:solidFill>
                <a:latin typeface="FUTURA MEDIUM" panose="020B0602020204020303" pitchFamily="34" charset="-79"/>
                <a:ea typeface="Yu Gothic" panose="020B0400000000000000" pitchFamily="34" charset="-128"/>
                <a:cs typeface="FUTURA MEDIUM" panose="020B0602020204020303" pitchFamily="34" charset="-79"/>
              </a:rPr>
              <a:t>基本スキル</a:t>
            </a:r>
            <a:endParaRPr kumimoji="1" lang="ja-JP" altLang="en-US" sz="2000" b="1">
              <a:solidFill>
                <a:schemeClr val="bg2">
                  <a:lumMod val="90000"/>
                </a:schemeClr>
              </a:solidFill>
              <a:latin typeface="FUTURA MEDIUM" panose="020B0602020204020303" pitchFamily="34" charset="-79"/>
              <a:ea typeface="Yu Gothic" panose="020B0400000000000000" pitchFamily="34" charset="-128"/>
              <a:cs typeface="FUTURA MEDIUM" panose="020B0602020204020303" pitchFamily="34" charset="-79"/>
            </a:endParaRPr>
          </a:p>
        </p:txBody>
      </p:sp>
      <p:sp>
        <p:nvSpPr>
          <p:cNvPr id="9" name="円/楕円 8">
            <a:extLst>
              <a:ext uri="{FF2B5EF4-FFF2-40B4-BE49-F238E27FC236}">
                <a16:creationId xmlns:a16="http://schemas.microsoft.com/office/drawing/2014/main" id="{10D08499-9980-97BE-EEB5-2E066190248D}"/>
              </a:ext>
            </a:extLst>
          </p:cNvPr>
          <p:cNvSpPr/>
          <p:nvPr/>
        </p:nvSpPr>
        <p:spPr>
          <a:xfrm>
            <a:off x="9104748" y="2547656"/>
            <a:ext cx="2607828" cy="2607829"/>
          </a:xfrm>
          <a:prstGeom prst="ellipse">
            <a:avLst/>
          </a:prstGeom>
          <a:solidFill>
            <a:schemeClr val="bg1"/>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2000" b="1">
                <a:solidFill>
                  <a:schemeClr val="bg2">
                    <a:lumMod val="90000"/>
                  </a:schemeClr>
                </a:solidFill>
                <a:latin typeface="FUTURA MEDIUM" panose="020B0602020204020303" pitchFamily="34" charset="-79"/>
                <a:ea typeface="Yu Gothic" panose="020B0400000000000000" pitchFamily="34" charset="-128"/>
                <a:cs typeface="FUTURA MEDIUM" panose="020B0602020204020303" pitchFamily="34" charset="-79"/>
              </a:rPr>
              <a:t>グループワーク</a:t>
            </a:r>
          </a:p>
        </p:txBody>
      </p:sp>
    </p:spTree>
    <p:extLst>
      <p:ext uri="{BB962C8B-B14F-4D97-AF65-F5344CB8AC3E}">
        <p14:creationId xmlns:p14="http://schemas.microsoft.com/office/powerpoint/2010/main" val="4081629066"/>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5159</TotalTime>
  <Words>475</Words>
  <Application>Microsoft Macintosh PowerPoint</Application>
  <PresentationFormat>ワイド画面</PresentationFormat>
  <Paragraphs>119</Paragraphs>
  <Slides>16</Slides>
  <Notes>1</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16</vt:i4>
      </vt:variant>
    </vt:vector>
  </HeadingPairs>
  <TitlesOfParts>
    <vt:vector size="25" baseType="lpstr">
      <vt:lpstr>Yu Gothic</vt:lpstr>
      <vt:lpstr>Yu Gothic</vt:lpstr>
      <vt:lpstr>游ゴシック Light</vt:lpstr>
      <vt:lpstr>Yu Mincho Demibold</vt:lpstr>
      <vt:lpstr>Arial</vt:lpstr>
      <vt:lpstr>Century Gothic</vt:lpstr>
      <vt:lpstr>Futura Medium</vt:lpstr>
      <vt:lpstr>Futura Medium</vt:lpstr>
      <vt:lpstr>Office テーマ</vt:lpstr>
      <vt:lpstr>PowerPoint プレゼンテーション</vt:lpstr>
      <vt:lpstr>自己紹介</vt:lpstr>
      <vt:lpstr>PowerPoint プレゼンテーション</vt:lpstr>
      <vt:lpstr>目次</vt:lpstr>
      <vt:lpstr>目次</vt:lpstr>
      <vt:lpstr>コミュニケーションの基本</vt:lpstr>
      <vt:lpstr>コミュニケーションの重要性</vt:lpstr>
      <vt:lpstr>続きのコンテンツ</vt:lpstr>
      <vt:lpstr>目次</vt:lpstr>
      <vt:lpstr>続きのコンテンツ</vt:lpstr>
      <vt:lpstr>目次</vt:lpstr>
      <vt:lpstr>続きのコンテンツ</vt:lpstr>
      <vt:lpstr>目次</vt:lpstr>
      <vt:lpstr>続きのコンテンツ</vt:lpstr>
      <vt:lpstr>最後に</vt:lpstr>
      <vt:lpstr>質疑応答</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湯淺 春樹</dc:creator>
  <cp:lastModifiedBy>たなか はる</cp:lastModifiedBy>
  <cp:revision>38</cp:revision>
  <dcterms:created xsi:type="dcterms:W3CDTF">2022-02-02T08:34:32Z</dcterms:created>
  <dcterms:modified xsi:type="dcterms:W3CDTF">2024-10-21T00:53:57Z</dcterms:modified>
</cp:coreProperties>
</file>