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svg" ContentType="image/svg+xml"/>
  <Default Extension="xlsx" ContentType="application/vnd.openxmlformats-officedocument.spreadsheetml.sheet"/>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autoCompressPictures="0">
  <p:sldMasterIdLst>
    <p:sldMasterId id="2147483648" r:id="rId1"/>
  </p:sldMasterIdLst>
  <p:notesMasterIdLst>
    <p:notesMasterId r:id="rId37"/>
  </p:notesMasterIdLst>
  <p:sldIdLst>
    <p:sldId id="262" r:id="rId2"/>
    <p:sldId id="263" r:id="rId3"/>
    <p:sldId id="264" r:id="rId4"/>
    <p:sldId id="265" r:id="rId5"/>
    <p:sldId id="293" r:id="rId6"/>
    <p:sldId id="266" r:id="rId7"/>
    <p:sldId id="267" r:id="rId8"/>
    <p:sldId id="271" r:id="rId9"/>
    <p:sldId id="272" r:id="rId10"/>
    <p:sldId id="273" r:id="rId11"/>
    <p:sldId id="274" r:id="rId12"/>
    <p:sldId id="275" r:id="rId13"/>
    <p:sldId id="276" r:id="rId14"/>
    <p:sldId id="527" r:id="rId15"/>
    <p:sldId id="278" r:id="rId16"/>
    <p:sldId id="294" r:id="rId17"/>
    <p:sldId id="279" r:id="rId18"/>
    <p:sldId id="281" r:id="rId19"/>
    <p:sldId id="289" r:id="rId20"/>
    <p:sldId id="283" r:id="rId21"/>
    <p:sldId id="285" r:id="rId22"/>
    <p:sldId id="286" r:id="rId23"/>
    <p:sldId id="287" r:id="rId24"/>
    <p:sldId id="288" r:id="rId25"/>
    <p:sldId id="290" r:id="rId26"/>
    <p:sldId id="291" r:id="rId27"/>
    <p:sldId id="292" r:id="rId28"/>
    <p:sldId id="295" r:id="rId29"/>
    <p:sldId id="296" r:id="rId30"/>
    <p:sldId id="424" r:id="rId31"/>
    <p:sldId id="423" r:id="rId32"/>
    <p:sldId id="525" r:id="rId33"/>
    <p:sldId id="339" r:id="rId34"/>
    <p:sldId id="321" r:id="rId35"/>
    <p:sldId id="526" r:id="rId36"/>
  </p:sldIdLst>
  <p:sldSz cx="12192000" cy="6858000"/>
  <p:notesSz cx="6858000" cy="9144000"/>
  <p:defaultTextStyle>
    <a:defPPr>
      <a:defRPr lang="ja-JP"/>
    </a:defPPr>
    <a:lvl1pPr marL="0" algn="l" defTabSz="914400" rtl="0" eaLnBrk="1" latinLnBrk="0" hangingPunct="1">
      <a:defRPr kumimoji="1" sz="1800" kern="1200">
        <a:solidFill>
          <a:schemeClr val="tx1"/>
        </a:solidFill>
        <a:latin typeface="+mn-lt"/>
        <a:ea typeface="+mn-ea"/>
        <a:cs typeface="+mn-cs"/>
      </a:defRPr>
    </a:lvl1pPr>
    <a:lvl2pPr marL="457200" algn="l" defTabSz="914400" rtl="0" eaLnBrk="1" latinLnBrk="0" hangingPunct="1">
      <a:defRPr kumimoji="1" sz="1800" kern="1200">
        <a:solidFill>
          <a:schemeClr val="tx1"/>
        </a:solidFill>
        <a:latin typeface="+mn-lt"/>
        <a:ea typeface="+mn-ea"/>
        <a:cs typeface="+mn-cs"/>
      </a:defRPr>
    </a:lvl2pPr>
    <a:lvl3pPr marL="914400" algn="l" defTabSz="914400" rtl="0" eaLnBrk="1" latinLnBrk="0" hangingPunct="1">
      <a:defRPr kumimoji="1" sz="1800" kern="1200">
        <a:solidFill>
          <a:schemeClr val="tx1"/>
        </a:solidFill>
        <a:latin typeface="+mn-lt"/>
        <a:ea typeface="+mn-ea"/>
        <a:cs typeface="+mn-cs"/>
      </a:defRPr>
    </a:lvl3pPr>
    <a:lvl4pPr marL="1371600" algn="l" defTabSz="914400" rtl="0" eaLnBrk="1" latinLnBrk="0" hangingPunct="1">
      <a:defRPr kumimoji="1" sz="1800" kern="1200">
        <a:solidFill>
          <a:schemeClr val="tx1"/>
        </a:solidFill>
        <a:latin typeface="+mn-lt"/>
        <a:ea typeface="+mn-ea"/>
        <a:cs typeface="+mn-cs"/>
      </a:defRPr>
    </a:lvl4pPr>
    <a:lvl5pPr marL="1828800" algn="l" defTabSz="914400" rtl="0" eaLnBrk="1" latinLnBrk="0" hangingPunct="1">
      <a:defRPr kumimoji="1" sz="1800" kern="1200">
        <a:solidFill>
          <a:schemeClr val="tx1"/>
        </a:solidFill>
        <a:latin typeface="+mn-lt"/>
        <a:ea typeface="+mn-ea"/>
        <a:cs typeface="+mn-cs"/>
      </a:defRPr>
    </a:lvl5pPr>
    <a:lvl6pPr marL="2286000" algn="l" defTabSz="914400" rtl="0" eaLnBrk="1" latinLnBrk="0" hangingPunct="1">
      <a:defRPr kumimoji="1" sz="1800" kern="1200">
        <a:solidFill>
          <a:schemeClr val="tx1"/>
        </a:solidFill>
        <a:latin typeface="+mn-lt"/>
        <a:ea typeface="+mn-ea"/>
        <a:cs typeface="+mn-cs"/>
      </a:defRPr>
    </a:lvl6pPr>
    <a:lvl7pPr marL="2743200" algn="l" defTabSz="914400" rtl="0" eaLnBrk="1" latinLnBrk="0" hangingPunct="1">
      <a:defRPr kumimoji="1" sz="1800" kern="1200">
        <a:solidFill>
          <a:schemeClr val="tx1"/>
        </a:solidFill>
        <a:latin typeface="+mn-lt"/>
        <a:ea typeface="+mn-ea"/>
        <a:cs typeface="+mn-cs"/>
      </a:defRPr>
    </a:lvl7pPr>
    <a:lvl8pPr marL="3200400" algn="l" defTabSz="914400" rtl="0" eaLnBrk="1" latinLnBrk="0" hangingPunct="1">
      <a:defRPr kumimoji="1" sz="1800" kern="1200">
        <a:solidFill>
          <a:schemeClr val="tx1"/>
        </a:solidFill>
        <a:latin typeface="+mn-lt"/>
        <a:ea typeface="+mn-ea"/>
        <a:cs typeface="+mn-cs"/>
      </a:defRPr>
    </a:lvl8pPr>
    <a:lvl9pPr marL="3657600" algn="l" defTabSz="914400" rtl="0" eaLnBrk="1" latinLnBrk="0" hangingPunct="1">
      <a:defRPr kumimoji="1"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1A96F0"/>
    <a:srgbClr val="62D3C9"/>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1724"/>
    <p:restoredTop sz="96983"/>
  </p:normalViewPr>
  <p:slideViewPr>
    <p:cSldViewPr snapToGrid="0" showGuides="1">
      <p:cViewPr varScale="1">
        <p:scale>
          <a:sx n="123" d="100"/>
          <a:sy n="123" d="100"/>
        </p:scale>
        <p:origin x="424" y="184"/>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viewProps" Target="viewProps.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notesMaster" Target="notesMasters/notesMaster1.xml"/><Relationship Id="rId40"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presProps" Target="presProps.xml"/></Relationships>
</file>

<file path=ppt/charts/_rels/chart1.xml.rels><?xml version="1.0" encoding="UTF-8" standalone="yes"?>
<Relationships xmlns="http://schemas.openxmlformats.org/package/2006/relationships"><Relationship Id="rId3" Type="http://schemas.openxmlformats.org/officeDocument/2006/relationships/package" Target="../embeddings/Microsoft_Excel_______.xlsx"/><Relationship Id="rId2" Type="http://schemas.microsoft.com/office/2011/relationships/chartColorStyle" Target="colors1.xml"/><Relationship Id="rId1" Type="http://schemas.microsoft.com/office/2011/relationships/chartStyle" Target="style1.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ja-JP"/>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col"/>
        <c:grouping val="clustered"/>
        <c:varyColors val="0"/>
        <c:ser>
          <c:idx val="0"/>
          <c:order val="0"/>
          <c:spPr>
            <a:solidFill>
              <a:srgbClr val="002245"/>
            </a:solidFill>
            <a:ln>
              <a:noFill/>
            </a:ln>
            <a:effectLst/>
          </c:spPr>
          <c:invertIfNegative val="0"/>
          <c:dPt>
            <c:idx val="0"/>
            <c:invertIfNegative val="0"/>
            <c:bubble3D val="0"/>
            <c:spPr>
              <a:solidFill>
                <a:srgbClr val="1A96F0">
                  <a:alpha val="30000"/>
                </a:srgbClr>
              </a:solidFill>
              <a:ln>
                <a:noFill/>
              </a:ln>
              <a:effectLst/>
            </c:spPr>
            <c:extLst>
              <c:ext xmlns:c16="http://schemas.microsoft.com/office/drawing/2014/chart" uri="{C3380CC4-5D6E-409C-BE32-E72D297353CC}">
                <c16:uniqueId val="{00000001-9971-B74D-AA8D-F9D496CC41B9}"/>
              </c:ext>
            </c:extLst>
          </c:dPt>
          <c:dPt>
            <c:idx val="1"/>
            <c:invertIfNegative val="0"/>
            <c:bubble3D val="0"/>
            <c:spPr>
              <a:solidFill>
                <a:srgbClr val="1A96F0">
                  <a:alpha val="30000"/>
                </a:srgbClr>
              </a:solidFill>
              <a:ln>
                <a:noFill/>
              </a:ln>
              <a:effectLst/>
            </c:spPr>
            <c:extLst>
              <c:ext xmlns:c16="http://schemas.microsoft.com/office/drawing/2014/chart" uri="{C3380CC4-5D6E-409C-BE32-E72D297353CC}">
                <c16:uniqueId val="{00000003-9971-B74D-AA8D-F9D496CC41B9}"/>
              </c:ext>
            </c:extLst>
          </c:dPt>
          <c:dPt>
            <c:idx val="2"/>
            <c:invertIfNegative val="0"/>
            <c:bubble3D val="0"/>
            <c:spPr>
              <a:solidFill>
                <a:srgbClr val="1A96F0">
                  <a:alpha val="30000"/>
                </a:srgbClr>
              </a:solidFill>
              <a:ln>
                <a:noFill/>
              </a:ln>
              <a:effectLst/>
            </c:spPr>
            <c:extLst>
              <c:ext xmlns:c16="http://schemas.microsoft.com/office/drawing/2014/chart" uri="{C3380CC4-5D6E-409C-BE32-E72D297353CC}">
                <c16:uniqueId val="{00000005-9971-B74D-AA8D-F9D496CC41B9}"/>
              </c:ext>
            </c:extLst>
          </c:dPt>
          <c:dPt>
            <c:idx val="3"/>
            <c:invertIfNegative val="0"/>
            <c:bubble3D val="0"/>
            <c:spPr>
              <a:solidFill>
                <a:srgbClr val="1A96F0">
                  <a:alpha val="30000"/>
                </a:srgbClr>
              </a:solidFill>
              <a:ln>
                <a:noFill/>
              </a:ln>
              <a:effectLst/>
            </c:spPr>
            <c:extLst>
              <c:ext xmlns:c16="http://schemas.microsoft.com/office/drawing/2014/chart" uri="{C3380CC4-5D6E-409C-BE32-E72D297353CC}">
                <c16:uniqueId val="{00000007-9971-B74D-AA8D-F9D496CC41B9}"/>
              </c:ext>
            </c:extLst>
          </c:dPt>
          <c:dPt>
            <c:idx val="4"/>
            <c:invertIfNegative val="0"/>
            <c:bubble3D val="0"/>
            <c:spPr>
              <a:solidFill>
                <a:srgbClr val="1A96F0">
                  <a:alpha val="30000"/>
                </a:srgbClr>
              </a:solidFill>
              <a:ln>
                <a:noFill/>
              </a:ln>
              <a:effectLst/>
            </c:spPr>
            <c:extLst>
              <c:ext xmlns:c16="http://schemas.microsoft.com/office/drawing/2014/chart" uri="{C3380CC4-5D6E-409C-BE32-E72D297353CC}">
                <c16:uniqueId val="{00000009-9971-B74D-AA8D-F9D496CC41B9}"/>
              </c:ext>
            </c:extLst>
          </c:dPt>
          <c:dPt>
            <c:idx val="5"/>
            <c:invertIfNegative val="0"/>
            <c:bubble3D val="0"/>
            <c:spPr>
              <a:solidFill>
                <a:srgbClr val="1A96F0"/>
              </a:solidFill>
              <a:ln>
                <a:noFill/>
              </a:ln>
              <a:effectLst/>
            </c:spPr>
            <c:extLst>
              <c:ext xmlns:c16="http://schemas.microsoft.com/office/drawing/2014/chart" uri="{C3380CC4-5D6E-409C-BE32-E72D297353CC}">
                <c16:uniqueId val="{0000000B-9971-B74D-AA8D-F9D496CC41B9}"/>
              </c:ext>
            </c:extLst>
          </c:dPt>
          <c:dLbls>
            <c:dLbl>
              <c:idx val="5"/>
              <c:spPr>
                <a:noFill/>
                <a:ln>
                  <a:noFill/>
                </a:ln>
                <a:effectLst/>
              </c:spPr>
              <c:txPr>
                <a:bodyPr rot="0" spcFirstLastPara="1" vertOverflow="ellipsis" vert="horz" wrap="square" lIns="38100" tIns="19050" rIns="38100" bIns="19050" anchor="ctr" anchorCtr="1">
                  <a:spAutoFit/>
                </a:bodyPr>
                <a:lstStyle/>
                <a:p>
                  <a:pPr>
                    <a:defRPr sz="1600" b="1" i="0" u="none" strike="noStrike" kern="1200" baseline="0">
                      <a:solidFill>
                        <a:srgbClr val="1A96F0"/>
                      </a:solidFill>
                      <a:latin typeface="Montserrat SemiBold" pitchFamily="2" charset="0"/>
                      <a:ea typeface="Yu Gothic" panose="020B0400000000000000" pitchFamily="34" charset="-128"/>
                      <a:cs typeface="+mn-cs"/>
                    </a:defRPr>
                  </a:pPr>
                  <a:endParaRPr lang="ja-JP"/>
                </a:p>
              </c:txPr>
              <c:dLblPos val="outEnd"/>
              <c:showLegendKey val="0"/>
              <c:showVal val="1"/>
              <c:showCatName val="0"/>
              <c:showSerName val="0"/>
              <c:showPercent val="0"/>
              <c:showBubbleSize val="0"/>
              <c:extLst>
                <c:ext xmlns:c16="http://schemas.microsoft.com/office/drawing/2014/chart" uri="{C3380CC4-5D6E-409C-BE32-E72D297353CC}">
                  <c16:uniqueId val="{0000000B-9971-B74D-AA8D-F9D496CC41B9}"/>
                </c:ext>
              </c:extLst>
            </c:dLbl>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lumMod val="75000"/>
                        <a:lumOff val="25000"/>
                      </a:schemeClr>
                    </a:solidFill>
                    <a:latin typeface="Montserrat SemiBold" pitchFamily="2" charset="0"/>
                    <a:ea typeface="Yu Gothic" panose="020B0400000000000000" pitchFamily="34" charset="-128"/>
                    <a:cs typeface="+mn-cs"/>
                  </a:defRPr>
                </a:pPr>
                <a:endParaRPr lang="ja-JP"/>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numRef>
              <c:f>Sheet1!$B$4:$B$9</c:f>
              <c:numCache>
                <c:formatCode>General</c:formatCode>
                <c:ptCount val="6"/>
                <c:pt idx="0">
                  <c:v>2017</c:v>
                </c:pt>
                <c:pt idx="1">
                  <c:v>2018</c:v>
                </c:pt>
                <c:pt idx="2">
                  <c:v>2019</c:v>
                </c:pt>
                <c:pt idx="3">
                  <c:v>2020</c:v>
                </c:pt>
                <c:pt idx="4">
                  <c:v>2021</c:v>
                </c:pt>
                <c:pt idx="5">
                  <c:v>2022</c:v>
                </c:pt>
              </c:numCache>
            </c:numRef>
          </c:cat>
          <c:val>
            <c:numRef>
              <c:f>Sheet1!$C$4:$C$9</c:f>
              <c:numCache>
                <c:formatCode>#,##0_);[Red]\(#,##0\)</c:formatCode>
                <c:ptCount val="6"/>
                <c:pt idx="0">
                  <c:v>380</c:v>
                </c:pt>
                <c:pt idx="1">
                  <c:v>460</c:v>
                </c:pt>
                <c:pt idx="2">
                  <c:v>750</c:v>
                </c:pt>
                <c:pt idx="3">
                  <c:v>900</c:v>
                </c:pt>
                <c:pt idx="4">
                  <c:v>1150</c:v>
                </c:pt>
                <c:pt idx="5">
                  <c:v>1500</c:v>
                </c:pt>
              </c:numCache>
            </c:numRef>
          </c:val>
          <c:extLst>
            <c:ext xmlns:c16="http://schemas.microsoft.com/office/drawing/2014/chart" uri="{C3380CC4-5D6E-409C-BE32-E72D297353CC}">
              <c16:uniqueId val="{0000000C-9971-B74D-AA8D-F9D496CC41B9}"/>
            </c:ext>
          </c:extLst>
        </c:ser>
        <c:dLbls>
          <c:dLblPos val="outEnd"/>
          <c:showLegendKey val="0"/>
          <c:showVal val="1"/>
          <c:showCatName val="0"/>
          <c:showSerName val="0"/>
          <c:showPercent val="0"/>
          <c:showBubbleSize val="0"/>
        </c:dLbls>
        <c:gapWidth val="80"/>
        <c:overlap val="-27"/>
        <c:axId val="616913727"/>
        <c:axId val="616629327"/>
      </c:barChart>
      <c:catAx>
        <c:axId val="616913727"/>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1" i="0" u="none" strike="noStrike" kern="1200" baseline="0">
                <a:solidFill>
                  <a:schemeClr val="tx1">
                    <a:lumMod val="65000"/>
                    <a:lumOff val="35000"/>
                  </a:schemeClr>
                </a:solidFill>
                <a:latin typeface="Montserrat SemiBold" pitchFamily="2" charset="0"/>
                <a:ea typeface="Yu Gothic" panose="020B0400000000000000" pitchFamily="34" charset="-128"/>
                <a:cs typeface="+mn-cs"/>
              </a:defRPr>
            </a:pPr>
            <a:endParaRPr lang="ja-JP"/>
          </a:p>
        </c:txPr>
        <c:crossAx val="616629327"/>
        <c:crosses val="autoZero"/>
        <c:auto val="1"/>
        <c:lblAlgn val="ctr"/>
        <c:lblOffset val="100"/>
        <c:noMultiLvlLbl val="0"/>
      </c:catAx>
      <c:valAx>
        <c:axId val="616629327"/>
        <c:scaling>
          <c:orientation val="minMax"/>
        </c:scaling>
        <c:delete val="1"/>
        <c:axPos val="l"/>
        <c:majorGridlines>
          <c:spPr>
            <a:ln w="9525" cap="flat" cmpd="sng" algn="ctr">
              <a:noFill/>
              <a:round/>
            </a:ln>
            <a:effectLst/>
          </c:spPr>
        </c:majorGridlines>
        <c:numFmt formatCode="#,##0_);[Red]\(#,##0\)" sourceLinked="1"/>
        <c:majorTickMark val="none"/>
        <c:minorTickMark val="none"/>
        <c:tickLblPos val="nextTo"/>
        <c:crossAx val="616913727"/>
        <c:crosses val="autoZero"/>
        <c:crossBetween val="between"/>
      </c:valAx>
      <c:spPr>
        <a:noFill/>
        <a:ln>
          <a:noFill/>
        </a:ln>
        <a:effectLst/>
      </c:spPr>
    </c:plotArea>
    <c:plotVisOnly val="1"/>
    <c:dispBlanksAs val="gap"/>
    <c:showDLblsOverMax val="0"/>
  </c:chart>
  <c:spPr>
    <a:noFill/>
    <a:ln>
      <a:noFill/>
    </a:ln>
    <a:effectLst/>
  </c:spPr>
  <c:txPr>
    <a:bodyPr/>
    <a:lstStyle/>
    <a:p>
      <a:pPr>
        <a:defRPr b="1" i="0">
          <a:latin typeface="Montserrat SemiBold" pitchFamily="2" charset="0"/>
          <a:ea typeface="Yu Gothic" panose="020B0400000000000000" pitchFamily="34" charset="-128"/>
        </a:defRPr>
      </a:pPr>
      <a:endParaRPr lang="ja-JP"/>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ヘッダー プレースホルダー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kumimoji="1" lang="ja-JP" altLang="en-US"/>
          </a:p>
        </p:txBody>
      </p:sp>
      <p:sp>
        <p:nvSpPr>
          <p:cNvPr id="3" name="日付プレースホルダー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18301E3-4DF3-AE48-AD77-9C3C84027044}" type="datetimeFigureOut">
              <a:rPr kumimoji="1" lang="ja-JP" altLang="en-US" smtClean="0"/>
              <a:t>2026/6/17</a:t>
            </a:fld>
            <a:endParaRPr kumimoji="1" lang="ja-JP" altLang="en-US"/>
          </a:p>
        </p:txBody>
      </p:sp>
      <p:sp>
        <p:nvSpPr>
          <p:cNvPr id="4" name="スライド イメージ プレースホルダー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ja-JP" altLang="en-US"/>
          </a:p>
        </p:txBody>
      </p:sp>
      <p:sp>
        <p:nvSpPr>
          <p:cNvPr id="5" name="ノート プレースホルダー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kumimoji="1" lang="ja-JP" altLang="en-US"/>
              <a:t>マスター テキストの書式設定</a:t>
            </a:r>
          </a:p>
          <a:p>
            <a:pPr lvl="1"/>
            <a:r>
              <a:rPr kumimoji="1" lang="ja-JP" altLang="en-US"/>
              <a:t>第 </a:t>
            </a:r>
            <a:r>
              <a:rPr kumimoji="1" lang="en-US" altLang="ja-JP"/>
              <a:t>2 </a:t>
            </a:r>
            <a:r>
              <a:rPr kumimoji="1" lang="ja-JP" altLang="en-US"/>
              <a:t>レベル</a:t>
            </a:r>
          </a:p>
          <a:p>
            <a:pPr lvl="2"/>
            <a:r>
              <a:rPr kumimoji="1" lang="ja-JP" altLang="en-US"/>
              <a:t>第 </a:t>
            </a:r>
            <a:r>
              <a:rPr kumimoji="1" lang="en-US" altLang="ja-JP"/>
              <a:t>3 </a:t>
            </a:r>
            <a:r>
              <a:rPr kumimoji="1" lang="ja-JP" altLang="en-US"/>
              <a:t>レベル</a:t>
            </a:r>
          </a:p>
          <a:p>
            <a:pPr lvl="3"/>
            <a:r>
              <a:rPr kumimoji="1" lang="ja-JP" altLang="en-US"/>
              <a:t>第 </a:t>
            </a:r>
            <a:r>
              <a:rPr kumimoji="1" lang="en-US" altLang="ja-JP"/>
              <a:t>4 </a:t>
            </a:r>
            <a:r>
              <a:rPr kumimoji="1" lang="ja-JP" altLang="en-US"/>
              <a:t>レベル</a:t>
            </a:r>
          </a:p>
          <a:p>
            <a:pPr lvl="4"/>
            <a:r>
              <a:rPr kumimoji="1" lang="ja-JP" altLang="en-US"/>
              <a:t>第 </a:t>
            </a:r>
            <a:r>
              <a:rPr kumimoji="1" lang="en-US" altLang="ja-JP"/>
              <a:t>5 </a:t>
            </a:r>
            <a:r>
              <a:rPr kumimoji="1" lang="ja-JP" altLang="en-US"/>
              <a:t>レベル</a:t>
            </a:r>
          </a:p>
        </p:txBody>
      </p:sp>
      <p:sp>
        <p:nvSpPr>
          <p:cNvPr id="6" name="フッター プレースホルダー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kumimoji="1" lang="ja-JP" altLang="en-US"/>
          </a:p>
        </p:txBody>
      </p:sp>
      <p:sp>
        <p:nvSpPr>
          <p:cNvPr id="7" name="スライド番号プレースホルダー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977677F0-5EFE-2E4A-BD66-066541F0E85C}" type="slidenum">
              <a:rPr kumimoji="1" lang="ja-JP" altLang="en-US" smtClean="0"/>
              <a:t>‹#›</a:t>
            </a:fld>
            <a:endParaRPr kumimoji="1" lang="ja-JP" altLang="en-US"/>
          </a:p>
        </p:txBody>
      </p:sp>
    </p:spTree>
    <p:extLst>
      <p:ext uri="{BB962C8B-B14F-4D97-AF65-F5344CB8AC3E}">
        <p14:creationId xmlns:p14="http://schemas.microsoft.com/office/powerpoint/2010/main" val="4098624001"/>
      </p:ext>
    </p:extLst>
  </p:cSld>
  <p:clrMap bg1="lt1" tx1="dk1" bg2="lt2" tx2="dk2" accent1="accent1" accent2="accent2" accent3="accent3" accent4="accent4" accent5="accent5" accent6="accent6" hlink="hlink" folHlink="folHlink"/>
  <p:notesStyle>
    <a:lvl1pPr marL="0" algn="l" defTabSz="914400" rtl="0" eaLnBrk="1" latinLnBrk="0" hangingPunct="1">
      <a:defRPr kumimoji="1" sz="1200" kern="1200">
        <a:solidFill>
          <a:schemeClr val="tx1"/>
        </a:solidFill>
        <a:latin typeface="+mn-lt"/>
        <a:ea typeface="+mn-ea"/>
        <a:cs typeface="+mn-cs"/>
      </a:defRPr>
    </a:lvl1pPr>
    <a:lvl2pPr marL="457200" algn="l" defTabSz="914400" rtl="0" eaLnBrk="1" latinLnBrk="0" hangingPunct="1">
      <a:defRPr kumimoji="1" sz="1200" kern="1200">
        <a:solidFill>
          <a:schemeClr val="tx1"/>
        </a:solidFill>
        <a:latin typeface="+mn-lt"/>
        <a:ea typeface="+mn-ea"/>
        <a:cs typeface="+mn-cs"/>
      </a:defRPr>
    </a:lvl2pPr>
    <a:lvl3pPr marL="914400" algn="l" defTabSz="914400" rtl="0" eaLnBrk="1" latinLnBrk="0" hangingPunct="1">
      <a:defRPr kumimoji="1" sz="1200" kern="1200">
        <a:solidFill>
          <a:schemeClr val="tx1"/>
        </a:solidFill>
        <a:latin typeface="+mn-lt"/>
        <a:ea typeface="+mn-ea"/>
        <a:cs typeface="+mn-cs"/>
      </a:defRPr>
    </a:lvl3pPr>
    <a:lvl4pPr marL="1371600" algn="l" defTabSz="914400" rtl="0" eaLnBrk="1" latinLnBrk="0" hangingPunct="1">
      <a:defRPr kumimoji="1" sz="1200" kern="1200">
        <a:solidFill>
          <a:schemeClr val="tx1"/>
        </a:solidFill>
        <a:latin typeface="+mn-lt"/>
        <a:ea typeface="+mn-ea"/>
        <a:cs typeface="+mn-cs"/>
      </a:defRPr>
    </a:lvl4pPr>
    <a:lvl5pPr marL="1828800" algn="l" defTabSz="914400" rtl="0" eaLnBrk="1" latinLnBrk="0" hangingPunct="1">
      <a:defRPr kumimoji="1" sz="1200" kern="1200">
        <a:solidFill>
          <a:schemeClr val="tx1"/>
        </a:solidFill>
        <a:latin typeface="+mn-lt"/>
        <a:ea typeface="+mn-ea"/>
        <a:cs typeface="+mn-cs"/>
      </a:defRPr>
    </a:lvl5pPr>
    <a:lvl6pPr marL="2286000" algn="l" defTabSz="914400" rtl="0" eaLnBrk="1" latinLnBrk="0" hangingPunct="1">
      <a:defRPr kumimoji="1" sz="1200" kern="1200">
        <a:solidFill>
          <a:schemeClr val="tx1"/>
        </a:solidFill>
        <a:latin typeface="+mn-lt"/>
        <a:ea typeface="+mn-ea"/>
        <a:cs typeface="+mn-cs"/>
      </a:defRPr>
    </a:lvl6pPr>
    <a:lvl7pPr marL="2743200" algn="l" defTabSz="914400" rtl="0" eaLnBrk="1" latinLnBrk="0" hangingPunct="1">
      <a:defRPr kumimoji="1" sz="1200" kern="1200">
        <a:solidFill>
          <a:schemeClr val="tx1"/>
        </a:solidFill>
        <a:latin typeface="+mn-lt"/>
        <a:ea typeface="+mn-ea"/>
        <a:cs typeface="+mn-cs"/>
      </a:defRPr>
    </a:lvl7pPr>
    <a:lvl8pPr marL="3200400" algn="l" defTabSz="914400" rtl="0" eaLnBrk="1" latinLnBrk="0" hangingPunct="1">
      <a:defRPr kumimoji="1" sz="1200" kern="1200">
        <a:solidFill>
          <a:schemeClr val="tx1"/>
        </a:solidFill>
        <a:latin typeface="+mn-lt"/>
        <a:ea typeface="+mn-ea"/>
        <a:cs typeface="+mn-cs"/>
      </a:defRPr>
    </a:lvl8pPr>
    <a:lvl9pPr marL="3657600" algn="l" defTabSz="914400" rtl="0" eaLnBrk="1" latinLnBrk="0" hangingPunct="1">
      <a:defRPr kumimoji="1"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8" Type="http://schemas.openxmlformats.org/officeDocument/2006/relationships/image" Target="../media/image7.jpeg"/><Relationship Id="rId13" Type="http://schemas.openxmlformats.org/officeDocument/2006/relationships/image" Target="../media/image12.jpeg"/><Relationship Id="rId18" Type="http://schemas.openxmlformats.org/officeDocument/2006/relationships/image" Target="../media/image17.jpeg"/><Relationship Id="rId3" Type="http://schemas.openxmlformats.org/officeDocument/2006/relationships/image" Target="../media/image2.jpeg"/><Relationship Id="rId7" Type="http://schemas.openxmlformats.org/officeDocument/2006/relationships/image" Target="../media/image6.jpg"/><Relationship Id="rId12" Type="http://schemas.openxmlformats.org/officeDocument/2006/relationships/image" Target="../media/image11.jpeg"/><Relationship Id="rId17" Type="http://schemas.openxmlformats.org/officeDocument/2006/relationships/image" Target="../media/image16.jpeg"/><Relationship Id="rId2" Type="http://schemas.openxmlformats.org/officeDocument/2006/relationships/image" Target="../media/image1.jpg"/><Relationship Id="rId16" Type="http://schemas.openxmlformats.org/officeDocument/2006/relationships/image" Target="../media/image15.jpeg"/><Relationship Id="rId1" Type="http://schemas.openxmlformats.org/officeDocument/2006/relationships/slideMaster" Target="../slideMasters/slideMaster1.xml"/><Relationship Id="rId6" Type="http://schemas.openxmlformats.org/officeDocument/2006/relationships/image" Target="../media/image5.jpg"/><Relationship Id="rId11" Type="http://schemas.openxmlformats.org/officeDocument/2006/relationships/image" Target="../media/image10.jpeg"/><Relationship Id="rId5" Type="http://schemas.openxmlformats.org/officeDocument/2006/relationships/image" Target="../media/image4.jpeg"/><Relationship Id="rId15" Type="http://schemas.openxmlformats.org/officeDocument/2006/relationships/image" Target="../media/image14.jpeg"/><Relationship Id="rId10" Type="http://schemas.openxmlformats.org/officeDocument/2006/relationships/image" Target="../media/image9.jpeg"/><Relationship Id="rId19" Type="http://schemas.openxmlformats.org/officeDocument/2006/relationships/image" Target="../media/image18.jpeg"/><Relationship Id="rId4" Type="http://schemas.openxmlformats.org/officeDocument/2006/relationships/image" Target="../media/image3.jpeg"/><Relationship Id="rId9" Type="http://schemas.openxmlformats.org/officeDocument/2006/relationships/image" Target="../media/image8.jpeg"/><Relationship Id="rId14" Type="http://schemas.openxmlformats.org/officeDocument/2006/relationships/image" Target="../media/image13.jpe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9.sv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20.sv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タイトル スライド">
    <p:spTree>
      <p:nvGrpSpPr>
        <p:cNvPr id="1" name=""/>
        <p:cNvGrpSpPr/>
        <p:nvPr/>
      </p:nvGrpSpPr>
      <p:grpSpPr>
        <a:xfrm>
          <a:off x="0" y="0"/>
          <a:ext cx="0" cy="0"/>
          <a:chOff x="0" y="0"/>
          <a:chExt cx="0" cy="0"/>
        </a:xfrm>
      </p:grpSpPr>
      <p:pic>
        <p:nvPicPr>
          <p:cNvPr id="7" name="図 6">
            <a:extLst>
              <a:ext uri="{FF2B5EF4-FFF2-40B4-BE49-F238E27FC236}">
                <a16:creationId xmlns:a16="http://schemas.microsoft.com/office/drawing/2014/main" id="{C36FCDD8-55FB-4C7C-57DD-B39C2BDB7102}"/>
              </a:ext>
            </a:extLst>
          </p:cNvPr>
          <p:cNvPicPr>
            <a:picLocks noChangeAspect="1"/>
          </p:cNvPicPr>
          <p:nvPr userDrawn="1"/>
        </p:nvPicPr>
        <p:blipFill>
          <a:blip r:embed="rId2"/>
          <a:stretch>
            <a:fillRect/>
          </a:stretch>
        </p:blipFill>
        <p:spPr>
          <a:xfrm rot="20620493">
            <a:off x="-247181" y="-1108506"/>
            <a:ext cx="3023999" cy="1701000"/>
          </a:xfrm>
          <a:prstGeom prst="roundRect">
            <a:avLst>
              <a:gd name="adj" fmla="val 3006"/>
            </a:avLst>
          </a:prstGeom>
          <a:ln w="12700">
            <a:solidFill>
              <a:schemeClr val="bg1">
                <a:lumMod val="85000"/>
              </a:schemeClr>
            </a:solidFill>
          </a:ln>
          <a:effectLst>
            <a:outerShdw blurRad="127000" sx="102000" sy="102000" algn="ctr" rotWithShape="0">
              <a:prstClr val="black">
                <a:alpha val="8000"/>
              </a:prstClr>
            </a:outerShdw>
          </a:effectLst>
        </p:spPr>
      </p:pic>
      <p:pic>
        <p:nvPicPr>
          <p:cNvPr id="8" name="図 7">
            <a:extLst>
              <a:ext uri="{FF2B5EF4-FFF2-40B4-BE49-F238E27FC236}">
                <a16:creationId xmlns:a16="http://schemas.microsoft.com/office/drawing/2014/main" id="{5A4AD6E4-724F-7ED4-5068-F813D59B8F95}"/>
              </a:ext>
            </a:extLst>
          </p:cNvPr>
          <p:cNvPicPr>
            <a:picLocks noChangeAspect="1"/>
          </p:cNvPicPr>
          <p:nvPr userDrawn="1"/>
        </p:nvPicPr>
        <p:blipFill>
          <a:blip r:embed="rId3"/>
          <a:srcRect l="45" r="45"/>
          <a:stretch/>
        </p:blipFill>
        <p:spPr>
          <a:xfrm rot="20620493">
            <a:off x="-1283108" y="1222632"/>
            <a:ext cx="3023999" cy="1701000"/>
          </a:xfrm>
          <a:prstGeom prst="roundRect">
            <a:avLst>
              <a:gd name="adj" fmla="val 3006"/>
            </a:avLst>
          </a:prstGeom>
          <a:ln w="12700">
            <a:solidFill>
              <a:schemeClr val="bg1">
                <a:lumMod val="85000"/>
              </a:schemeClr>
            </a:solidFill>
          </a:ln>
          <a:effectLst>
            <a:outerShdw blurRad="127000" sx="102000" sy="102000" algn="ctr" rotWithShape="0">
              <a:prstClr val="black">
                <a:alpha val="8000"/>
              </a:prstClr>
            </a:outerShdw>
          </a:effectLst>
        </p:spPr>
      </p:pic>
      <p:pic>
        <p:nvPicPr>
          <p:cNvPr id="9" name="図 8">
            <a:extLst>
              <a:ext uri="{FF2B5EF4-FFF2-40B4-BE49-F238E27FC236}">
                <a16:creationId xmlns:a16="http://schemas.microsoft.com/office/drawing/2014/main" id="{B396634F-2218-9405-470C-2714F2BF1693}"/>
              </a:ext>
            </a:extLst>
          </p:cNvPr>
          <p:cNvPicPr>
            <a:picLocks noChangeAspect="1"/>
          </p:cNvPicPr>
          <p:nvPr userDrawn="1"/>
        </p:nvPicPr>
        <p:blipFill>
          <a:blip r:embed="rId4"/>
          <a:srcRect t="34" b="34"/>
          <a:stretch/>
        </p:blipFill>
        <p:spPr>
          <a:xfrm rot="20620493">
            <a:off x="5048542" y="-631885"/>
            <a:ext cx="3023999" cy="1701000"/>
          </a:xfrm>
          <a:prstGeom prst="roundRect">
            <a:avLst>
              <a:gd name="adj" fmla="val 3006"/>
            </a:avLst>
          </a:prstGeom>
          <a:ln w="12700">
            <a:solidFill>
              <a:schemeClr val="bg1">
                <a:lumMod val="85000"/>
              </a:schemeClr>
            </a:solidFill>
          </a:ln>
          <a:effectLst>
            <a:outerShdw blurRad="127000" sx="102000" sy="102000" algn="ctr" rotWithShape="0">
              <a:prstClr val="black">
                <a:alpha val="8000"/>
              </a:prstClr>
            </a:outerShdw>
          </a:effectLst>
        </p:spPr>
      </p:pic>
      <p:pic>
        <p:nvPicPr>
          <p:cNvPr id="10" name="図 9">
            <a:extLst>
              <a:ext uri="{FF2B5EF4-FFF2-40B4-BE49-F238E27FC236}">
                <a16:creationId xmlns:a16="http://schemas.microsoft.com/office/drawing/2014/main" id="{A6A29FAD-5017-4476-9AAC-2AE9E95D98AB}"/>
              </a:ext>
            </a:extLst>
          </p:cNvPr>
          <p:cNvPicPr>
            <a:picLocks noChangeAspect="1"/>
          </p:cNvPicPr>
          <p:nvPr userDrawn="1"/>
        </p:nvPicPr>
        <p:blipFill>
          <a:blip r:embed="rId5"/>
          <a:srcRect l="109" r="109"/>
          <a:stretch/>
        </p:blipFill>
        <p:spPr>
          <a:xfrm rot="20620493">
            <a:off x="1882716" y="295374"/>
            <a:ext cx="3023999" cy="1701000"/>
          </a:xfrm>
          <a:prstGeom prst="roundRect">
            <a:avLst>
              <a:gd name="adj" fmla="val 3006"/>
            </a:avLst>
          </a:prstGeom>
          <a:ln w="12700">
            <a:solidFill>
              <a:schemeClr val="bg1">
                <a:lumMod val="85000"/>
              </a:schemeClr>
            </a:solidFill>
          </a:ln>
          <a:effectLst>
            <a:outerShdw blurRad="127000" sx="102000" sy="102000" algn="ctr" rotWithShape="0">
              <a:prstClr val="black">
                <a:alpha val="8000"/>
              </a:prstClr>
            </a:outerShdw>
          </a:effectLst>
        </p:spPr>
      </p:pic>
      <p:pic>
        <p:nvPicPr>
          <p:cNvPr id="11" name="図 10">
            <a:extLst>
              <a:ext uri="{FF2B5EF4-FFF2-40B4-BE49-F238E27FC236}">
                <a16:creationId xmlns:a16="http://schemas.microsoft.com/office/drawing/2014/main" id="{758DD52A-E58C-C27D-83BA-388FF3C806BB}"/>
              </a:ext>
            </a:extLst>
          </p:cNvPr>
          <p:cNvPicPr>
            <a:picLocks noChangeAspect="1"/>
          </p:cNvPicPr>
          <p:nvPr userDrawn="1"/>
        </p:nvPicPr>
        <p:blipFill>
          <a:blip r:embed="rId6"/>
          <a:stretch>
            <a:fillRect/>
          </a:stretch>
        </p:blipFill>
        <p:spPr>
          <a:xfrm rot="20620493">
            <a:off x="8214368" y="-1559144"/>
            <a:ext cx="3023999" cy="1701000"/>
          </a:xfrm>
          <a:prstGeom prst="roundRect">
            <a:avLst>
              <a:gd name="adj" fmla="val 3006"/>
            </a:avLst>
          </a:prstGeom>
          <a:ln w="12700">
            <a:solidFill>
              <a:schemeClr val="bg1">
                <a:lumMod val="85000"/>
              </a:schemeClr>
            </a:solidFill>
          </a:ln>
          <a:effectLst>
            <a:outerShdw blurRad="127000" sx="102000" sy="102000" algn="ctr" rotWithShape="0">
              <a:prstClr val="black">
                <a:alpha val="8000"/>
              </a:prstClr>
            </a:outerShdw>
          </a:effectLst>
        </p:spPr>
      </p:pic>
      <p:pic>
        <p:nvPicPr>
          <p:cNvPr id="12" name="図 11">
            <a:extLst>
              <a:ext uri="{FF2B5EF4-FFF2-40B4-BE49-F238E27FC236}">
                <a16:creationId xmlns:a16="http://schemas.microsoft.com/office/drawing/2014/main" id="{63E1063D-8208-9B09-2A25-3794288C0CD9}"/>
              </a:ext>
            </a:extLst>
          </p:cNvPr>
          <p:cNvPicPr>
            <a:picLocks noChangeAspect="1"/>
          </p:cNvPicPr>
          <p:nvPr userDrawn="1"/>
        </p:nvPicPr>
        <p:blipFill>
          <a:blip r:embed="rId7"/>
          <a:stretch>
            <a:fillRect/>
          </a:stretch>
        </p:blipFill>
        <p:spPr>
          <a:xfrm rot="20620493">
            <a:off x="-2319034" y="3553770"/>
            <a:ext cx="3023999" cy="1701000"/>
          </a:xfrm>
          <a:prstGeom prst="roundRect">
            <a:avLst>
              <a:gd name="adj" fmla="val 3006"/>
            </a:avLst>
          </a:prstGeom>
          <a:ln w="12700">
            <a:solidFill>
              <a:schemeClr val="bg1">
                <a:lumMod val="85000"/>
              </a:schemeClr>
            </a:solidFill>
          </a:ln>
          <a:effectLst>
            <a:outerShdw blurRad="127000" sx="102000" sy="102000" algn="ctr" rotWithShape="0">
              <a:prstClr val="black">
                <a:alpha val="8000"/>
              </a:prstClr>
            </a:outerShdw>
          </a:effectLst>
        </p:spPr>
      </p:pic>
      <p:pic>
        <p:nvPicPr>
          <p:cNvPr id="13" name="図 12">
            <a:extLst>
              <a:ext uri="{FF2B5EF4-FFF2-40B4-BE49-F238E27FC236}">
                <a16:creationId xmlns:a16="http://schemas.microsoft.com/office/drawing/2014/main" id="{7727C87B-B391-0B3D-2F97-CC867ED048FE}"/>
              </a:ext>
            </a:extLst>
          </p:cNvPr>
          <p:cNvPicPr>
            <a:picLocks noChangeAspect="1"/>
          </p:cNvPicPr>
          <p:nvPr userDrawn="1"/>
        </p:nvPicPr>
        <p:blipFill>
          <a:blip r:embed="rId8"/>
          <a:srcRect l="45" r="45"/>
          <a:stretch/>
        </p:blipFill>
        <p:spPr>
          <a:xfrm rot="20620493">
            <a:off x="846792" y="2626512"/>
            <a:ext cx="3023999" cy="1701000"/>
          </a:xfrm>
          <a:prstGeom prst="roundRect">
            <a:avLst>
              <a:gd name="adj" fmla="val 3006"/>
            </a:avLst>
          </a:prstGeom>
          <a:ln w="12700">
            <a:solidFill>
              <a:schemeClr val="bg1">
                <a:lumMod val="85000"/>
              </a:schemeClr>
            </a:solidFill>
          </a:ln>
          <a:effectLst>
            <a:outerShdw blurRad="127000" sx="102000" sy="102000" algn="ctr" rotWithShape="0">
              <a:prstClr val="black">
                <a:alpha val="8000"/>
              </a:prstClr>
            </a:outerShdw>
          </a:effectLst>
        </p:spPr>
      </p:pic>
      <p:pic>
        <p:nvPicPr>
          <p:cNvPr id="14" name="図 13">
            <a:extLst>
              <a:ext uri="{FF2B5EF4-FFF2-40B4-BE49-F238E27FC236}">
                <a16:creationId xmlns:a16="http://schemas.microsoft.com/office/drawing/2014/main" id="{C4126206-29A2-AC00-D9B0-197DCC855F20}"/>
              </a:ext>
            </a:extLst>
          </p:cNvPr>
          <p:cNvPicPr>
            <a:picLocks noChangeAspect="1"/>
          </p:cNvPicPr>
          <p:nvPr userDrawn="1"/>
        </p:nvPicPr>
        <p:blipFill>
          <a:blip r:embed="rId9"/>
          <a:srcRect t="20" b="20"/>
          <a:stretch/>
        </p:blipFill>
        <p:spPr>
          <a:xfrm rot="20620493">
            <a:off x="4012616" y="1699253"/>
            <a:ext cx="3023999" cy="1701000"/>
          </a:xfrm>
          <a:prstGeom prst="roundRect">
            <a:avLst>
              <a:gd name="adj" fmla="val 3006"/>
            </a:avLst>
          </a:prstGeom>
          <a:ln w="12700">
            <a:solidFill>
              <a:schemeClr val="bg1">
                <a:lumMod val="85000"/>
              </a:schemeClr>
            </a:solidFill>
          </a:ln>
          <a:effectLst>
            <a:outerShdw blurRad="127000" sx="102000" sy="102000" algn="ctr" rotWithShape="0">
              <a:prstClr val="black">
                <a:alpha val="8000"/>
              </a:prstClr>
            </a:outerShdw>
          </a:effectLst>
        </p:spPr>
      </p:pic>
      <p:pic>
        <p:nvPicPr>
          <p:cNvPr id="15" name="図 14">
            <a:extLst>
              <a:ext uri="{FF2B5EF4-FFF2-40B4-BE49-F238E27FC236}">
                <a16:creationId xmlns:a16="http://schemas.microsoft.com/office/drawing/2014/main" id="{C02FEACD-67DF-22FB-258B-E678BD4D6E9E}"/>
              </a:ext>
            </a:extLst>
          </p:cNvPr>
          <p:cNvPicPr>
            <a:picLocks noChangeAspect="1"/>
          </p:cNvPicPr>
          <p:nvPr userDrawn="1"/>
        </p:nvPicPr>
        <p:blipFill>
          <a:blip r:embed="rId10"/>
          <a:srcRect/>
          <a:stretch/>
        </p:blipFill>
        <p:spPr>
          <a:xfrm rot="20620493">
            <a:off x="7178442" y="771993"/>
            <a:ext cx="3023999" cy="1701000"/>
          </a:xfrm>
          <a:prstGeom prst="roundRect">
            <a:avLst>
              <a:gd name="adj" fmla="val 3006"/>
            </a:avLst>
          </a:prstGeom>
          <a:ln w="12700">
            <a:solidFill>
              <a:schemeClr val="bg1">
                <a:lumMod val="85000"/>
              </a:schemeClr>
            </a:solidFill>
          </a:ln>
          <a:effectLst>
            <a:outerShdw blurRad="127000" sx="102000" sy="102000" algn="ctr" rotWithShape="0">
              <a:prstClr val="black">
                <a:alpha val="8000"/>
              </a:prstClr>
            </a:outerShdw>
          </a:effectLst>
        </p:spPr>
      </p:pic>
      <p:pic>
        <p:nvPicPr>
          <p:cNvPr id="16" name="図 15">
            <a:extLst>
              <a:ext uri="{FF2B5EF4-FFF2-40B4-BE49-F238E27FC236}">
                <a16:creationId xmlns:a16="http://schemas.microsoft.com/office/drawing/2014/main" id="{389F3D0A-0A46-D7E8-8253-88F876A0FB8B}"/>
              </a:ext>
            </a:extLst>
          </p:cNvPr>
          <p:cNvPicPr>
            <a:picLocks noChangeAspect="1"/>
          </p:cNvPicPr>
          <p:nvPr userDrawn="1"/>
        </p:nvPicPr>
        <p:blipFill>
          <a:blip r:embed="rId11"/>
          <a:srcRect/>
          <a:stretch/>
        </p:blipFill>
        <p:spPr>
          <a:xfrm rot="20620493">
            <a:off x="10344267" y="-155265"/>
            <a:ext cx="3023999" cy="1701000"/>
          </a:xfrm>
          <a:prstGeom prst="roundRect">
            <a:avLst>
              <a:gd name="adj" fmla="val 3006"/>
            </a:avLst>
          </a:prstGeom>
          <a:ln w="12700">
            <a:solidFill>
              <a:schemeClr val="bg1">
                <a:lumMod val="85000"/>
              </a:schemeClr>
            </a:solidFill>
          </a:ln>
          <a:effectLst>
            <a:outerShdw blurRad="127000" sx="102000" sy="102000" algn="ctr" rotWithShape="0">
              <a:prstClr val="black">
                <a:alpha val="8000"/>
              </a:prstClr>
            </a:outerShdw>
          </a:effectLst>
        </p:spPr>
      </p:pic>
      <p:pic>
        <p:nvPicPr>
          <p:cNvPr id="17" name="図 16">
            <a:extLst>
              <a:ext uri="{FF2B5EF4-FFF2-40B4-BE49-F238E27FC236}">
                <a16:creationId xmlns:a16="http://schemas.microsoft.com/office/drawing/2014/main" id="{9EDBD265-DAB6-F41E-5083-C56078CB9218}"/>
              </a:ext>
            </a:extLst>
          </p:cNvPr>
          <p:cNvPicPr>
            <a:picLocks noChangeAspect="1"/>
          </p:cNvPicPr>
          <p:nvPr userDrawn="1"/>
        </p:nvPicPr>
        <p:blipFill>
          <a:blip r:embed="rId12"/>
          <a:srcRect t="34" b="34"/>
          <a:stretch/>
        </p:blipFill>
        <p:spPr>
          <a:xfrm rot="20620493">
            <a:off x="-188923" y="4957102"/>
            <a:ext cx="3027600" cy="1703025"/>
          </a:xfrm>
          <a:prstGeom prst="roundRect">
            <a:avLst>
              <a:gd name="adj" fmla="val 3006"/>
            </a:avLst>
          </a:prstGeom>
          <a:ln w="12700">
            <a:solidFill>
              <a:schemeClr val="bg1">
                <a:lumMod val="85000"/>
              </a:schemeClr>
            </a:solidFill>
          </a:ln>
          <a:effectLst>
            <a:outerShdw blurRad="127000" sx="102000" sy="102000" algn="ctr" rotWithShape="0">
              <a:prstClr val="black">
                <a:alpha val="8000"/>
              </a:prstClr>
            </a:outerShdw>
          </a:effectLst>
        </p:spPr>
      </p:pic>
      <p:pic>
        <p:nvPicPr>
          <p:cNvPr id="18" name="図 17">
            <a:extLst>
              <a:ext uri="{FF2B5EF4-FFF2-40B4-BE49-F238E27FC236}">
                <a16:creationId xmlns:a16="http://schemas.microsoft.com/office/drawing/2014/main" id="{AC44430A-BAE2-30C2-93E6-0587EABA87D2}"/>
              </a:ext>
            </a:extLst>
          </p:cNvPr>
          <p:cNvPicPr>
            <a:picLocks noChangeAspect="1"/>
          </p:cNvPicPr>
          <p:nvPr userDrawn="1"/>
        </p:nvPicPr>
        <p:blipFill>
          <a:blip r:embed="rId13"/>
          <a:srcRect t="20" b="20"/>
          <a:stretch/>
        </p:blipFill>
        <p:spPr>
          <a:xfrm rot="20620493">
            <a:off x="2981745" y="4028425"/>
            <a:ext cx="3027600" cy="1703025"/>
          </a:xfrm>
          <a:prstGeom prst="roundRect">
            <a:avLst>
              <a:gd name="adj" fmla="val 3006"/>
            </a:avLst>
          </a:prstGeom>
          <a:ln w="12700">
            <a:solidFill>
              <a:schemeClr val="bg1">
                <a:lumMod val="85000"/>
              </a:schemeClr>
            </a:solidFill>
          </a:ln>
          <a:effectLst>
            <a:outerShdw blurRad="127000" sx="102000" sy="102000" algn="ctr" rotWithShape="0">
              <a:prstClr val="black">
                <a:alpha val="8000"/>
              </a:prstClr>
            </a:outerShdw>
          </a:effectLst>
        </p:spPr>
      </p:pic>
      <p:pic>
        <p:nvPicPr>
          <p:cNvPr id="19" name="図 18">
            <a:extLst>
              <a:ext uri="{FF2B5EF4-FFF2-40B4-BE49-F238E27FC236}">
                <a16:creationId xmlns:a16="http://schemas.microsoft.com/office/drawing/2014/main" id="{731DC50F-68AF-C530-D894-A8D3E54907A0}"/>
              </a:ext>
            </a:extLst>
          </p:cNvPr>
          <p:cNvPicPr>
            <a:picLocks noChangeAspect="1"/>
          </p:cNvPicPr>
          <p:nvPr userDrawn="1"/>
        </p:nvPicPr>
        <p:blipFill>
          <a:blip r:embed="rId14"/>
          <a:srcRect t="34" b="34"/>
          <a:stretch/>
        </p:blipFill>
        <p:spPr>
          <a:xfrm rot="20620493">
            <a:off x="6139272" y="3103597"/>
            <a:ext cx="3027600" cy="1703025"/>
          </a:xfrm>
          <a:prstGeom prst="roundRect">
            <a:avLst>
              <a:gd name="adj" fmla="val 3006"/>
            </a:avLst>
          </a:prstGeom>
          <a:ln w="12700">
            <a:solidFill>
              <a:schemeClr val="bg1">
                <a:lumMod val="85000"/>
              </a:schemeClr>
            </a:solidFill>
          </a:ln>
          <a:effectLst>
            <a:outerShdw blurRad="127000" sx="102000" sy="102000" algn="ctr" rotWithShape="0">
              <a:prstClr val="black">
                <a:alpha val="8000"/>
              </a:prstClr>
            </a:outerShdw>
          </a:effectLst>
        </p:spPr>
      </p:pic>
      <p:pic>
        <p:nvPicPr>
          <p:cNvPr id="20" name="図 19">
            <a:extLst>
              <a:ext uri="{FF2B5EF4-FFF2-40B4-BE49-F238E27FC236}">
                <a16:creationId xmlns:a16="http://schemas.microsoft.com/office/drawing/2014/main" id="{8F738BE9-840B-05FF-507E-7105CD87424A}"/>
              </a:ext>
            </a:extLst>
          </p:cNvPr>
          <p:cNvPicPr>
            <a:picLocks noChangeAspect="1"/>
          </p:cNvPicPr>
          <p:nvPr userDrawn="1"/>
        </p:nvPicPr>
        <p:blipFill>
          <a:blip r:embed="rId15"/>
          <a:srcRect t="34" b="34"/>
          <a:stretch/>
        </p:blipFill>
        <p:spPr>
          <a:xfrm rot="20620493">
            <a:off x="9296230" y="2176826"/>
            <a:ext cx="3027600" cy="1703025"/>
          </a:xfrm>
          <a:prstGeom prst="roundRect">
            <a:avLst>
              <a:gd name="adj" fmla="val 3006"/>
            </a:avLst>
          </a:prstGeom>
          <a:ln w="12700">
            <a:solidFill>
              <a:schemeClr val="bg1">
                <a:lumMod val="85000"/>
              </a:schemeClr>
            </a:solidFill>
          </a:ln>
          <a:effectLst>
            <a:outerShdw blurRad="127000" sx="102000" sy="102000" algn="ctr" rotWithShape="0">
              <a:prstClr val="black">
                <a:alpha val="8000"/>
              </a:prstClr>
            </a:outerShdw>
          </a:effectLst>
        </p:spPr>
      </p:pic>
      <p:pic>
        <p:nvPicPr>
          <p:cNvPr id="21" name="図 20">
            <a:extLst>
              <a:ext uri="{FF2B5EF4-FFF2-40B4-BE49-F238E27FC236}">
                <a16:creationId xmlns:a16="http://schemas.microsoft.com/office/drawing/2014/main" id="{D1D76824-60F2-B730-7B6E-5799422ACF25}"/>
              </a:ext>
            </a:extLst>
          </p:cNvPr>
          <p:cNvPicPr>
            <a:picLocks noChangeAspect="1"/>
          </p:cNvPicPr>
          <p:nvPr userDrawn="1"/>
        </p:nvPicPr>
        <p:blipFill>
          <a:blip r:embed="rId16"/>
          <a:srcRect t="34" b="34"/>
          <a:stretch/>
        </p:blipFill>
        <p:spPr>
          <a:xfrm rot="20620493">
            <a:off x="1937521" y="6361992"/>
            <a:ext cx="3027600" cy="1703025"/>
          </a:xfrm>
          <a:prstGeom prst="roundRect">
            <a:avLst>
              <a:gd name="adj" fmla="val 3006"/>
            </a:avLst>
          </a:prstGeom>
          <a:ln w="12700">
            <a:solidFill>
              <a:schemeClr val="bg1">
                <a:lumMod val="85000"/>
              </a:schemeClr>
            </a:solidFill>
          </a:ln>
          <a:effectLst>
            <a:outerShdw blurRad="127000" sx="102000" sy="102000" algn="ctr" rotWithShape="0">
              <a:prstClr val="black">
                <a:alpha val="8000"/>
              </a:prstClr>
            </a:outerShdw>
          </a:effectLst>
        </p:spPr>
      </p:pic>
      <p:pic>
        <p:nvPicPr>
          <p:cNvPr id="22" name="図 21">
            <a:extLst>
              <a:ext uri="{FF2B5EF4-FFF2-40B4-BE49-F238E27FC236}">
                <a16:creationId xmlns:a16="http://schemas.microsoft.com/office/drawing/2014/main" id="{F52E1E9D-B49E-6F63-EE7E-6A8A4B06508B}"/>
              </a:ext>
            </a:extLst>
          </p:cNvPr>
          <p:cNvPicPr>
            <a:picLocks noChangeAspect="1"/>
          </p:cNvPicPr>
          <p:nvPr userDrawn="1"/>
        </p:nvPicPr>
        <p:blipFill>
          <a:blip r:embed="rId17"/>
          <a:srcRect t="28" b="28"/>
          <a:stretch/>
        </p:blipFill>
        <p:spPr>
          <a:xfrm rot="20620493">
            <a:off x="5127652" y="5504908"/>
            <a:ext cx="3027600" cy="1703025"/>
          </a:xfrm>
          <a:prstGeom prst="roundRect">
            <a:avLst>
              <a:gd name="adj" fmla="val 3006"/>
            </a:avLst>
          </a:prstGeom>
          <a:ln w="12700">
            <a:solidFill>
              <a:schemeClr val="bg1">
                <a:lumMod val="85000"/>
              </a:schemeClr>
            </a:solidFill>
          </a:ln>
          <a:effectLst>
            <a:outerShdw blurRad="127000" sx="102000" sy="102000" algn="ctr" rotWithShape="0">
              <a:prstClr val="black">
                <a:alpha val="8000"/>
              </a:prstClr>
            </a:outerShdw>
          </a:effectLst>
        </p:spPr>
      </p:pic>
      <p:pic>
        <p:nvPicPr>
          <p:cNvPr id="72" name="図 71">
            <a:extLst>
              <a:ext uri="{FF2B5EF4-FFF2-40B4-BE49-F238E27FC236}">
                <a16:creationId xmlns:a16="http://schemas.microsoft.com/office/drawing/2014/main" id="{20F18D88-84A5-41EC-8AF4-B3EA4728C699}"/>
              </a:ext>
            </a:extLst>
          </p:cNvPr>
          <p:cNvPicPr>
            <a:picLocks noChangeAspect="1"/>
          </p:cNvPicPr>
          <p:nvPr userDrawn="1"/>
        </p:nvPicPr>
        <p:blipFill>
          <a:blip r:embed="rId12"/>
          <a:srcRect t="34" b="34"/>
          <a:stretch/>
        </p:blipFill>
        <p:spPr>
          <a:xfrm rot="20620493">
            <a:off x="10401957" y="5898386"/>
            <a:ext cx="3027600" cy="1703025"/>
          </a:xfrm>
          <a:prstGeom prst="roundRect">
            <a:avLst>
              <a:gd name="adj" fmla="val 3006"/>
            </a:avLst>
          </a:prstGeom>
          <a:ln w="12700">
            <a:solidFill>
              <a:schemeClr val="bg1">
                <a:lumMod val="85000"/>
              </a:schemeClr>
            </a:solidFill>
          </a:ln>
          <a:effectLst>
            <a:outerShdw blurRad="127000" sx="102000" sy="102000" algn="ctr" rotWithShape="0">
              <a:prstClr val="black">
                <a:alpha val="8000"/>
              </a:prstClr>
            </a:outerShdw>
          </a:effectLst>
        </p:spPr>
      </p:pic>
      <p:pic>
        <p:nvPicPr>
          <p:cNvPr id="23" name="図 22">
            <a:extLst>
              <a:ext uri="{FF2B5EF4-FFF2-40B4-BE49-F238E27FC236}">
                <a16:creationId xmlns:a16="http://schemas.microsoft.com/office/drawing/2014/main" id="{07CF13F4-32BC-E259-5A97-0B8F529C934E}"/>
              </a:ext>
            </a:extLst>
          </p:cNvPr>
          <p:cNvPicPr>
            <a:picLocks noChangeAspect="1"/>
          </p:cNvPicPr>
          <p:nvPr userDrawn="1"/>
        </p:nvPicPr>
        <p:blipFill>
          <a:blip r:embed="rId18"/>
          <a:srcRect t="28" b="28"/>
          <a:stretch/>
        </p:blipFill>
        <p:spPr>
          <a:xfrm rot="20620493">
            <a:off x="8296931" y="4576636"/>
            <a:ext cx="3027600" cy="1703025"/>
          </a:xfrm>
          <a:prstGeom prst="roundRect">
            <a:avLst>
              <a:gd name="adj" fmla="val 3006"/>
            </a:avLst>
          </a:prstGeom>
          <a:ln w="12700">
            <a:solidFill>
              <a:schemeClr val="bg1">
                <a:lumMod val="85000"/>
              </a:schemeClr>
            </a:solidFill>
          </a:ln>
          <a:effectLst>
            <a:outerShdw blurRad="127000" sx="102000" sy="102000" algn="ctr" rotWithShape="0">
              <a:prstClr val="black">
                <a:alpha val="8000"/>
              </a:prstClr>
            </a:outerShdw>
          </a:effectLst>
        </p:spPr>
      </p:pic>
      <p:pic>
        <p:nvPicPr>
          <p:cNvPr id="24" name="図 23">
            <a:extLst>
              <a:ext uri="{FF2B5EF4-FFF2-40B4-BE49-F238E27FC236}">
                <a16:creationId xmlns:a16="http://schemas.microsoft.com/office/drawing/2014/main" id="{9B9BE07A-2827-FD57-3801-6D8B9B37E264}"/>
              </a:ext>
            </a:extLst>
          </p:cNvPr>
          <p:cNvPicPr>
            <a:picLocks noChangeAspect="1"/>
          </p:cNvPicPr>
          <p:nvPr userDrawn="1"/>
        </p:nvPicPr>
        <p:blipFill>
          <a:blip r:embed="rId19"/>
          <a:srcRect t="28" b="28"/>
          <a:stretch/>
        </p:blipFill>
        <p:spPr>
          <a:xfrm rot="20620493">
            <a:off x="11459301" y="3650389"/>
            <a:ext cx="3027600" cy="1703025"/>
          </a:xfrm>
          <a:prstGeom prst="roundRect">
            <a:avLst>
              <a:gd name="adj" fmla="val 3006"/>
            </a:avLst>
          </a:prstGeom>
          <a:ln w="12700">
            <a:solidFill>
              <a:schemeClr val="bg1">
                <a:lumMod val="85000"/>
              </a:schemeClr>
            </a:solidFill>
          </a:ln>
          <a:effectLst>
            <a:outerShdw blurRad="127000" sx="102000" sy="102000" algn="ctr" rotWithShape="0">
              <a:prstClr val="black">
                <a:alpha val="8000"/>
              </a:prstClr>
            </a:outerShdw>
          </a:effectLst>
        </p:spPr>
      </p:pic>
      <p:sp>
        <p:nvSpPr>
          <p:cNvPr id="73" name="角丸四角形 72">
            <a:extLst>
              <a:ext uri="{FF2B5EF4-FFF2-40B4-BE49-F238E27FC236}">
                <a16:creationId xmlns:a16="http://schemas.microsoft.com/office/drawing/2014/main" id="{4DAF4B1F-FD41-4B27-EDE1-4430E0814B9E}"/>
              </a:ext>
            </a:extLst>
          </p:cNvPr>
          <p:cNvSpPr/>
          <p:nvPr userDrawn="1"/>
        </p:nvSpPr>
        <p:spPr>
          <a:xfrm>
            <a:off x="-5760" y="0"/>
            <a:ext cx="12197759" cy="6858000"/>
          </a:xfrm>
          <a:prstGeom prst="roundRect">
            <a:avLst>
              <a:gd name="adj" fmla="val 0"/>
            </a:avLst>
          </a:prstGeom>
          <a:gradFill flip="none" rotWithShape="1">
            <a:gsLst>
              <a:gs pos="0">
                <a:schemeClr val="tx1">
                  <a:alpha val="70000"/>
                </a:schemeClr>
              </a:gs>
              <a:gs pos="82000">
                <a:schemeClr val="tx1">
                  <a:alpha val="40000"/>
                </a:schemeClr>
              </a:gs>
            </a:gsLst>
            <a:lin ang="16200000" scaled="1"/>
            <a:tileRect/>
          </a:gradFill>
          <a:ln>
            <a:noFill/>
          </a:ln>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Tree>
    <p:extLst>
      <p:ext uri="{BB962C8B-B14F-4D97-AF65-F5344CB8AC3E}">
        <p14:creationId xmlns:p14="http://schemas.microsoft.com/office/powerpoint/2010/main" val="2569408011"/>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1_タイトル スライド">
    <p:bg>
      <p:bgPr>
        <a:solidFill>
          <a:schemeClr val="bg1"/>
        </a:solidFill>
        <a:effectLst/>
      </p:bgPr>
    </p:bg>
    <p:spTree>
      <p:nvGrpSpPr>
        <p:cNvPr id="1" name=""/>
        <p:cNvGrpSpPr/>
        <p:nvPr/>
      </p:nvGrpSpPr>
      <p:grpSpPr>
        <a:xfrm>
          <a:off x="0" y="0"/>
          <a:ext cx="0" cy="0"/>
          <a:chOff x="0" y="0"/>
          <a:chExt cx="0" cy="0"/>
        </a:xfrm>
      </p:grpSpPr>
      <p:sp>
        <p:nvSpPr>
          <p:cNvPr id="8" name="角丸四角形 7">
            <a:extLst>
              <a:ext uri="{FF2B5EF4-FFF2-40B4-BE49-F238E27FC236}">
                <a16:creationId xmlns:a16="http://schemas.microsoft.com/office/drawing/2014/main" id="{7D580735-8E71-9244-985D-4A105AB0F589}"/>
              </a:ext>
            </a:extLst>
          </p:cNvPr>
          <p:cNvSpPr/>
          <p:nvPr userDrawn="1"/>
        </p:nvSpPr>
        <p:spPr>
          <a:xfrm>
            <a:off x="0" y="0"/>
            <a:ext cx="12192000" cy="6858000"/>
          </a:xfrm>
          <a:prstGeom prst="roundRect">
            <a:avLst>
              <a:gd name="adj" fmla="val 0"/>
            </a:avLst>
          </a:prstGeom>
          <a:solidFill>
            <a:srgbClr val="1A96F0"/>
          </a:solidFill>
          <a:ln w="1016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sz="1800"/>
          </a:p>
        </p:txBody>
      </p:sp>
      <p:sp>
        <p:nvSpPr>
          <p:cNvPr id="2" name="角丸四角形 1">
            <a:extLst>
              <a:ext uri="{FF2B5EF4-FFF2-40B4-BE49-F238E27FC236}">
                <a16:creationId xmlns:a16="http://schemas.microsoft.com/office/drawing/2014/main" id="{8D6A230F-4E4D-054A-B1B1-AD08C162770C}"/>
              </a:ext>
            </a:extLst>
          </p:cNvPr>
          <p:cNvSpPr/>
          <p:nvPr userDrawn="1"/>
        </p:nvSpPr>
        <p:spPr>
          <a:xfrm>
            <a:off x="210000" y="207000"/>
            <a:ext cx="11772000" cy="6444000"/>
          </a:xfrm>
          <a:prstGeom prst="roundRect">
            <a:avLst>
              <a:gd name="adj" fmla="val 916"/>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b="1">
              <a:solidFill>
                <a:schemeClr val="tx1">
                  <a:lumMod val="75000"/>
                  <a:lumOff val="25000"/>
                </a:schemeClr>
              </a:solidFill>
              <a:latin typeface="Century Gothic" panose="020B0502020202020204" pitchFamily="34" charset="0"/>
            </a:endParaRPr>
          </a:p>
        </p:txBody>
      </p:sp>
    </p:spTree>
    <p:extLst>
      <p:ext uri="{BB962C8B-B14F-4D97-AF65-F5344CB8AC3E}">
        <p14:creationId xmlns:p14="http://schemas.microsoft.com/office/powerpoint/2010/main" val="3078136234"/>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1_タイトルとコンテンツ">
    <p:bg>
      <p:bgPr>
        <a:solidFill>
          <a:schemeClr val="bg1">
            <a:lumMod val="95000"/>
            <a:alpha val="60000"/>
          </a:schemeClr>
        </a:solidFill>
        <a:effectLst/>
      </p:bgPr>
    </p:bg>
    <p:spTree>
      <p:nvGrpSpPr>
        <p:cNvPr id="1" name=""/>
        <p:cNvGrpSpPr/>
        <p:nvPr/>
      </p:nvGrpSpPr>
      <p:grpSpPr>
        <a:xfrm>
          <a:off x="0" y="0"/>
          <a:ext cx="0" cy="0"/>
          <a:chOff x="0" y="0"/>
          <a:chExt cx="0" cy="0"/>
        </a:xfrm>
      </p:grpSpPr>
      <p:sp>
        <p:nvSpPr>
          <p:cNvPr id="2" name="タイトル 1">
            <a:extLst>
              <a:ext uri="{FF2B5EF4-FFF2-40B4-BE49-F238E27FC236}">
                <a16:creationId xmlns:a16="http://schemas.microsoft.com/office/drawing/2014/main" id="{E5A0D3B3-C8C1-6E46-8649-3782253E9025}"/>
              </a:ext>
            </a:extLst>
          </p:cNvPr>
          <p:cNvSpPr>
            <a:spLocks noGrp="1"/>
          </p:cNvSpPr>
          <p:nvPr>
            <p:ph type="title"/>
          </p:nvPr>
        </p:nvSpPr>
        <p:spPr>
          <a:xfrm>
            <a:off x="335665" y="195600"/>
            <a:ext cx="11444657" cy="573026"/>
          </a:xfrm>
        </p:spPr>
        <p:txBody>
          <a:bodyPr tIns="72000">
            <a:normAutofit/>
          </a:bodyPr>
          <a:lstStyle>
            <a:lvl1pPr>
              <a:defRPr sz="2800" b="1" i="0" spc="0">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defRPr>
            </a:lvl1pPr>
          </a:lstStyle>
          <a:p>
            <a:r>
              <a:rPr kumimoji="1" lang="ja-JP" altLang="en-US"/>
              <a:t>マスター タイトルの書式設定</a:t>
            </a:r>
          </a:p>
        </p:txBody>
      </p:sp>
      <p:sp>
        <p:nvSpPr>
          <p:cNvPr id="3" name="コンテンツ プレースホルダー 2">
            <a:extLst>
              <a:ext uri="{FF2B5EF4-FFF2-40B4-BE49-F238E27FC236}">
                <a16:creationId xmlns:a16="http://schemas.microsoft.com/office/drawing/2014/main" id="{2C9669E2-129F-E448-9132-D00EB420106A}"/>
              </a:ext>
            </a:extLst>
          </p:cNvPr>
          <p:cNvSpPr>
            <a:spLocks noGrp="1"/>
          </p:cNvSpPr>
          <p:nvPr>
            <p:ph idx="1"/>
          </p:nvPr>
        </p:nvSpPr>
        <p:spPr>
          <a:xfrm>
            <a:off x="459759" y="1161028"/>
            <a:ext cx="11272482" cy="829816"/>
          </a:xfrm>
        </p:spPr>
        <p:txBody>
          <a:bodyPr tIns="144000">
            <a:normAutofit/>
          </a:bodyPr>
          <a:lstStyle>
            <a:lvl1pPr marL="0" indent="0">
              <a:spcBef>
                <a:spcPts val="600"/>
              </a:spcBef>
              <a:buNone/>
              <a:defRPr sz="1800" b="1" i="0" spc="0">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defRPr>
            </a:lvl1pPr>
            <a:lvl2pPr>
              <a:defRPr b="1" i="0">
                <a:solidFill>
                  <a:schemeClr val="tx1">
                    <a:lumMod val="75000"/>
                    <a:lumOff val="25000"/>
                  </a:schemeClr>
                </a:solidFill>
                <a:latin typeface="Yu Gothic" panose="020B0400000000000000" pitchFamily="34" charset="-128"/>
                <a:ea typeface="Yu Gothic" panose="020B0400000000000000" pitchFamily="34" charset="-128"/>
              </a:defRPr>
            </a:lvl2pPr>
            <a:lvl3pPr>
              <a:defRPr b="1" i="0">
                <a:solidFill>
                  <a:schemeClr val="tx1">
                    <a:lumMod val="75000"/>
                    <a:lumOff val="25000"/>
                  </a:schemeClr>
                </a:solidFill>
                <a:latin typeface="Yu Gothic" panose="020B0400000000000000" pitchFamily="34" charset="-128"/>
                <a:ea typeface="Yu Gothic" panose="020B0400000000000000" pitchFamily="34" charset="-128"/>
              </a:defRPr>
            </a:lvl3pPr>
            <a:lvl4pPr>
              <a:defRPr b="1" i="0">
                <a:solidFill>
                  <a:schemeClr val="tx1">
                    <a:lumMod val="75000"/>
                    <a:lumOff val="25000"/>
                  </a:schemeClr>
                </a:solidFill>
                <a:latin typeface="Yu Gothic" panose="020B0400000000000000" pitchFamily="34" charset="-128"/>
                <a:ea typeface="Yu Gothic" panose="020B0400000000000000" pitchFamily="34" charset="-128"/>
              </a:defRPr>
            </a:lvl4pPr>
            <a:lvl5pPr>
              <a:defRPr b="1" i="0">
                <a:solidFill>
                  <a:schemeClr val="tx1">
                    <a:lumMod val="75000"/>
                    <a:lumOff val="25000"/>
                  </a:schemeClr>
                </a:solidFill>
                <a:latin typeface="Yu Gothic" panose="020B0400000000000000" pitchFamily="34" charset="-128"/>
                <a:ea typeface="Yu Gothic" panose="020B0400000000000000" pitchFamily="34" charset="-128"/>
              </a:defRPr>
            </a:lvl5pPr>
          </a:lstStyle>
          <a:p>
            <a:pPr lvl="0"/>
            <a:r>
              <a:rPr kumimoji="1" lang="ja-JP" altLang="en-US"/>
              <a:t>マスター テキストの書式設定</a:t>
            </a:r>
            <a:endParaRPr kumimoji="1" lang="en-US" altLang="ja-JP" dirty="0"/>
          </a:p>
        </p:txBody>
      </p:sp>
      <p:sp>
        <p:nvSpPr>
          <p:cNvPr id="4" name="日付プレースホルダー 3">
            <a:extLst>
              <a:ext uri="{FF2B5EF4-FFF2-40B4-BE49-F238E27FC236}">
                <a16:creationId xmlns:a16="http://schemas.microsoft.com/office/drawing/2014/main" id="{1400917B-6676-EB41-8644-7F9CC35D4495}"/>
              </a:ext>
            </a:extLst>
          </p:cNvPr>
          <p:cNvSpPr>
            <a:spLocks noGrp="1"/>
          </p:cNvSpPr>
          <p:nvPr>
            <p:ph type="dt" sz="half" idx="10"/>
          </p:nvPr>
        </p:nvSpPr>
        <p:spPr>
          <a:xfrm>
            <a:off x="132144" y="6519944"/>
            <a:ext cx="2743200" cy="247831"/>
          </a:xfrm>
        </p:spPr>
        <p:txBody>
          <a:bodyPr/>
          <a:lstStyle>
            <a:lvl1pPr>
              <a:defRPr sz="900" b="0" i="0">
                <a:latin typeface="Montserrat Medium" pitchFamily="2" charset="0"/>
                <a:cs typeface="Futura Medium" panose="020B0602020204020303" pitchFamily="34" charset="-79"/>
              </a:defRPr>
            </a:lvl1pPr>
          </a:lstStyle>
          <a:p>
            <a:r>
              <a:rPr lang="en-US" altLang="ja-JP"/>
              <a:t>© Cone Inc</a:t>
            </a:r>
            <a:endParaRPr lang="ja-JP" altLang="en-US">
              <a:latin typeface="Montserrat Medium" pitchFamily="2" charset="0"/>
            </a:endParaRPr>
          </a:p>
        </p:txBody>
      </p:sp>
      <p:sp>
        <p:nvSpPr>
          <p:cNvPr id="6" name="スライド番号プレースホルダー 5">
            <a:extLst>
              <a:ext uri="{FF2B5EF4-FFF2-40B4-BE49-F238E27FC236}">
                <a16:creationId xmlns:a16="http://schemas.microsoft.com/office/drawing/2014/main" id="{F1ED10C2-C734-7543-ADCD-6AD932BFFF38}"/>
              </a:ext>
            </a:extLst>
          </p:cNvPr>
          <p:cNvSpPr>
            <a:spLocks noGrp="1"/>
          </p:cNvSpPr>
          <p:nvPr>
            <p:ph type="sldNum" sz="quarter" idx="12"/>
          </p:nvPr>
        </p:nvSpPr>
        <p:spPr>
          <a:xfrm>
            <a:off x="9316656" y="6519943"/>
            <a:ext cx="2743200" cy="247831"/>
          </a:xfrm>
        </p:spPr>
        <p:txBody>
          <a:bodyPr/>
          <a:lstStyle>
            <a:lvl1pPr>
              <a:defRPr sz="1000" b="0" i="0">
                <a:latin typeface="Montserrat Medium" pitchFamily="2" charset="0"/>
                <a:cs typeface="Futura Medium" panose="020B0602020204020303" pitchFamily="34" charset="-79"/>
              </a:defRPr>
            </a:lvl1pPr>
          </a:lstStyle>
          <a:p>
            <a:fld id="{E310EA0D-2252-9045-A82C-BA460C3629D0}" type="slidenum">
              <a:rPr lang="ja-JP" altLang="en-US" smtClean="0"/>
              <a:pPr/>
              <a:t>‹#›</a:t>
            </a:fld>
            <a:endParaRPr lang="ja-JP" altLang="en-US">
              <a:latin typeface="Montserrat Medium" pitchFamily="2" charset="0"/>
            </a:endParaRPr>
          </a:p>
        </p:txBody>
      </p:sp>
      <p:cxnSp>
        <p:nvCxnSpPr>
          <p:cNvPr id="10" name="直線コネクタ 9">
            <a:extLst>
              <a:ext uri="{FF2B5EF4-FFF2-40B4-BE49-F238E27FC236}">
                <a16:creationId xmlns:a16="http://schemas.microsoft.com/office/drawing/2014/main" id="{6FDA3ED4-7D37-C04F-8F52-09BB0F640678}"/>
              </a:ext>
            </a:extLst>
          </p:cNvPr>
          <p:cNvCxnSpPr>
            <a:cxnSpLocks/>
          </p:cNvCxnSpPr>
          <p:nvPr userDrawn="1"/>
        </p:nvCxnSpPr>
        <p:spPr>
          <a:xfrm>
            <a:off x="326020" y="891247"/>
            <a:ext cx="11539960" cy="0"/>
          </a:xfrm>
          <a:prstGeom prst="line">
            <a:avLst/>
          </a:prstGeom>
          <a:ln w="25400" cap="rnd">
            <a:solidFill>
              <a:srgbClr val="1A96F0"/>
            </a:solidFill>
          </a:ln>
        </p:spPr>
        <p:style>
          <a:lnRef idx="1">
            <a:schemeClr val="accent1"/>
          </a:lnRef>
          <a:fillRef idx="0">
            <a:schemeClr val="accent1"/>
          </a:fillRef>
          <a:effectRef idx="0">
            <a:schemeClr val="accent1"/>
          </a:effectRef>
          <a:fontRef idx="minor">
            <a:schemeClr val="tx1"/>
          </a:fontRef>
        </p:style>
      </p:cxnSp>
      <p:pic>
        <p:nvPicPr>
          <p:cNvPr id="5" name="グラフィックス 4">
            <a:extLst>
              <a:ext uri="{FF2B5EF4-FFF2-40B4-BE49-F238E27FC236}">
                <a16:creationId xmlns:a16="http://schemas.microsoft.com/office/drawing/2014/main" id="{AA227872-3674-D64A-3A8E-A2F6F1759819}"/>
              </a:ext>
            </a:extLst>
          </p:cNvPr>
          <p:cNvPicPr>
            <a:picLocks noChangeAspect="1"/>
          </p:cNvPicPr>
          <p:nvPr userDrawn="1"/>
        </p:nvPicPr>
        <p:blipFill>
          <a:blip>
            <a:extLst>
              <a:ext uri="{96DAC541-7B7A-43D3-8B79-37D633B846F1}">
                <asvg:svgBlip xmlns:asvg="http://schemas.microsoft.com/office/drawing/2016/SVG/main" r:embed="rId2"/>
              </a:ext>
            </a:extLst>
          </a:blip>
          <a:stretch>
            <a:fillRect/>
          </a:stretch>
        </p:blipFill>
        <p:spPr>
          <a:xfrm>
            <a:off x="10838653" y="381718"/>
            <a:ext cx="1017682" cy="200790"/>
          </a:xfrm>
          <a:prstGeom prst="rect">
            <a:avLst/>
          </a:prstGeom>
        </p:spPr>
      </p:pic>
    </p:spTree>
    <p:extLst>
      <p:ext uri="{BB962C8B-B14F-4D97-AF65-F5344CB8AC3E}">
        <p14:creationId xmlns:p14="http://schemas.microsoft.com/office/powerpoint/2010/main" val="2095347334"/>
      </p:ext>
    </p:extLst>
  </p:cSld>
  <p:clrMapOvr>
    <a:masterClrMapping/>
  </p:clrMapOvr>
  <p:extLst>
    <p:ext uri="{DCECCB84-F9BA-43D5-87BE-67443E8EF086}">
      <p15:sldGuideLst xmlns:p15="http://schemas.microsoft.com/office/powerpoint/2012/main">
        <p15:guide id="1" orient="horz" pos="731">
          <p15:clr>
            <a:srgbClr val="FBAE40"/>
          </p15:clr>
        </p15:guide>
        <p15:guide id="2" pos="279">
          <p15:clr>
            <a:srgbClr val="FBAE40"/>
          </p15:clr>
        </p15:guide>
        <p15:guide id="3" pos="7401">
          <p15:clr>
            <a:srgbClr val="FBAE40"/>
          </p15:clr>
        </p15:guide>
        <p15:guide id="4" orient="horz" pos="1366">
          <p15:clr>
            <a:srgbClr val="FBAE40"/>
          </p15:clr>
        </p15:guide>
        <p15:guide id="5" orient="horz" pos="4042">
          <p15:clr>
            <a:srgbClr val="FBAE40"/>
          </p15:clr>
        </p15:guide>
      </p15:sldGuideLst>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2_タイトル スライド">
    <p:bg>
      <p:bgPr>
        <a:solidFill>
          <a:srgbClr val="1A96F0"/>
        </a:solidFill>
        <a:effectLst/>
      </p:bgPr>
    </p:bg>
    <p:spTree>
      <p:nvGrpSpPr>
        <p:cNvPr id="1" name=""/>
        <p:cNvGrpSpPr/>
        <p:nvPr/>
      </p:nvGrpSpPr>
      <p:grpSpPr>
        <a:xfrm>
          <a:off x="0" y="0"/>
          <a:ext cx="0" cy="0"/>
          <a:chOff x="0" y="0"/>
          <a:chExt cx="0" cy="0"/>
        </a:xfrm>
      </p:grpSpPr>
      <p:sp>
        <p:nvSpPr>
          <p:cNvPr id="3" name="日付プレースホルダー 3">
            <a:extLst>
              <a:ext uri="{FF2B5EF4-FFF2-40B4-BE49-F238E27FC236}">
                <a16:creationId xmlns:a16="http://schemas.microsoft.com/office/drawing/2014/main" id="{D8C9F533-8AD1-64BA-DE27-9617B108CE74}"/>
              </a:ext>
            </a:extLst>
          </p:cNvPr>
          <p:cNvSpPr>
            <a:spLocks noGrp="1"/>
          </p:cNvSpPr>
          <p:nvPr>
            <p:ph type="dt" sz="half" idx="10"/>
          </p:nvPr>
        </p:nvSpPr>
        <p:spPr>
          <a:xfrm>
            <a:off x="132144" y="6519944"/>
            <a:ext cx="2743200" cy="247831"/>
          </a:xfrm>
        </p:spPr>
        <p:txBody>
          <a:bodyPr/>
          <a:lstStyle>
            <a:lvl1pPr>
              <a:defRPr sz="900" b="0" i="0">
                <a:solidFill>
                  <a:schemeClr val="bg1"/>
                </a:solidFill>
                <a:latin typeface="Montserrat Medium" pitchFamily="2" charset="0"/>
                <a:cs typeface="Futura Medium" panose="020B0602020204020303" pitchFamily="34" charset="-79"/>
              </a:defRPr>
            </a:lvl1pPr>
          </a:lstStyle>
          <a:p>
            <a:r>
              <a:rPr lang="en-US" altLang="ja-JP"/>
              <a:t>© Cone Inc</a:t>
            </a:r>
            <a:endParaRPr lang="ja-JP" altLang="en-US"/>
          </a:p>
        </p:txBody>
      </p:sp>
      <p:sp>
        <p:nvSpPr>
          <p:cNvPr id="4" name="スライド番号プレースホルダー 5">
            <a:extLst>
              <a:ext uri="{FF2B5EF4-FFF2-40B4-BE49-F238E27FC236}">
                <a16:creationId xmlns:a16="http://schemas.microsoft.com/office/drawing/2014/main" id="{65C81296-FFA6-72C7-A5BD-6C5F984E9014}"/>
              </a:ext>
            </a:extLst>
          </p:cNvPr>
          <p:cNvSpPr>
            <a:spLocks noGrp="1"/>
          </p:cNvSpPr>
          <p:nvPr>
            <p:ph type="sldNum" sz="quarter" idx="12"/>
          </p:nvPr>
        </p:nvSpPr>
        <p:spPr>
          <a:xfrm>
            <a:off x="9316656" y="6519943"/>
            <a:ext cx="2743200" cy="247831"/>
          </a:xfrm>
        </p:spPr>
        <p:txBody>
          <a:bodyPr/>
          <a:lstStyle>
            <a:lvl1pPr>
              <a:defRPr sz="1000" b="0" i="0">
                <a:solidFill>
                  <a:schemeClr val="bg1"/>
                </a:solidFill>
                <a:latin typeface="Montserrat Medium" pitchFamily="2" charset="0"/>
                <a:cs typeface="Futura Medium" panose="020B0602020204020303" pitchFamily="34" charset="-79"/>
              </a:defRPr>
            </a:lvl1pPr>
          </a:lstStyle>
          <a:p>
            <a:fld id="{E310EA0D-2252-9045-A82C-BA460C3629D0}" type="slidenum">
              <a:rPr lang="ja-JP" altLang="en-US" smtClean="0"/>
              <a:pPr/>
              <a:t>‹#›</a:t>
            </a:fld>
            <a:endParaRPr lang="ja-JP" altLang="en-US"/>
          </a:p>
        </p:txBody>
      </p:sp>
      <p:grpSp>
        <p:nvGrpSpPr>
          <p:cNvPr id="5" name="グループ化 4">
            <a:extLst>
              <a:ext uri="{FF2B5EF4-FFF2-40B4-BE49-F238E27FC236}">
                <a16:creationId xmlns:a16="http://schemas.microsoft.com/office/drawing/2014/main" id="{198C1BA7-AF9A-87FD-8EF8-EF6030655F01}"/>
              </a:ext>
            </a:extLst>
          </p:cNvPr>
          <p:cNvGrpSpPr/>
          <p:nvPr userDrawn="1"/>
        </p:nvGrpSpPr>
        <p:grpSpPr>
          <a:xfrm>
            <a:off x="10838654" y="381718"/>
            <a:ext cx="1016090" cy="200790"/>
            <a:chOff x="552525" y="440671"/>
            <a:chExt cx="1210953" cy="239296"/>
          </a:xfrm>
        </p:grpSpPr>
        <p:sp>
          <p:nvSpPr>
            <p:cNvPr id="6" name="フリーフォーム 5">
              <a:extLst>
                <a:ext uri="{FF2B5EF4-FFF2-40B4-BE49-F238E27FC236}">
                  <a16:creationId xmlns:a16="http://schemas.microsoft.com/office/drawing/2014/main" id="{191C3160-8649-4009-673A-0CE31D78B3F5}"/>
                </a:ext>
              </a:extLst>
            </p:cNvPr>
            <p:cNvSpPr/>
            <p:nvPr/>
          </p:nvSpPr>
          <p:spPr>
            <a:xfrm>
              <a:off x="859517" y="510561"/>
              <a:ext cx="141993" cy="149361"/>
            </a:xfrm>
            <a:custGeom>
              <a:avLst/>
              <a:gdLst>
                <a:gd name="connsiteX0" fmla="*/ 0 w 141993"/>
                <a:gd name="connsiteY0" fmla="*/ 74536 h 149361"/>
                <a:gd name="connsiteX1" fmla="*/ 79375 w 141993"/>
                <a:gd name="connsiteY1" fmla="*/ 0 h 149361"/>
                <a:gd name="connsiteX2" fmla="*/ 141993 w 141993"/>
                <a:gd name="connsiteY2" fmla="*/ 33846 h 149361"/>
                <a:gd name="connsiteX3" fmla="*/ 115627 w 141993"/>
                <a:gd name="connsiteY3" fmla="*/ 49164 h 149361"/>
                <a:gd name="connsiteX4" fmla="*/ 79099 w 141993"/>
                <a:gd name="connsiteY4" fmla="*/ 28963 h 149361"/>
                <a:gd name="connsiteX5" fmla="*/ 34599 w 141993"/>
                <a:gd name="connsiteY5" fmla="*/ 74597 h 149361"/>
                <a:gd name="connsiteX6" fmla="*/ 79099 w 141993"/>
                <a:gd name="connsiteY6" fmla="*/ 120232 h 149361"/>
                <a:gd name="connsiteX7" fmla="*/ 115627 w 141993"/>
                <a:gd name="connsiteY7" fmla="*/ 100016 h 149361"/>
                <a:gd name="connsiteX8" fmla="*/ 141993 w 141993"/>
                <a:gd name="connsiteY8" fmla="*/ 115227 h 149361"/>
                <a:gd name="connsiteX9" fmla="*/ 79375 w 141993"/>
                <a:gd name="connsiteY9" fmla="*/ 149362 h 149361"/>
                <a:gd name="connsiteX10" fmla="*/ 0 w 141993"/>
                <a:gd name="connsiteY10" fmla="*/ 74536 h 1493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41993" h="149361">
                  <a:moveTo>
                    <a:pt x="0" y="74536"/>
                  </a:moveTo>
                  <a:cubicBezTo>
                    <a:pt x="0" y="30864"/>
                    <a:pt x="32962" y="0"/>
                    <a:pt x="79375" y="0"/>
                  </a:cubicBezTo>
                  <a:cubicBezTo>
                    <a:pt x="107929" y="0"/>
                    <a:pt x="130730" y="11728"/>
                    <a:pt x="141993" y="33846"/>
                  </a:cubicBezTo>
                  <a:lnTo>
                    <a:pt x="115627" y="49164"/>
                  </a:lnTo>
                  <a:cubicBezTo>
                    <a:pt x="107998" y="36384"/>
                    <a:pt x="94046" y="28668"/>
                    <a:pt x="79099" y="28963"/>
                  </a:cubicBezTo>
                  <a:cubicBezTo>
                    <a:pt x="53835" y="28963"/>
                    <a:pt x="34599" y="46441"/>
                    <a:pt x="34599" y="74597"/>
                  </a:cubicBezTo>
                  <a:cubicBezTo>
                    <a:pt x="34599" y="102997"/>
                    <a:pt x="53835" y="120232"/>
                    <a:pt x="79099" y="120232"/>
                  </a:cubicBezTo>
                  <a:cubicBezTo>
                    <a:pt x="94051" y="120530"/>
                    <a:pt x="108006" y="112806"/>
                    <a:pt x="115627" y="100016"/>
                  </a:cubicBezTo>
                  <a:lnTo>
                    <a:pt x="141993" y="115227"/>
                  </a:lnTo>
                  <a:cubicBezTo>
                    <a:pt x="130730" y="137071"/>
                    <a:pt x="107929" y="149362"/>
                    <a:pt x="79375" y="149362"/>
                  </a:cubicBezTo>
                  <a:cubicBezTo>
                    <a:pt x="32962" y="149347"/>
                    <a:pt x="0" y="118224"/>
                    <a:pt x="0" y="74536"/>
                  </a:cubicBezTo>
                  <a:close/>
                </a:path>
              </a:pathLst>
            </a:custGeom>
            <a:solidFill>
              <a:schemeClr val="bg1"/>
            </a:solidFill>
            <a:ln w="1529" cap="flat">
              <a:noFill/>
              <a:prstDash val="solid"/>
              <a:miter/>
            </a:ln>
          </p:spPr>
          <p:txBody>
            <a:bodyPr rtlCol="0" anchor="ctr"/>
            <a:lstStyle/>
            <a:p>
              <a:endParaRPr lang="ja-JP" altLang="en-US"/>
            </a:p>
          </p:txBody>
        </p:sp>
        <p:sp>
          <p:nvSpPr>
            <p:cNvPr id="7" name="フリーフォーム 6">
              <a:extLst>
                <a:ext uri="{FF2B5EF4-FFF2-40B4-BE49-F238E27FC236}">
                  <a16:creationId xmlns:a16="http://schemas.microsoft.com/office/drawing/2014/main" id="{E9BE7EEF-CB72-2081-78EA-377F46E67C26}"/>
                </a:ext>
              </a:extLst>
            </p:cNvPr>
            <p:cNvSpPr/>
            <p:nvPr/>
          </p:nvSpPr>
          <p:spPr>
            <a:xfrm>
              <a:off x="1023760" y="567908"/>
              <a:ext cx="75518" cy="28323"/>
            </a:xfrm>
            <a:custGeom>
              <a:avLst/>
              <a:gdLst>
                <a:gd name="connsiteX0" fmla="*/ 0 w 75518"/>
                <a:gd name="connsiteY0" fmla="*/ 0 h 28323"/>
                <a:gd name="connsiteX1" fmla="*/ 75518 w 75518"/>
                <a:gd name="connsiteY1" fmla="*/ 0 h 28323"/>
                <a:gd name="connsiteX2" fmla="*/ 75518 w 75518"/>
                <a:gd name="connsiteY2" fmla="*/ 28324 h 28323"/>
                <a:gd name="connsiteX3" fmla="*/ 0 w 75518"/>
                <a:gd name="connsiteY3" fmla="*/ 28324 h 28323"/>
              </a:gdLst>
              <a:ahLst/>
              <a:cxnLst>
                <a:cxn ang="0">
                  <a:pos x="connsiteX0" y="connsiteY0"/>
                </a:cxn>
                <a:cxn ang="0">
                  <a:pos x="connsiteX1" y="connsiteY1"/>
                </a:cxn>
                <a:cxn ang="0">
                  <a:pos x="connsiteX2" y="connsiteY2"/>
                </a:cxn>
                <a:cxn ang="0">
                  <a:pos x="connsiteX3" y="connsiteY3"/>
                </a:cxn>
              </a:cxnLst>
              <a:rect l="l" t="t" r="r" b="b"/>
              <a:pathLst>
                <a:path w="75518" h="28323">
                  <a:moveTo>
                    <a:pt x="0" y="0"/>
                  </a:moveTo>
                  <a:lnTo>
                    <a:pt x="75518" y="0"/>
                  </a:lnTo>
                  <a:lnTo>
                    <a:pt x="75518" y="28324"/>
                  </a:lnTo>
                  <a:lnTo>
                    <a:pt x="0" y="28324"/>
                  </a:lnTo>
                  <a:close/>
                </a:path>
              </a:pathLst>
            </a:custGeom>
            <a:solidFill>
              <a:schemeClr val="bg1"/>
            </a:solidFill>
            <a:ln w="1529" cap="flat">
              <a:noFill/>
              <a:prstDash val="solid"/>
              <a:miter/>
            </a:ln>
          </p:spPr>
          <p:txBody>
            <a:bodyPr rtlCol="0" anchor="ctr"/>
            <a:lstStyle/>
            <a:p>
              <a:endParaRPr lang="ja-JP" altLang="en-US"/>
            </a:p>
          </p:txBody>
        </p:sp>
        <p:sp>
          <p:nvSpPr>
            <p:cNvPr id="9" name="フリーフォーム 8">
              <a:extLst>
                <a:ext uri="{FF2B5EF4-FFF2-40B4-BE49-F238E27FC236}">
                  <a16:creationId xmlns:a16="http://schemas.microsoft.com/office/drawing/2014/main" id="{BCEC7DC1-7A33-7EEC-C3C5-13262DA0B477}"/>
                </a:ext>
              </a:extLst>
            </p:cNvPr>
            <p:cNvSpPr/>
            <p:nvPr/>
          </p:nvSpPr>
          <p:spPr>
            <a:xfrm>
              <a:off x="1120151" y="510606"/>
              <a:ext cx="128526" cy="149316"/>
            </a:xfrm>
            <a:custGeom>
              <a:avLst/>
              <a:gdLst>
                <a:gd name="connsiteX0" fmla="*/ 0 w 128526"/>
                <a:gd name="connsiteY0" fmla="*/ 132918 h 149316"/>
                <a:gd name="connsiteX1" fmla="*/ 13191 w 128526"/>
                <a:gd name="connsiteY1" fmla="*/ 107059 h 149316"/>
                <a:gd name="connsiteX2" fmla="*/ 64271 w 128526"/>
                <a:gd name="connsiteY2" fmla="*/ 121525 h 149316"/>
                <a:gd name="connsiteX3" fmla="*/ 95029 w 128526"/>
                <a:gd name="connsiteY3" fmla="*/ 105416 h 149316"/>
                <a:gd name="connsiteX4" fmla="*/ 4392 w 128526"/>
                <a:gd name="connsiteY4" fmla="*/ 45635 h 149316"/>
                <a:gd name="connsiteX5" fmla="*/ 68938 w 128526"/>
                <a:gd name="connsiteY5" fmla="*/ 0 h 149316"/>
                <a:gd name="connsiteX6" fmla="*/ 123859 w 128526"/>
                <a:gd name="connsiteY6" fmla="*/ 12550 h 149316"/>
                <a:gd name="connsiteX7" fmla="*/ 110684 w 128526"/>
                <a:gd name="connsiteY7" fmla="*/ 38470 h 149316"/>
                <a:gd name="connsiteX8" fmla="*/ 68663 w 128526"/>
                <a:gd name="connsiteY8" fmla="*/ 27548 h 149316"/>
                <a:gd name="connsiteX9" fmla="*/ 37905 w 128526"/>
                <a:gd name="connsiteY9" fmla="*/ 43931 h 149316"/>
                <a:gd name="connsiteX10" fmla="*/ 128527 w 128526"/>
                <a:gd name="connsiteY10" fmla="*/ 104275 h 149316"/>
                <a:gd name="connsiteX11" fmla="*/ 62067 w 128526"/>
                <a:gd name="connsiteY11" fmla="*/ 149316 h 149316"/>
                <a:gd name="connsiteX12" fmla="*/ 0 w 128526"/>
                <a:gd name="connsiteY12" fmla="*/ 132918 h 1493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28526" h="149316">
                  <a:moveTo>
                    <a:pt x="0" y="132918"/>
                  </a:moveTo>
                  <a:lnTo>
                    <a:pt x="13191" y="107059"/>
                  </a:lnTo>
                  <a:cubicBezTo>
                    <a:pt x="26091" y="115516"/>
                    <a:pt x="45862" y="121525"/>
                    <a:pt x="64271" y="121525"/>
                  </a:cubicBezTo>
                  <a:cubicBezTo>
                    <a:pt x="85970" y="121525"/>
                    <a:pt x="95029" y="115440"/>
                    <a:pt x="95029" y="105416"/>
                  </a:cubicBezTo>
                  <a:cubicBezTo>
                    <a:pt x="95029" y="77579"/>
                    <a:pt x="4392" y="103788"/>
                    <a:pt x="4392" y="45635"/>
                  </a:cubicBezTo>
                  <a:cubicBezTo>
                    <a:pt x="4392" y="18056"/>
                    <a:pt x="29381" y="0"/>
                    <a:pt x="68938" y="0"/>
                  </a:cubicBezTo>
                  <a:cubicBezTo>
                    <a:pt x="88434" y="0"/>
                    <a:pt x="110684" y="4640"/>
                    <a:pt x="123859" y="12550"/>
                  </a:cubicBezTo>
                  <a:lnTo>
                    <a:pt x="110684" y="38470"/>
                  </a:lnTo>
                  <a:cubicBezTo>
                    <a:pt x="97951" y="31063"/>
                    <a:pt x="83413" y="27284"/>
                    <a:pt x="68663" y="27548"/>
                  </a:cubicBezTo>
                  <a:cubicBezTo>
                    <a:pt x="47790" y="27548"/>
                    <a:pt x="37905" y="34378"/>
                    <a:pt x="37905" y="43931"/>
                  </a:cubicBezTo>
                  <a:cubicBezTo>
                    <a:pt x="37905" y="73411"/>
                    <a:pt x="128527" y="47217"/>
                    <a:pt x="128527" y="104275"/>
                  </a:cubicBezTo>
                  <a:cubicBezTo>
                    <a:pt x="128527" y="131565"/>
                    <a:pt x="103262" y="149316"/>
                    <a:pt x="62067" y="149316"/>
                  </a:cubicBezTo>
                  <a:cubicBezTo>
                    <a:pt x="37629" y="149301"/>
                    <a:pt x="13191" y="142197"/>
                    <a:pt x="0" y="132918"/>
                  </a:cubicBezTo>
                  <a:close/>
                </a:path>
              </a:pathLst>
            </a:custGeom>
            <a:solidFill>
              <a:schemeClr val="bg1"/>
            </a:solidFill>
            <a:ln w="1529" cap="flat">
              <a:noFill/>
              <a:prstDash val="solid"/>
              <a:miter/>
            </a:ln>
          </p:spPr>
          <p:txBody>
            <a:bodyPr rtlCol="0" anchor="ctr"/>
            <a:lstStyle/>
            <a:p>
              <a:endParaRPr lang="ja-JP" altLang="en-US"/>
            </a:p>
          </p:txBody>
        </p:sp>
        <p:sp>
          <p:nvSpPr>
            <p:cNvPr id="10" name="フリーフォーム 9">
              <a:extLst>
                <a:ext uri="{FF2B5EF4-FFF2-40B4-BE49-F238E27FC236}">
                  <a16:creationId xmlns:a16="http://schemas.microsoft.com/office/drawing/2014/main" id="{1CCCEE36-C8FA-53D4-B58A-49193E9F272C}"/>
                </a:ext>
              </a:extLst>
            </p:cNvPr>
            <p:cNvSpPr/>
            <p:nvPr/>
          </p:nvSpPr>
          <p:spPr>
            <a:xfrm>
              <a:off x="1278350" y="455419"/>
              <a:ext cx="34323" cy="202571"/>
            </a:xfrm>
            <a:custGeom>
              <a:avLst/>
              <a:gdLst>
                <a:gd name="connsiteX0" fmla="*/ 0 w 34323"/>
                <a:gd name="connsiteY0" fmla="*/ 0 h 202571"/>
                <a:gd name="connsiteX1" fmla="*/ 34324 w 34323"/>
                <a:gd name="connsiteY1" fmla="*/ 0 h 202571"/>
                <a:gd name="connsiteX2" fmla="*/ 34324 w 34323"/>
                <a:gd name="connsiteY2" fmla="*/ 202572 h 202571"/>
                <a:gd name="connsiteX3" fmla="*/ 0 w 34323"/>
                <a:gd name="connsiteY3" fmla="*/ 202572 h 202571"/>
              </a:gdLst>
              <a:ahLst/>
              <a:cxnLst>
                <a:cxn ang="0">
                  <a:pos x="connsiteX0" y="connsiteY0"/>
                </a:cxn>
                <a:cxn ang="0">
                  <a:pos x="connsiteX1" y="connsiteY1"/>
                </a:cxn>
                <a:cxn ang="0">
                  <a:pos x="connsiteX2" y="connsiteY2"/>
                </a:cxn>
                <a:cxn ang="0">
                  <a:pos x="connsiteX3" y="connsiteY3"/>
                </a:cxn>
              </a:cxnLst>
              <a:rect l="l" t="t" r="r" b="b"/>
              <a:pathLst>
                <a:path w="34323" h="202571">
                  <a:moveTo>
                    <a:pt x="0" y="0"/>
                  </a:moveTo>
                  <a:lnTo>
                    <a:pt x="34324" y="0"/>
                  </a:lnTo>
                  <a:lnTo>
                    <a:pt x="34324" y="202572"/>
                  </a:lnTo>
                  <a:lnTo>
                    <a:pt x="0" y="202572"/>
                  </a:lnTo>
                  <a:close/>
                </a:path>
              </a:pathLst>
            </a:custGeom>
            <a:solidFill>
              <a:schemeClr val="bg1"/>
            </a:solidFill>
            <a:ln w="1529" cap="flat">
              <a:noFill/>
              <a:prstDash val="solid"/>
              <a:miter/>
            </a:ln>
          </p:spPr>
          <p:txBody>
            <a:bodyPr rtlCol="0" anchor="ctr"/>
            <a:lstStyle/>
            <a:p>
              <a:endParaRPr lang="ja-JP" altLang="en-US"/>
            </a:p>
          </p:txBody>
        </p:sp>
        <p:sp>
          <p:nvSpPr>
            <p:cNvPr id="11" name="フリーフォーム 10">
              <a:extLst>
                <a:ext uri="{FF2B5EF4-FFF2-40B4-BE49-F238E27FC236}">
                  <a16:creationId xmlns:a16="http://schemas.microsoft.com/office/drawing/2014/main" id="{E78C5F20-DEF1-63A0-88A5-EF7DB77A088D}"/>
                </a:ext>
              </a:extLst>
            </p:cNvPr>
            <p:cNvSpPr/>
            <p:nvPr/>
          </p:nvSpPr>
          <p:spPr>
            <a:xfrm>
              <a:off x="1353042" y="447235"/>
              <a:ext cx="43949" cy="210755"/>
            </a:xfrm>
            <a:custGeom>
              <a:avLst/>
              <a:gdLst>
                <a:gd name="connsiteX0" fmla="*/ 0 w 43949"/>
                <a:gd name="connsiteY0" fmla="*/ 20475 h 210755"/>
                <a:gd name="connsiteX1" fmla="*/ 21975 w 43949"/>
                <a:gd name="connsiteY1" fmla="*/ 0 h 210755"/>
                <a:gd name="connsiteX2" fmla="*/ 43949 w 43949"/>
                <a:gd name="connsiteY2" fmla="*/ 19699 h 210755"/>
                <a:gd name="connsiteX3" fmla="*/ 21975 w 43949"/>
                <a:gd name="connsiteY3" fmla="*/ 40995 h 210755"/>
                <a:gd name="connsiteX4" fmla="*/ 0 w 43949"/>
                <a:gd name="connsiteY4" fmla="*/ 20475 h 210755"/>
                <a:gd name="connsiteX5" fmla="*/ 4667 w 43949"/>
                <a:gd name="connsiteY5" fmla="*/ 64968 h 210755"/>
                <a:gd name="connsiteX6" fmla="*/ 39006 w 43949"/>
                <a:gd name="connsiteY6" fmla="*/ 64968 h 210755"/>
                <a:gd name="connsiteX7" fmla="*/ 39006 w 43949"/>
                <a:gd name="connsiteY7" fmla="*/ 210756 h 210755"/>
                <a:gd name="connsiteX8" fmla="*/ 4667 w 43949"/>
                <a:gd name="connsiteY8" fmla="*/ 210756 h 21075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3949" h="210755">
                  <a:moveTo>
                    <a:pt x="0" y="20475"/>
                  </a:moveTo>
                  <a:cubicBezTo>
                    <a:pt x="0" y="9005"/>
                    <a:pt x="9350" y="0"/>
                    <a:pt x="21975" y="0"/>
                  </a:cubicBezTo>
                  <a:cubicBezTo>
                    <a:pt x="34599" y="0"/>
                    <a:pt x="43949" y="8458"/>
                    <a:pt x="43949" y="19699"/>
                  </a:cubicBezTo>
                  <a:cubicBezTo>
                    <a:pt x="43949" y="31716"/>
                    <a:pt x="34890" y="40995"/>
                    <a:pt x="21975" y="40995"/>
                  </a:cubicBezTo>
                  <a:cubicBezTo>
                    <a:pt x="9350" y="40995"/>
                    <a:pt x="0" y="31944"/>
                    <a:pt x="0" y="20475"/>
                  </a:cubicBezTo>
                  <a:close/>
                  <a:moveTo>
                    <a:pt x="4667" y="64968"/>
                  </a:moveTo>
                  <a:lnTo>
                    <a:pt x="39006" y="64968"/>
                  </a:lnTo>
                  <a:lnTo>
                    <a:pt x="39006" y="210756"/>
                  </a:lnTo>
                  <a:lnTo>
                    <a:pt x="4667" y="210756"/>
                  </a:lnTo>
                  <a:close/>
                </a:path>
              </a:pathLst>
            </a:custGeom>
            <a:solidFill>
              <a:schemeClr val="bg1"/>
            </a:solidFill>
            <a:ln w="1529" cap="flat">
              <a:noFill/>
              <a:prstDash val="solid"/>
              <a:miter/>
            </a:ln>
          </p:spPr>
          <p:txBody>
            <a:bodyPr rtlCol="0" anchor="ctr"/>
            <a:lstStyle/>
            <a:p>
              <a:endParaRPr lang="ja-JP" altLang="en-US"/>
            </a:p>
          </p:txBody>
        </p:sp>
        <p:sp>
          <p:nvSpPr>
            <p:cNvPr id="12" name="フリーフォーム 11">
              <a:extLst>
                <a:ext uri="{FF2B5EF4-FFF2-40B4-BE49-F238E27FC236}">
                  <a16:creationId xmlns:a16="http://schemas.microsoft.com/office/drawing/2014/main" id="{65DD77C0-50E2-C076-B4B7-C362B96EA424}"/>
                </a:ext>
              </a:extLst>
            </p:cNvPr>
            <p:cNvSpPr/>
            <p:nvPr/>
          </p:nvSpPr>
          <p:spPr>
            <a:xfrm>
              <a:off x="1424995" y="455419"/>
              <a:ext cx="155719" cy="204488"/>
            </a:xfrm>
            <a:custGeom>
              <a:avLst/>
              <a:gdLst>
                <a:gd name="connsiteX0" fmla="*/ 155720 w 155719"/>
                <a:gd name="connsiteY0" fmla="*/ 0 h 204488"/>
                <a:gd name="connsiteX1" fmla="*/ 155720 w 155719"/>
                <a:gd name="connsiteY1" fmla="*/ 202572 h 204488"/>
                <a:gd name="connsiteX2" fmla="*/ 122773 w 155719"/>
                <a:gd name="connsiteY2" fmla="*/ 202572 h 204488"/>
                <a:gd name="connsiteX3" fmla="*/ 122773 w 155719"/>
                <a:gd name="connsiteY3" fmla="*/ 183740 h 204488"/>
                <a:gd name="connsiteX4" fmla="*/ 74156 w 155719"/>
                <a:gd name="connsiteY4" fmla="*/ 204489 h 204488"/>
                <a:gd name="connsiteX5" fmla="*/ 0 w 155719"/>
                <a:gd name="connsiteY5" fmla="*/ 129678 h 204488"/>
                <a:gd name="connsiteX6" fmla="*/ 74156 w 155719"/>
                <a:gd name="connsiteY6" fmla="*/ 55142 h 204488"/>
                <a:gd name="connsiteX7" fmla="*/ 121396 w 155719"/>
                <a:gd name="connsiteY7" fmla="*/ 74795 h 204488"/>
                <a:gd name="connsiteX8" fmla="*/ 121396 w 155719"/>
                <a:gd name="connsiteY8" fmla="*/ 0 h 204488"/>
                <a:gd name="connsiteX9" fmla="*/ 121947 w 155719"/>
                <a:gd name="connsiteY9" fmla="*/ 129678 h 204488"/>
                <a:gd name="connsiteX10" fmla="*/ 78273 w 155719"/>
                <a:gd name="connsiteY10" fmla="*/ 84044 h 204488"/>
                <a:gd name="connsiteX11" fmla="*/ 34615 w 155719"/>
                <a:gd name="connsiteY11" fmla="*/ 129678 h 204488"/>
                <a:gd name="connsiteX12" fmla="*/ 78273 w 155719"/>
                <a:gd name="connsiteY12" fmla="*/ 175313 h 204488"/>
                <a:gd name="connsiteX13" fmla="*/ 121947 w 155719"/>
                <a:gd name="connsiteY13" fmla="*/ 129678 h 2044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155719" h="204488">
                  <a:moveTo>
                    <a:pt x="155720" y="0"/>
                  </a:moveTo>
                  <a:lnTo>
                    <a:pt x="155720" y="202572"/>
                  </a:lnTo>
                  <a:lnTo>
                    <a:pt x="122773" y="202572"/>
                  </a:lnTo>
                  <a:lnTo>
                    <a:pt x="122773" y="183740"/>
                  </a:lnTo>
                  <a:cubicBezTo>
                    <a:pt x="111235" y="197659"/>
                    <a:pt x="94203" y="204489"/>
                    <a:pt x="74156" y="204489"/>
                  </a:cubicBezTo>
                  <a:cubicBezTo>
                    <a:pt x="31585" y="204489"/>
                    <a:pt x="0" y="175009"/>
                    <a:pt x="0" y="129678"/>
                  </a:cubicBezTo>
                  <a:cubicBezTo>
                    <a:pt x="0" y="84348"/>
                    <a:pt x="31585" y="55142"/>
                    <a:pt x="74156" y="55142"/>
                  </a:cubicBezTo>
                  <a:cubicBezTo>
                    <a:pt x="93101" y="55142"/>
                    <a:pt x="109858" y="61409"/>
                    <a:pt x="121396" y="74795"/>
                  </a:cubicBezTo>
                  <a:lnTo>
                    <a:pt x="121396" y="0"/>
                  </a:lnTo>
                  <a:close/>
                  <a:moveTo>
                    <a:pt x="121947" y="129678"/>
                  </a:moveTo>
                  <a:cubicBezTo>
                    <a:pt x="121947" y="101841"/>
                    <a:pt x="103002" y="84044"/>
                    <a:pt x="78273" y="84044"/>
                  </a:cubicBezTo>
                  <a:cubicBezTo>
                    <a:pt x="53544" y="84044"/>
                    <a:pt x="34615" y="101796"/>
                    <a:pt x="34615" y="129678"/>
                  </a:cubicBezTo>
                  <a:cubicBezTo>
                    <a:pt x="34615" y="157561"/>
                    <a:pt x="53559" y="175313"/>
                    <a:pt x="78273" y="175313"/>
                  </a:cubicBezTo>
                  <a:cubicBezTo>
                    <a:pt x="102987" y="175313"/>
                    <a:pt x="121947" y="157546"/>
                    <a:pt x="121947" y="129678"/>
                  </a:cubicBezTo>
                  <a:close/>
                </a:path>
              </a:pathLst>
            </a:custGeom>
            <a:solidFill>
              <a:schemeClr val="bg1"/>
            </a:solidFill>
            <a:ln w="1529" cap="flat">
              <a:noFill/>
              <a:prstDash val="solid"/>
              <a:miter/>
            </a:ln>
          </p:spPr>
          <p:txBody>
            <a:bodyPr rtlCol="0" anchor="ctr"/>
            <a:lstStyle/>
            <a:p>
              <a:endParaRPr lang="ja-JP" altLang="en-US"/>
            </a:p>
          </p:txBody>
        </p:sp>
        <p:sp>
          <p:nvSpPr>
            <p:cNvPr id="13" name="フリーフォーム 12">
              <a:extLst>
                <a:ext uri="{FF2B5EF4-FFF2-40B4-BE49-F238E27FC236}">
                  <a16:creationId xmlns:a16="http://schemas.microsoft.com/office/drawing/2014/main" id="{42519BF8-92C3-B873-C150-45E5374FA9A3}"/>
                </a:ext>
              </a:extLst>
            </p:cNvPr>
            <p:cNvSpPr/>
            <p:nvPr/>
          </p:nvSpPr>
          <p:spPr>
            <a:xfrm>
              <a:off x="1613431" y="510606"/>
              <a:ext cx="150047" cy="149346"/>
            </a:xfrm>
            <a:custGeom>
              <a:avLst/>
              <a:gdLst>
                <a:gd name="connsiteX0" fmla="*/ 149629 w 150047"/>
                <a:gd name="connsiteY0" fmla="*/ 85413 h 149346"/>
                <a:gd name="connsiteX1" fmla="*/ 34553 w 150047"/>
                <a:gd name="connsiteY1" fmla="*/ 85413 h 149346"/>
                <a:gd name="connsiteX2" fmla="*/ 81992 w 150047"/>
                <a:gd name="connsiteY2" fmla="*/ 120399 h 149346"/>
                <a:gd name="connsiteX3" fmla="*/ 121778 w 150047"/>
                <a:gd name="connsiteY3" fmla="*/ 104564 h 149346"/>
                <a:gd name="connsiteX4" fmla="*/ 140142 w 150047"/>
                <a:gd name="connsiteY4" fmla="*/ 125586 h 149346"/>
                <a:gd name="connsiteX5" fmla="*/ 81104 w 150047"/>
                <a:gd name="connsiteY5" fmla="*/ 149347 h 149346"/>
                <a:gd name="connsiteX6" fmla="*/ 0 w 150047"/>
                <a:gd name="connsiteY6" fmla="*/ 74536 h 149346"/>
                <a:gd name="connsiteX7" fmla="*/ 75809 w 150047"/>
                <a:gd name="connsiteY7" fmla="*/ 0 h 149346"/>
                <a:gd name="connsiteX8" fmla="*/ 149951 w 150047"/>
                <a:gd name="connsiteY8" fmla="*/ 75343 h 149346"/>
                <a:gd name="connsiteX9" fmla="*/ 149629 w 150047"/>
                <a:gd name="connsiteY9" fmla="*/ 85413 h 149346"/>
                <a:gd name="connsiteX10" fmla="*/ 34309 w 150047"/>
                <a:gd name="connsiteY10" fmla="*/ 62808 h 149346"/>
                <a:gd name="connsiteX11" fmla="*/ 117494 w 150047"/>
                <a:gd name="connsiteY11" fmla="*/ 62808 h 149346"/>
                <a:gd name="connsiteX12" fmla="*/ 76024 w 150047"/>
                <a:gd name="connsiteY12" fmla="*/ 27305 h 149346"/>
                <a:gd name="connsiteX13" fmla="*/ 34309 w 150047"/>
                <a:gd name="connsiteY13" fmla="*/ 62808 h 14934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150047" h="149346">
                  <a:moveTo>
                    <a:pt x="149629" y="85413"/>
                  </a:moveTo>
                  <a:lnTo>
                    <a:pt x="34553" y="85413"/>
                  </a:lnTo>
                  <a:cubicBezTo>
                    <a:pt x="38670" y="106709"/>
                    <a:pt x="56513" y="120399"/>
                    <a:pt x="81992" y="120399"/>
                  </a:cubicBezTo>
                  <a:cubicBezTo>
                    <a:pt x="98457" y="120399"/>
                    <a:pt x="111373" y="115212"/>
                    <a:pt x="121778" y="104564"/>
                  </a:cubicBezTo>
                  <a:lnTo>
                    <a:pt x="140142" y="125586"/>
                  </a:lnTo>
                  <a:cubicBezTo>
                    <a:pt x="126966" y="141148"/>
                    <a:pt x="106369" y="149347"/>
                    <a:pt x="81104" y="149347"/>
                  </a:cubicBezTo>
                  <a:cubicBezTo>
                    <a:pt x="31937" y="149347"/>
                    <a:pt x="0" y="117950"/>
                    <a:pt x="0" y="74536"/>
                  </a:cubicBezTo>
                  <a:cubicBezTo>
                    <a:pt x="0" y="31123"/>
                    <a:pt x="32136" y="0"/>
                    <a:pt x="75809" y="0"/>
                  </a:cubicBezTo>
                  <a:cubicBezTo>
                    <a:pt x="118657" y="0"/>
                    <a:pt x="149951" y="29754"/>
                    <a:pt x="149951" y="75343"/>
                  </a:cubicBezTo>
                  <a:cubicBezTo>
                    <a:pt x="150195" y="78020"/>
                    <a:pt x="149935" y="82142"/>
                    <a:pt x="149629" y="85413"/>
                  </a:cubicBezTo>
                  <a:close/>
                  <a:moveTo>
                    <a:pt x="34309" y="62808"/>
                  </a:moveTo>
                  <a:lnTo>
                    <a:pt x="117494" y="62808"/>
                  </a:lnTo>
                  <a:cubicBezTo>
                    <a:pt x="114739" y="41786"/>
                    <a:pt x="98534" y="27305"/>
                    <a:pt x="76024" y="27305"/>
                  </a:cubicBezTo>
                  <a:cubicBezTo>
                    <a:pt x="53804" y="27259"/>
                    <a:pt x="37599" y="41512"/>
                    <a:pt x="34309" y="62808"/>
                  </a:cubicBezTo>
                  <a:close/>
                </a:path>
              </a:pathLst>
            </a:custGeom>
            <a:solidFill>
              <a:schemeClr val="bg1"/>
            </a:solidFill>
            <a:ln w="1529" cap="flat">
              <a:noFill/>
              <a:prstDash val="solid"/>
              <a:miter/>
            </a:ln>
          </p:spPr>
          <p:txBody>
            <a:bodyPr rtlCol="0" anchor="ctr"/>
            <a:lstStyle/>
            <a:p>
              <a:endParaRPr lang="ja-JP" altLang="en-US"/>
            </a:p>
          </p:txBody>
        </p:sp>
        <p:sp>
          <p:nvSpPr>
            <p:cNvPr id="14" name="フリーフォーム 13">
              <a:extLst>
                <a:ext uri="{FF2B5EF4-FFF2-40B4-BE49-F238E27FC236}">
                  <a16:creationId xmlns:a16="http://schemas.microsoft.com/office/drawing/2014/main" id="{1B2F0AC8-8424-95C4-DB3D-FCD23346F116}"/>
                </a:ext>
              </a:extLst>
            </p:cNvPr>
            <p:cNvSpPr/>
            <p:nvPr/>
          </p:nvSpPr>
          <p:spPr>
            <a:xfrm>
              <a:off x="552525" y="471153"/>
              <a:ext cx="161254" cy="160303"/>
            </a:xfrm>
            <a:custGeom>
              <a:avLst/>
              <a:gdLst>
                <a:gd name="connsiteX0" fmla="*/ 157195 w 161254"/>
                <a:gd name="connsiteY0" fmla="*/ 13822 h 160303"/>
                <a:gd name="connsiteX1" fmla="*/ 13887 w 161254"/>
                <a:gd name="connsiteY1" fmla="*/ 52522 h 160303"/>
                <a:gd name="connsiteX2" fmla="*/ 13870 w 161254"/>
                <a:gd name="connsiteY2" fmla="*/ 156248 h 160303"/>
                <a:gd name="connsiteX3" fmla="*/ 24842 w 161254"/>
                <a:gd name="connsiteY3" fmla="*/ 159261 h 160303"/>
                <a:gd name="connsiteX4" fmla="*/ 26541 w 161254"/>
                <a:gd name="connsiteY4" fmla="*/ 157982 h 160303"/>
                <a:gd name="connsiteX5" fmla="*/ 158893 w 161254"/>
                <a:gd name="connsiteY5" fmla="*/ 26432 h 160303"/>
                <a:gd name="connsiteX6" fmla="*/ 158900 w 161254"/>
                <a:gd name="connsiteY6" fmla="*/ 15117 h 160303"/>
                <a:gd name="connsiteX7" fmla="*/ 157195 w 161254"/>
                <a:gd name="connsiteY7" fmla="*/ 13822 h 16030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61254" h="160303">
                  <a:moveTo>
                    <a:pt x="157195" y="13822"/>
                  </a:moveTo>
                  <a:cubicBezTo>
                    <a:pt x="106871" y="-14829"/>
                    <a:pt x="42709" y="2498"/>
                    <a:pt x="13887" y="52522"/>
                  </a:cubicBezTo>
                  <a:cubicBezTo>
                    <a:pt x="-4623" y="84648"/>
                    <a:pt x="-4629" y="124116"/>
                    <a:pt x="13870" y="156248"/>
                  </a:cubicBezTo>
                  <a:cubicBezTo>
                    <a:pt x="16063" y="160092"/>
                    <a:pt x="20975" y="161441"/>
                    <a:pt x="24842" y="159261"/>
                  </a:cubicBezTo>
                  <a:cubicBezTo>
                    <a:pt x="25463" y="158912"/>
                    <a:pt x="26034" y="158481"/>
                    <a:pt x="26541" y="157982"/>
                  </a:cubicBezTo>
                  <a:lnTo>
                    <a:pt x="158893" y="26432"/>
                  </a:lnTo>
                  <a:cubicBezTo>
                    <a:pt x="162038" y="23309"/>
                    <a:pt x="162041" y="18243"/>
                    <a:pt x="158900" y="15117"/>
                  </a:cubicBezTo>
                  <a:cubicBezTo>
                    <a:pt x="158392" y="14611"/>
                    <a:pt x="157819" y="14176"/>
                    <a:pt x="157195" y="13822"/>
                  </a:cubicBezTo>
                  <a:close/>
                </a:path>
              </a:pathLst>
            </a:custGeom>
            <a:solidFill>
              <a:schemeClr val="bg1"/>
            </a:solidFill>
            <a:ln w="1529" cap="flat">
              <a:noFill/>
              <a:prstDash val="solid"/>
              <a:miter/>
            </a:ln>
          </p:spPr>
          <p:txBody>
            <a:bodyPr rtlCol="0" anchor="ctr"/>
            <a:lstStyle/>
            <a:p>
              <a:endParaRPr lang="ja-JP" altLang="en-US"/>
            </a:p>
          </p:txBody>
        </p:sp>
        <p:sp>
          <p:nvSpPr>
            <p:cNvPr id="15" name="フリーフォーム 14">
              <a:extLst>
                <a:ext uri="{FF2B5EF4-FFF2-40B4-BE49-F238E27FC236}">
                  <a16:creationId xmlns:a16="http://schemas.microsoft.com/office/drawing/2014/main" id="{4FAA03FF-D3B5-C947-BD76-3CD70198280A}"/>
                </a:ext>
              </a:extLst>
            </p:cNvPr>
            <p:cNvSpPr/>
            <p:nvPr/>
          </p:nvSpPr>
          <p:spPr>
            <a:xfrm>
              <a:off x="601573" y="519877"/>
              <a:ext cx="161019" cy="160090"/>
            </a:xfrm>
            <a:custGeom>
              <a:avLst/>
              <a:gdLst>
                <a:gd name="connsiteX0" fmla="*/ 4226 w 161019"/>
                <a:gd name="connsiteY0" fmla="*/ 146495 h 160090"/>
                <a:gd name="connsiteX1" fmla="*/ 147361 w 161019"/>
                <a:gd name="connsiteY1" fmla="*/ 107170 h 160090"/>
                <a:gd name="connsiteX2" fmla="*/ 147367 w 161019"/>
                <a:gd name="connsiteY2" fmla="*/ 4222 h 160090"/>
                <a:gd name="connsiteX3" fmla="*/ 136055 w 161019"/>
                <a:gd name="connsiteY3" fmla="*/ 1057 h 160090"/>
                <a:gd name="connsiteX4" fmla="*/ 134253 w 161019"/>
                <a:gd name="connsiteY4" fmla="*/ 2412 h 160090"/>
                <a:gd name="connsiteX5" fmla="*/ 2420 w 161019"/>
                <a:gd name="connsiteY5" fmla="*/ 133459 h 160090"/>
                <a:gd name="connsiteX6" fmla="*/ 2456 w 161019"/>
                <a:gd name="connsiteY6" fmla="*/ 145162 h 160090"/>
                <a:gd name="connsiteX7" fmla="*/ 4226 w 161019"/>
                <a:gd name="connsiteY7" fmla="*/ 146495 h 1600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61019" h="160090">
                  <a:moveTo>
                    <a:pt x="4226" y="146495"/>
                  </a:moveTo>
                  <a:cubicBezTo>
                    <a:pt x="54676" y="174926"/>
                    <a:pt x="118760" y="157320"/>
                    <a:pt x="147361" y="107170"/>
                  </a:cubicBezTo>
                  <a:cubicBezTo>
                    <a:pt x="165571" y="75241"/>
                    <a:pt x="165573" y="36152"/>
                    <a:pt x="147367" y="4222"/>
                  </a:cubicBezTo>
                  <a:cubicBezTo>
                    <a:pt x="145123" y="243"/>
                    <a:pt x="140058" y="-1174"/>
                    <a:pt x="136055" y="1057"/>
                  </a:cubicBezTo>
                  <a:cubicBezTo>
                    <a:pt x="135395" y="1425"/>
                    <a:pt x="134789" y="1880"/>
                    <a:pt x="134253" y="2412"/>
                  </a:cubicBezTo>
                  <a:lnTo>
                    <a:pt x="2420" y="133459"/>
                  </a:lnTo>
                  <a:cubicBezTo>
                    <a:pt x="-821" y="136700"/>
                    <a:pt x="-805" y="141940"/>
                    <a:pt x="2456" y="145162"/>
                  </a:cubicBezTo>
                  <a:cubicBezTo>
                    <a:pt x="2984" y="145683"/>
                    <a:pt x="3579" y="146131"/>
                    <a:pt x="4226" y="146495"/>
                  </a:cubicBezTo>
                  <a:close/>
                </a:path>
              </a:pathLst>
            </a:custGeom>
            <a:solidFill>
              <a:schemeClr val="bg1"/>
            </a:solidFill>
            <a:ln w="1529" cap="flat">
              <a:noFill/>
              <a:prstDash val="solid"/>
              <a:miter/>
            </a:ln>
          </p:spPr>
          <p:txBody>
            <a:bodyPr rtlCol="0" anchor="ctr"/>
            <a:lstStyle/>
            <a:p>
              <a:endParaRPr lang="ja-JP" altLang="en-US"/>
            </a:p>
          </p:txBody>
        </p:sp>
        <p:sp>
          <p:nvSpPr>
            <p:cNvPr id="16" name="フリーフォーム 15">
              <a:extLst>
                <a:ext uri="{FF2B5EF4-FFF2-40B4-BE49-F238E27FC236}">
                  <a16:creationId xmlns:a16="http://schemas.microsoft.com/office/drawing/2014/main" id="{24969605-CE00-509D-BE25-FE86A0D91A9F}"/>
                </a:ext>
              </a:extLst>
            </p:cNvPr>
            <p:cNvSpPr/>
            <p:nvPr/>
          </p:nvSpPr>
          <p:spPr>
            <a:xfrm>
              <a:off x="736785" y="440671"/>
              <a:ext cx="60996" cy="61251"/>
            </a:xfrm>
            <a:custGeom>
              <a:avLst/>
              <a:gdLst>
                <a:gd name="connsiteX0" fmla="*/ 60985 w 60996"/>
                <a:gd name="connsiteY0" fmla="*/ 31055 h 61251"/>
                <a:gd name="connsiteX1" fmla="*/ 31348 w 60996"/>
                <a:gd name="connsiteY1" fmla="*/ 61248 h 61251"/>
                <a:gd name="connsiteX2" fmla="*/ 30701 w 60996"/>
                <a:gd name="connsiteY2" fmla="*/ 61249 h 61251"/>
                <a:gd name="connsiteX3" fmla="*/ 5 w 60996"/>
                <a:gd name="connsiteY3" fmla="*/ 31499 h 61251"/>
                <a:gd name="connsiteX4" fmla="*/ 4 w 60996"/>
                <a:gd name="connsiteY4" fmla="*/ 30826 h 61251"/>
                <a:gd name="connsiteX5" fmla="*/ 29986 w 60996"/>
                <a:gd name="connsiteY5" fmla="*/ 4 h 61251"/>
                <a:gd name="connsiteX6" fmla="*/ 60992 w 60996"/>
                <a:gd name="connsiteY6" fmla="*/ 29807 h 61251"/>
                <a:gd name="connsiteX7" fmla="*/ 60985 w 60996"/>
                <a:gd name="connsiteY7" fmla="*/ 31131 h 612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60996" h="61251">
                  <a:moveTo>
                    <a:pt x="60985" y="31055"/>
                  </a:moveTo>
                  <a:cubicBezTo>
                    <a:pt x="61189" y="47528"/>
                    <a:pt x="47920" y="61046"/>
                    <a:pt x="31348" y="61248"/>
                  </a:cubicBezTo>
                  <a:cubicBezTo>
                    <a:pt x="31132" y="61251"/>
                    <a:pt x="30917" y="61251"/>
                    <a:pt x="30701" y="61249"/>
                  </a:cubicBezTo>
                  <a:cubicBezTo>
                    <a:pt x="13961" y="61460"/>
                    <a:pt x="217" y="48141"/>
                    <a:pt x="5" y="31499"/>
                  </a:cubicBezTo>
                  <a:cubicBezTo>
                    <a:pt x="3" y="31275"/>
                    <a:pt x="2" y="31051"/>
                    <a:pt x="4" y="30826"/>
                  </a:cubicBezTo>
                  <a:cubicBezTo>
                    <a:pt x="-279" y="14085"/>
                    <a:pt x="13144" y="286"/>
                    <a:pt x="29986" y="4"/>
                  </a:cubicBezTo>
                  <a:cubicBezTo>
                    <a:pt x="46827" y="-277"/>
                    <a:pt x="60709" y="13066"/>
                    <a:pt x="60992" y="29807"/>
                  </a:cubicBezTo>
                  <a:cubicBezTo>
                    <a:pt x="61000" y="30248"/>
                    <a:pt x="60997" y="30689"/>
                    <a:pt x="60985" y="31131"/>
                  </a:cubicBezTo>
                  <a:close/>
                </a:path>
              </a:pathLst>
            </a:custGeom>
            <a:solidFill>
              <a:srgbClr val="F49F35"/>
            </a:solidFill>
            <a:ln w="1529" cap="flat">
              <a:noFill/>
              <a:prstDash val="solid"/>
              <a:miter/>
            </a:ln>
          </p:spPr>
          <p:txBody>
            <a:bodyPr rtlCol="0" anchor="ctr"/>
            <a:lstStyle/>
            <a:p>
              <a:endParaRPr lang="ja-JP" altLang="en-US"/>
            </a:p>
          </p:txBody>
        </p:sp>
      </p:grpSp>
    </p:spTree>
    <p:extLst>
      <p:ext uri="{BB962C8B-B14F-4D97-AF65-F5344CB8AC3E}">
        <p14:creationId xmlns:p14="http://schemas.microsoft.com/office/powerpoint/2010/main" val="1669702786"/>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3_タイトル スライド">
    <p:bg>
      <p:bgPr>
        <a:gradFill flip="none" rotWithShape="1">
          <a:gsLst>
            <a:gs pos="0">
              <a:srgbClr val="1A96F0"/>
            </a:gs>
            <a:gs pos="82000">
              <a:srgbClr val="62D3C9"/>
            </a:gs>
          </a:gsLst>
          <a:path path="circle">
            <a:fillToRect r="100000" b="100000"/>
          </a:path>
          <a:tileRect l="-100000" t="-100000"/>
        </a:gradFill>
        <a:effectLst/>
      </p:bgPr>
    </p:bg>
    <p:spTree>
      <p:nvGrpSpPr>
        <p:cNvPr id="1" name=""/>
        <p:cNvGrpSpPr/>
        <p:nvPr/>
      </p:nvGrpSpPr>
      <p:grpSpPr>
        <a:xfrm>
          <a:off x="0" y="0"/>
          <a:ext cx="0" cy="0"/>
          <a:chOff x="0" y="0"/>
          <a:chExt cx="0" cy="0"/>
        </a:xfrm>
      </p:grpSpPr>
      <p:sp>
        <p:nvSpPr>
          <p:cNvPr id="3" name="日付プレースホルダー 3">
            <a:extLst>
              <a:ext uri="{FF2B5EF4-FFF2-40B4-BE49-F238E27FC236}">
                <a16:creationId xmlns:a16="http://schemas.microsoft.com/office/drawing/2014/main" id="{D8C9F533-8AD1-64BA-DE27-9617B108CE74}"/>
              </a:ext>
            </a:extLst>
          </p:cNvPr>
          <p:cNvSpPr>
            <a:spLocks noGrp="1"/>
          </p:cNvSpPr>
          <p:nvPr>
            <p:ph type="dt" sz="half" idx="10"/>
          </p:nvPr>
        </p:nvSpPr>
        <p:spPr>
          <a:xfrm>
            <a:off x="132144" y="6519944"/>
            <a:ext cx="2743200" cy="247831"/>
          </a:xfrm>
        </p:spPr>
        <p:txBody>
          <a:bodyPr/>
          <a:lstStyle>
            <a:lvl1pPr>
              <a:defRPr sz="900" b="0" i="0">
                <a:solidFill>
                  <a:schemeClr val="bg1"/>
                </a:solidFill>
                <a:latin typeface="Montserrat Medium" pitchFamily="2" charset="0"/>
                <a:cs typeface="Futura Medium" panose="020B0602020204020303" pitchFamily="34" charset="-79"/>
              </a:defRPr>
            </a:lvl1pPr>
          </a:lstStyle>
          <a:p>
            <a:r>
              <a:rPr lang="en-US" altLang="ja-JP"/>
              <a:t>© Cone Inc</a:t>
            </a:r>
            <a:endParaRPr lang="ja-JP" altLang="en-US"/>
          </a:p>
        </p:txBody>
      </p:sp>
      <p:sp>
        <p:nvSpPr>
          <p:cNvPr id="4" name="スライド番号プレースホルダー 5">
            <a:extLst>
              <a:ext uri="{FF2B5EF4-FFF2-40B4-BE49-F238E27FC236}">
                <a16:creationId xmlns:a16="http://schemas.microsoft.com/office/drawing/2014/main" id="{65C81296-FFA6-72C7-A5BD-6C5F984E9014}"/>
              </a:ext>
            </a:extLst>
          </p:cNvPr>
          <p:cNvSpPr>
            <a:spLocks noGrp="1"/>
          </p:cNvSpPr>
          <p:nvPr>
            <p:ph type="sldNum" sz="quarter" idx="12"/>
          </p:nvPr>
        </p:nvSpPr>
        <p:spPr>
          <a:xfrm>
            <a:off x="9316656" y="6519943"/>
            <a:ext cx="2743200" cy="247831"/>
          </a:xfrm>
        </p:spPr>
        <p:txBody>
          <a:bodyPr/>
          <a:lstStyle>
            <a:lvl1pPr>
              <a:defRPr sz="1000" b="0" i="0">
                <a:solidFill>
                  <a:schemeClr val="bg1"/>
                </a:solidFill>
                <a:latin typeface="Montserrat Medium" pitchFamily="2" charset="0"/>
                <a:cs typeface="Futura Medium" panose="020B0602020204020303" pitchFamily="34" charset="-79"/>
              </a:defRPr>
            </a:lvl1pPr>
          </a:lstStyle>
          <a:p>
            <a:fld id="{E310EA0D-2252-9045-A82C-BA460C3629D0}" type="slidenum">
              <a:rPr lang="ja-JP" altLang="en-US" smtClean="0"/>
              <a:pPr/>
              <a:t>‹#›</a:t>
            </a:fld>
            <a:endParaRPr lang="ja-JP" altLang="en-US"/>
          </a:p>
        </p:txBody>
      </p:sp>
      <p:grpSp>
        <p:nvGrpSpPr>
          <p:cNvPr id="5" name="グループ化 4">
            <a:extLst>
              <a:ext uri="{FF2B5EF4-FFF2-40B4-BE49-F238E27FC236}">
                <a16:creationId xmlns:a16="http://schemas.microsoft.com/office/drawing/2014/main" id="{198C1BA7-AF9A-87FD-8EF8-EF6030655F01}"/>
              </a:ext>
            </a:extLst>
          </p:cNvPr>
          <p:cNvGrpSpPr/>
          <p:nvPr userDrawn="1"/>
        </p:nvGrpSpPr>
        <p:grpSpPr>
          <a:xfrm>
            <a:off x="10838654" y="381718"/>
            <a:ext cx="1016090" cy="200790"/>
            <a:chOff x="552525" y="440671"/>
            <a:chExt cx="1210953" cy="239296"/>
          </a:xfrm>
        </p:grpSpPr>
        <p:sp>
          <p:nvSpPr>
            <p:cNvPr id="6" name="フリーフォーム 5">
              <a:extLst>
                <a:ext uri="{FF2B5EF4-FFF2-40B4-BE49-F238E27FC236}">
                  <a16:creationId xmlns:a16="http://schemas.microsoft.com/office/drawing/2014/main" id="{191C3160-8649-4009-673A-0CE31D78B3F5}"/>
                </a:ext>
              </a:extLst>
            </p:cNvPr>
            <p:cNvSpPr/>
            <p:nvPr/>
          </p:nvSpPr>
          <p:spPr>
            <a:xfrm>
              <a:off x="859517" y="510561"/>
              <a:ext cx="141993" cy="149361"/>
            </a:xfrm>
            <a:custGeom>
              <a:avLst/>
              <a:gdLst>
                <a:gd name="connsiteX0" fmla="*/ 0 w 141993"/>
                <a:gd name="connsiteY0" fmla="*/ 74536 h 149361"/>
                <a:gd name="connsiteX1" fmla="*/ 79375 w 141993"/>
                <a:gd name="connsiteY1" fmla="*/ 0 h 149361"/>
                <a:gd name="connsiteX2" fmla="*/ 141993 w 141993"/>
                <a:gd name="connsiteY2" fmla="*/ 33846 h 149361"/>
                <a:gd name="connsiteX3" fmla="*/ 115627 w 141993"/>
                <a:gd name="connsiteY3" fmla="*/ 49164 h 149361"/>
                <a:gd name="connsiteX4" fmla="*/ 79099 w 141993"/>
                <a:gd name="connsiteY4" fmla="*/ 28963 h 149361"/>
                <a:gd name="connsiteX5" fmla="*/ 34599 w 141993"/>
                <a:gd name="connsiteY5" fmla="*/ 74597 h 149361"/>
                <a:gd name="connsiteX6" fmla="*/ 79099 w 141993"/>
                <a:gd name="connsiteY6" fmla="*/ 120232 h 149361"/>
                <a:gd name="connsiteX7" fmla="*/ 115627 w 141993"/>
                <a:gd name="connsiteY7" fmla="*/ 100016 h 149361"/>
                <a:gd name="connsiteX8" fmla="*/ 141993 w 141993"/>
                <a:gd name="connsiteY8" fmla="*/ 115227 h 149361"/>
                <a:gd name="connsiteX9" fmla="*/ 79375 w 141993"/>
                <a:gd name="connsiteY9" fmla="*/ 149362 h 149361"/>
                <a:gd name="connsiteX10" fmla="*/ 0 w 141993"/>
                <a:gd name="connsiteY10" fmla="*/ 74536 h 1493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41993" h="149361">
                  <a:moveTo>
                    <a:pt x="0" y="74536"/>
                  </a:moveTo>
                  <a:cubicBezTo>
                    <a:pt x="0" y="30864"/>
                    <a:pt x="32962" y="0"/>
                    <a:pt x="79375" y="0"/>
                  </a:cubicBezTo>
                  <a:cubicBezTo>
                    <a:pt x="107929" y="0"/>
                    <a:pt x="130730" y="11728"/>
                    <a:pt x="141993" y="33846"/>
                  </a:cubicBezTo>
                  <a:lnTo>
                    <a:pt x="115627" y="49164"/>
                  </a:lnTo>
                  <a:cubicBezTo>
                    <a:pt x="107998" y="36384"/>
                    <a:pt x="94046" y="28668"/>
                    <a:pt x="79099" y="28963"/>
                  </a:cubicBezTo>
                  <a:cubicBezTo>
                    <a:pt x="53835" y="28963"/>
                    <a:pt x="34599" y="46441"/>
                    <a:pt x="34599" y="74597"/>
                  </a:cubicBezTo>
                  <a:cubicBezTo>
                    <a:pt x="34599" y="102997"/>
                    <a:pt x="53835" y="120232"/>
                    <a:pt x="79099" y="120232"/>
                  </a:cubicBezTo>
                  <a:cubicBezTo>
                    <a:pt x="94051" y="120530"/>
                    <a:pt x="108006" y="112806"/>
                    <a:pt x="115627" y="100016"/>
                  </a:cubicBezTo>
                  <a:lnTo>
                    <a:pt x="141993" y="115227"/>
                  </a:lnTo>
                  <a:cubicBezTo>
                    <a:pt x="130730" y="137071"/>
                    <a:pt x="107929" y="149362"/>
                    <a:pt x="79375" y="149362"/>
                  </a:cubicBezTo>
                  <a:cubicBezTo>
                    <a:pt x="32962" y="149347"/>
                    <a:pt x="0" y="118224"/>
                    <a:pt x="0" y="74536"/>
                  </a:cubicBezTo>
                  <a:close/>
                </a:path>
              </a:pathLst>
            </a:custGeom>
            <a:solidFill>
              <a:schemeClr val="bg1"/>
            </a:solidFill>
            <a:ln w="1529" cap="flat">
              <a:noFill/>
              <a:prstDash val="solid"/>
              <a:miter/>
            </a:ln>
          </p:spPr>
          <p:txBody>
            <a:bodyPr rtlCol="0" anchor="ctr"/>
            <a:lstStyle/>
            <a:p>
              <a:endParaRPr lang="ja-JP" altLang="en-US"/>
            </a:p>
          </p:txBody>
        </p:sp>
        <p:sp>
          <p:nvSpPr>
            <p:cNvPr id="7" name="フリーフォーム 6">
              <a:extLst>
                <a:ext uri="{FF2B5EF4-FFF2-40B4-BE49-F238E27FC236}">
                  <a16:creationId xmlns:a16="http://schemas.microsoft.com/office/drawing/2014/main" id="{E9BE7EEF-CB72-2081-78EA-377F46E67C26}"/>
                </a:ext>
              </a:extLst>
            </p:cNvPr>
            <p:cNvSpPr/>
            <p:nvPr/>
          </p:nvSpPr>
          <p:spPr>
            <a:xfrm>
              <a:off x="1023760" y="567908"/>
              <a:ext cx="75518" cy="28323"/>
            </a:xfrm>
            <a:custGeom>
              <a:avLst/>
              <a:gdLst>
                <a:gd name="connsiteX0" fmla="*/ 0 w 75518"/>
                <a:gd name="connsiteY0" fmla="*/ 0 h 28323"/>
                <a:gd name="connsiteX1" fmla="*/ 75518 w 75518"/>
                <a:gd name="connsiteY1" fmla="*/ 0 h 28323"/>
                <a:gd name="connsiteX2" fmla="*/ 75518 w 75518"/>
                <a:gd name="connsiteY2" fmla="*/ 28324 h 28323"/>
                <a:gd name="connsiteX3" fmla="*/ 0 w 75518"/>
                <a:gd name="connsiteY3" fmla="*/ 28324 h 28323"/>
              </a:gdLst>
              <a:ahLst/>
              <a:cxnLst>
                <a:cxn ang="0">
                  <a:pos x="connsiteX0" y="connsiteY0"/>
                </a:cxn>
                <a:cxn ang="0">
                  <a:pos x="connsiteX1" y="connsiteY1"/>
                </a:cxn>
                <a:cxn ang="0">
                  <a:pos x="connsiteX2" y="connsiteY2"/>
                </a:cxn>
                <a:cxn ang="0">
                  <a:pos x="connsiteX3" y="connsiteY3"/>
                </a:cxn>
              </a:cxnLst>
              <a:rect l="l" t="t" r="r" b="b"/>
              <a:pathLst>
                <a:path w="75518" h="28323">
                  <a:moveTo>
                    <a:pt x="0" y="0"/>
                  </a:moveTo>
                  <a:lnTo>
                    <a:pt x="75518" y="0"/>
                  </a:lnTo>
                  <a:lnTo>
                    <a:pt x="75518" y="28324"/>
                  </a:lnTo>
                  <a:lnTo>
                    <a:pt x="0" y="28324"/>
                  </a:lnTo>
                  <a:close/>
                </a:path>
              </a:pathLst>
            </a:custGeom>
            <a:solidFill>
              <a:schemeClr val="bg1"/>
            </a:solidFill>
            <a:ln w="1529" cap="flat">
              <a:noFill/>
              <a:prstDash val="solid"/>
              <a:miter/>
            </a:ln>
          </p:spPr>
          <p:txBody>
            <a:bodyPr rtlCol="0" anchor="ctr"/>
            <a:lstStyle/>
            <a:p>
              <a:endParaRPr lang="ja-JP" altLang="en-US"/>
            </a:p>
          </p:txBody>
        </p:sp>
        <p:sp>
          <p:nvSpPr>
            <p:cNvPr id="9" name="フリーフォーム 8">
              <a:extLst>
                <a:ext uri="{FF2B5EF4-FFF2-40B4-BE49-F238E27FC236}">
                  <a16:creationId xmlns:a16="http://schemas.microsoft.com/office/drawing/2014/main" id="{BCEC7DC1-7A33-7EEC-C3C5-13262DA0B477}"/>
                </a:ext>
              </a:extLst>
            </p:cNvPr>
            <p:cNvSpPr/>
            <p:nvPr/>
          </p:nvSpPr>
          <p:spPr>
            <a:xfrm>
              <a:off x="1120151" y="510606"/>
              <a:ext cx="128526" cy="149316"/>
            </a:xfrm>
            <a:custGeom>
              <a:avLst/>
              <a:gdLst>
                <a:gd name="connsiteX0" fmla="*/ 0 w 128526"/>
                <a:gd name="connsiteY0" fmla="*/ 132918 h 149316"/>
                <a:gd name="connsiteX1" fmla="*/ 13191 w 128526"/>
                <a:gd name="connsiteY1" fmla="*/ 107059 h 149316"/>
                <a:gd name="connsiteX2" fmla="*/ 64271 w 128526"/>
                <a:gd name="connsiteY2" fmla="*/ 121525 h 149316"/>
                <a:gd name="connsiteX3" fmla="*/ 95029 w 128526"/>
                <a:gd name="connsiteY3" fmla="*/ 105416 h 149316"/>
                <a:gd name="connsiteX4" fmla="*/ 4392 w 128526"/>
                <a:gd name="connsiteY4" fmla="*/ 45635 h 149316"/>
                <a:gd name="connsiteX5" fmla="*/ 68938 w 128526"/>
                <a:gd name="connsiteY5" fmla="*/ 0 h 149316"/>
                <a:gd name="connsiteX6" fmla="*/ 123859 w 128526"/>
                <a:gd name="connsiteY6" fmla="*/ 12550 h 149316"/>
                <a:gd name="connsiteX7" fmla="*/ 110684 w 128526"/>
                <a:gd name="connsiteY7" fmla="*/ 38470 h 149316"/>
                <a:gd name="connsiteX8" fmla="*/ 68663 w 128526"/>
                <a:gd name="connsiteY8" fmla="*/ 27548 h 149316"/>
                <a:gd name="connsiteX9" fmla="*/ 37905 w 128526"/>
                <a:gd name="connsiteY9" fmla="*/ 43931 h 149316"/>
                <a:gd name="connsiteX10" fmla="*/ 128527 w 128526"/>
                <a:gd name="connsiteY10" fmla="*/ 104275 h 149316"/>
                <a:gd name="connsiteX11" fmla="*/ 62067 w 128526"/>
                <a:gd name="connsiteY11" fmla="*/ 149316 h 149316"/>
                <a:gd name="connsiteX12" fmla="*/ 0 w 128526"/>
                <a:gd name="connsiteY12" fmla="*/ 132918 h 1493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28526" h="149316">
                  <a:moveTo>
                    <a:pt x="0" y="132918"/>
                  </a:moveTo>
                  <a:lnTo>
                    <a:pt x="13191" y="107059"/>
                  </a:lnTo>
                  <a:cubicBezTo>
                    <a:pt x="26091" y="115516"/>
                    <a:pt x="45862" y="121525"/>
                    <a:pt x="64271" y="121525"/>
                  </a:cubicBezTo>
                  <a:cubicBezTo>
                    <a:pt x="85970" y="121525"/>
                    <a:pt x="95029" y="115440"/>
                    <a:pt x="95029" y="105416"/>
                  </a:cubicBezTo>
                  <a:cubicBezTo>
                    <a:pt x="95029" y="77579"/>
                    <a:pt x="4392" y="103788"/>
                    <a:pt x="4392" y="45635"/>
                  </a:cubicBezTo>
                  <a:cubicBezTo>
                    <a:pt x="4392" y="18056"/>
                    <a:pt x="29381" y="0"/>
                    <a:pt x="68938" y="0"/>
                  </a:cubicBezTo>
                  <a:cubicBezTo>
                    <a:pt x="88434" y="0"/>
                    <a:pt x="110684" y="4640"/>
                    <a:pt x="123859" y="12550"/>
                  </a:cubicBezTo>
                  <a:lnTo>
                    <a:pt x="110684" y="38470"/>
                  </a:lnTo>
                  <a:cubicBezTo>
                    <a:pt x="97951" y="31063"/>
                    <a:pt x="83413" y="27284"/>
                    <a:pt x="68663" y="27548"/>
                  </a:cubicBezTo>
                  <a:cubicBezTo>
                    <a:pt x="47790" y="27548"/>
                    <a:pt x="37905" y="34378"/>
                    <a:pt x="37905" y="43931"/>
                  </a:cubicBezTo>
                  <a:cubicBezTo>
                    <a:pt x="37905" y="73411"/>
                    <a:pt x="128527" y="47217"/>
                    <a:pt x="128527" y="104275"/>
                  </a:cubicBezTo>
                  <a:cubicBezTo>
                    <a:pt x="128527" y="131565"/>
                    <a:pt x="103262" y="149316"/>
                    <a:pt x="62067" y="149316"/>
                  </a:cubicBezTo>
                  <a:cubicBezTo>
                    <a:pt x="37629" y="149301"/>
                    <a:pt x="13191" y="142197"/>
                    <a:pt x="0" y="132918"/>
                  </a:cubicBezTo>
                  <a:close/>
                </a:path>
              </a:pathLst>
            </a:custGeom>
            <a:solidFill>
              <a:schemeClr val="bg1"/>
            </a:solidFill>
            <a:ln w="1529" cap="flat">
              <a:noFill/>
              <a:prstDash val="solid"/>
              <a:miter/>
            </a:ln>
          </p:spPr>
          <p:txBody>
            <a:bodyPr rtlCol="0" anchor="ctr"/>
            <a:lstStyle/>
            <a:p>
              <a:endParaRPr lang="ja-JP" altLang="en-US"/>
            </a:p>
          </p:txBody>
        </p:sp>
        <p:sp>
          <p:nvSpPr>
            <p:cNvPr id="10" name="フリーフォーム 9">
              <a:extLst>
                <a:ext uri="{FF2B5EF4-FFF2-40B4-BE49-F238E27FC236}">
                  <a16:creationId xmlns:a16="http://schemas.microsoft.com/office/drawing/2014/main" id="{1CCCEE36-C8FA-53D4-B58A-49193E9F272C}"/>
                </a:ext>
              </a:extLst>
            </p:cNvPr>
            <p:cNvSpPr/>
            <p:nvPr/>
          </p:nvSpPr>
          <p:spPr>
            <a:xfrm>
              <a:off x="1278350" y="455419"/>
              <a:ext cx="34323" cy="202571"/>
            </a:xfrm>
            <a:custGeom>
              <a:avLst/>
              <a:gdLst>
                <a:gd name="connsiteX0" fmla="*/ 0 w 34323"/>
                <a:gd name="connsiteY0" fmla="*/ 0 h 202571"/>
                <a:gd name="connsiteX1" fmla="*/ 34324 w 34323"/>
                <a:gd name="connsiteY1" fmla="*/ 0 h 202571"/>
                <a:gd name="connsiteX2" fmla="*/ 34324 w 34323"/>
                <a:gd name="connsiteY2" fmla="*/ 202572 h 202571"/>
                <a:gd name="connsiteX3" fmla="*/ 0 w 34323"/>
                <a:gd name="connsiteY3" fmla="*/ 202572 h 202571"/>
              </a:gdLst>
              <a:ahLst/>
              <a:cxnLst>
                <a:cxn ang="0">
                  <a:pos x="connsiteX0" y="connsiteY0"/>
                </a:cxn>
                <a:cxn ang="0">
                  <a:pos x="connsiteX1" y="connsiteY1"/>
                </a:cxn>
                <a:cxn ang="0">
                  <a:pos x="connsiteX2" y="connsiteY2"/>
                </a:cxn>
                <a:cxn ang="0">
                  <a:pos x="connsiteX3" y="connsiteY3"/>
                </a:cxn>
              </a:cxnLst>
              <a:rect l="l" t="t" r="r" b="b"/>
              <a:pathLst>
                <a:path w="34323" h="202571">
                  <a:moveTo>
                    <a:pt x="0" y="0"/>
                  </a:moveTo>
                  <a:lnTo>
                    <a:pt x="34324" y="0"/>
                  </a:lnTo>
                  <a:lnTo>
                    <a:pt x="34324" y="202572"/>
                  </a:lnTo>
                  <a:lnTo>
                    <a:pt x="0" y="202572"/>
                  </a:lnTo>
                  <a:close/>
                </a:path>
              </a:pathLst>
            </a:custGeom>
            <a:solidFill>
              <a:schemeClr val="bg1"/>
            </a:solidFill>
            <a:ln w="1529" cap="flat">
              <a:noFill/>
              <a:prstDash val="solid"/>
              <a:miter/>
            </a:ln>
          </p:spPr>
          <p:txBody>
            <a:bodyPr rtlCol="0" anchor="ctr"/>
            <a:lstStyle/>
            <a:p>
              <a:endParaRPr lang="ja-JP" altLang="en-US"/>
            </a:p>
          </p:txBody>
        </p:sp>
        <p:sp>
          <p:nvSpPr>
            <p:cNvPr id="11" name="フリーフォーム 10">
              <a:extLst>
                <a:ext uri="{FF2B5EF4-FFF2-40B4-BE49-F238E27FC236}">
                  <a16:creationId xmlns:a16="http://schemas.microsoft.com/office/drawing/2014/main" id="{E78C5F20-DEF1-63A0-88A5-EF7DB77A088D}"/>
                </a:ext>
              </a:extLst>
            </p:cNvPr>
            <p:cNvSpPr/>
            <p:nvPr/>
          </p:nvSpPr>
          <p:spPr>
            <a:xfrm>
              <a:off x="1353042" y="447235"/>
              <a:ext cx="43949" cy="210755"/>
            </a:xfrm>
            <a:custGeom>
              <a:avLst/>
              <a:gdLst>
                <a:gd name="connsiteX0" fmla="*/ 0 w 43949"/>
                <a:gd name="connsiteY0" fmla="*/ 20475 h 210755"/>
                <a:gd name="connsiteX1" fmla="*/ 21975 w 43949"/>
                <a:gd name="connsiteY1" fmla="*/ 0 h 210755"/>
                <a:gd name="connsiteX2" fmla="*/ 43949 w 43949"/>
                <a:gd name="connsiteY2" fmla="*/ 19699 h 210755"/>
                <a:gd name="connsiteX3" fmla="*/ 21975 w 43949"/>
                <a:gd name="connsiteY3" fmla="*/ 40995 h 210755"/>
                <a:gd name="connsiteX4" fmla="*/ 0 w 43949"/>
                <a:gd name="connsiteY4" fmla="*/ 20475 h 210755"/>
                <a:gd name="connsiteX5" fmla="*/ 4667 w 43949"/>
                <a:gd name="connsiteY5" fmla="*/ 64968 h 210755"/>
                <a:gd name="connsiteX6" fmla="*/ 39006 w 43949"/>
                <a:gd name="connsiteY6" fmla="*/ 64968 h 210755"/>
                <a:gd name="connsiteX7" fmla="*/ 39006 w 43949"/>
                <a:gd name="connsiteY7" fmla="*/ 210756 h 210755"/>
                <a:gd name="connsiteX8" fmla="*/ 4667 w 43949"/>
                <a:gd name="connsiteY8" fmla="*/ 210756 h 21075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3949" h="210755">
                  <a:moveTo>
                    <a:pt x="0" y="20475"/>
                  </a:moveTo>
                  <a:cubicBezTo>
                    <a:pt x="0" y="9005"/>
                    <a:pt x="9350" y="0"/>
                    <a:pt x="21975" y="0"/>
                  </a:cubicBezTo>
                  <a:cubicBezTo>
                    <a:pt x="34599" y="0"/>
                    <a:pt x="43949" y="8458"/>
                    <a:pt x="43949" y="19699"/>
                  </a:cubicBezTo>
                  <a:cubicBezTo>
                    <a:pt x="43949" y="31716"/>
                    <a:pt x="34890" y="40995"/>
                    <a:pt x="21975" y="40995"/>
                  </a:cubicBezTo>
                  <a:cubicBezTo>
                    <a:pt x="9350" y="40995"/>
                    <a:pt x="0" y="31944"/>
                    <a:pt x="0" y="20475"/>
                  </a:cubicBezTo>
                  <a:close/>
                  <a:moveTo>
                    <a:pt x="4667" y="64968"/>
                  </a:moveTo>
                  <a:lnTo>
                    <a:pt x="39006" y="64968"/>
                  </a:lnTo>
                  <a:lnTo>
                    <a:pt x="39006" y="210756"/>
                  </a:lnTo>
                  <a:lnTo>
                    <a:pt x="4667" y="210756"/>
                  </a:lnTo>
                  <a:close/>
                </a:path>
              </a:pathLst>
            </a:custGeom>
            <a:solidFill>
              <a:schemeClr val="bg1"/>
            </a:solidFill>
            <a:ln w="1529" cap="flat">
              <a:noFill/>
              <a:prstDash val="solid"/>
              <a:miter/>
            </a:ln>
          </p:spPr>
          <p:txBody>
            <a:bodyPr rtlCol="0" anchor="ctr"/>
            <a:lstStyle/>
            <a:p>
              <a:endParaRPr lang="ja-JP" altLang="en-US"/>
            </a:p>
          </p:txBody>
        </p:sp>
        <p:sp>
          <p:nvSpPr>
            <p:cNvPr id="12" name="フリーフォーム 11">
              <a:extLst>
                <a:ext uri="{FF2B5EF4-FFF2-40B4-BE49-F238E27FC236}">
                  <a16:creationId xmlns:a16="http://schemas.microsoft.com/office/drawing/2014/main" id="{65DD77C0-50E2-C076-B4B7-C362B96EA424}"/>
                </a:ext>
              </a:extLst>
            </p:cNvPr>
            <p:cNvSpPr/>
            <p:nvPr/>
          </p:nvSpPr>
          <p:spPr>
            <a:xfrm>
              <a:off x="1424995" y="455419"/>
              <a:ext cx="155719" cy="204488"/>
            </a:xfrm>
            <a:custGeom>
              <a:avLst/>
              <a:gdLst>
                <a:gd name="connsiteX0" fmla="*/ 155720 w 155719"/>
                <a:gd name="connsiteY0" fmla="*/ 0 h 204488"/>
                <a:gd name="connsiteX1" fmla="*/ 155720 w 155719"/>
                <a:gd name="connsiteY1" fmla="*/ 202572 h 204488"/>
                <a:gd name="connsiteX2" fmla="*/ 122773 w 155719"/>
                <a:gd name="connsiteY2" fmla="*/ 202572 h 204488"/>
                <a:gd name="connsiteX3" fmla="*/ 122773 w 155719"/>
                <a:gd name="connsiteY3" fmla="*/ 183740 h 204488"/>
                <a:gd name="connsiteX4" fmla="*/ 74156 w 155719"/>
                <a:gd name="connsiteY4" fmla="*/ 204489 h 204488"/>
                <a:gd name="connsiteX5" fmla="*/ 0 w 155719"/>
                <a:gd name="connsiteY5" fmla="*/ 129678 h 204488"/>
                <a:gd name="connsiteX6" fmla="*/ 74156 w 155719"/>
                <a:gd name="connsiteY6" fmla="*/ 55142 h 204488"/>
                <a:gd name="connsiteX7" fmla="*/ 121396 w 155719"/>
                <a:gd name="connsiteY7" fmla="*/ 74795 h 204488"/>
                <a:gd name="connsiteX8" fmla="*/ 121396 w 155719"/>
                <a:gd name="connsiteY8" fmla="*/ 0 h 204488"/>
                <a:gd name="connsiteX9" fmla="*/ 121947 w 155719"/>
                <a:gd name="connsiteY9" fmla="*/ 129678 h 204488"/>
                <a:gd name="connsiteX10" fmla="*/ 78273 w 155719"/>
                <a:gd name="connsiteY10" fmla="*/ 84044 h 204488"/>
                <a:gd name="connsiteX11" fmla="*/ 34615 w 155719"/>
                <a:gd name="connsiteY11" fmla="*/ 129678 h 204488"/>
                <a:gd name="connsiteX12" fmla="*/ 78273 w 155719"/>
                <a:gd name="connsiteY12" fmla="*/ 175313 h 204488"/>
                <a:gd name="connsiteX13" fmla="*/ 121947 w 155719"/>
                <a:gd name="connsiteY13" fmla="*/ 129678 h 2044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155719" h="204488">
                  <a:moveTo>
                    <a:pt x="155720" y="0"/>
                  </a:moveTo>
                  <a:lnTo>
                    <a:pt x="155720" y="202572"/>
                  </a:lnTo>
                  <a:lnTo>
                    <a:pt x="122773" y="202572"/>
                  </a:lnTo>
                  <a:lnTo>
                    <a:pt x="122773" y="183740"/>
                  </a:lnTo>
                  <a:cubicBezTo>
                    <a:pt x="111235" y="197659"/>
                    <a:pt x="94203" y="204489"/>
                    <a:pt x="74156" y="204489"/>
                  </a:cubicBezTo>
                  <a:cubicBezTo>
                    <a:pt x="31585" y="204489"/>
                    <a:pt x="0" y="175009"/>
                    <a:pt x="0" y="129678"/>
                  </a:cubicBezTo>
                  <a:cubicBezTo>
                    <a:pt x="0" y="84348"/>
                    <a:pt x="31585" y="55142"/>
                    <a:pt x="74156" y="55142"/>
                  </a:cubicBezTo>
                  <a:cubicBezTo>
                    <a:pt x="93101" y="55142"/>
                    <a:pt x="109858" y="61409"/>
                    <a:pt x="121396" y="74795"/>
                  </a:cubicBezTo>
                  <a:lnTo>
                    <a:pt x="121396" y="0"/>
                  </a:lnTo>
                  <a:close/>
                  <a:moveTo>
                    <a:pt x="121947" y="129678"/>
                  </a:moveTo>
                  <a:cubicBezTo>
                    <a:pt x="121947" y="101841"/>
                    <a:pt x="103002" y="84044"/>
                    <a:pt x="78273" y="84044"/>
                  </a:cubicBezTo>
                  <a:cubicBezTo>
                    <a:pt x="53544" y="84044"/>
                    <a:pt x="34615" y="101796"/>
                    <a:pt x="34615" y="129678"/>
                  </a:cubicBezTo>
                  <a:cubicBezTo>
                    <a:pt x="34615" y="157561"/>
                    <a:pt x="53559" y="175313"/>
                    <a:pt x="78273" y="175313"/>
                  </a:cubicBezTo>
                  <a:cubicBezTo>
                    <a:pt x="102987" y="175313"/>
                    <a:pt x="121947" y="157546"/>
                    <a:pt x="121947" y="129678"/>
                  </a:cubicBezTo>
                  <a:close/>
                </a:path>
              </a:pathLst>
            </a:custGeom>
            <a:solidFill>
              <a:schemeClr val="bg1"/>
            </a:solidFill>
            <a:ln w="1529" cap="flat">
              <a:noFill/>
              <a:prstDash val="solid"/>
              <a:miter/>
            </a:ln>
          </p:spPr>
          <p:txBody>
            <a:bodyPr rtlCol="0" anchor="ctr"/>
            <a:lstStyle/>
            <a:p>
              <a:endParaRPr lang="ja-JP" altLang="en-US"/>
            </a:p>
          </p:txBody>
        </p:sp>
        <p:sp>
          <p:nvSpPr>
            <p:cNvPr id="13" name="フリーフォーム 12">
              <a:extLst>
                <a:ext uri="{FF2B5EF4-FFF2-40B4-BE49-F238E27FC236}">
                  <a16:creationId xmlns:a16="http://schemas.microsoft.com/office/drawing/2014/main" id="{42519BF8-92C3-B873-C150-45E5374FA9A3}"/>
                </a:ext>
              </a:extLst>
            </p:cNvPr>
            <p:cNvSpPr/>
            <p:nvPr/>
          </p:nvSpPr>
          <p:spPr>
            <a:xfrm>
              <a:off x="1613431" y="510606"/>
              <a:ext cx="150047" cy="149346"/>
            </a:xfrm>
            <a:custGeom>
              <a:avLst/>
              <a:gdLst>
                <a:gd name="connsiteX0" fmla="*/ 149629 w 150047"/>
                <a:gd name="connsiteY0" fmla="*/ 85413 h 149346"/>
                <a:gd name="connsiteX1" fmla="*/ 34553 w 150047"/>
                <a:gd name="connsiteY1" fmla="*/ 85413 h 149346"/>
                <a:gd name="connsiteX2" fmla="*/ 81992 w 150047"/>
                <a:gd name="connsiteY2" fmla="*/ 120399 h 149346"/>
                <a:gd name="connsiteX3" fmla="*/ 121778 w 150047"/>
                <a:gd name="connsiteY3" fmla="*/ 104564 h 149346"/>
                <a:gd name="connsiteX4" fmla="*/ 140142 w 150047"/>
                <a:gd name="connsiteY4" fmla="*/ 125586 h 149346"/>
                <a:gd name="connsiteX5" fmla="*/ 81104 w 150047"/>
                <a:gd name="connsiteY5" fmla="*/ 149347 h 149346"/>
                <a:gd name="connsiteX6" fmla="*/ 0 w 150047"/>
                <a:gd name="connsiteY6" fmla="*/ 74536 h 149346"/>
                <a:gd name="connsiteX7" fmla="*/ 75809 w 150047"/>
                <a:gd name="connsiteY7" fmla="*/ 0 h 149346"/>
                <a:gd name="connsiteX8" fmla="*/ 149951 w 150047"/>
                <a:gd name="connsiteY8" fmla="*/ 75343 h 149346"/>
                <a:gd name="connsiteX9" fmla="*/ 149629 w 150047"/>
                <a:gd name="connsiteY9" fmla="*/ 85413 h 149346"/>
                <a:gd name="connsiteX10" fmla="*/ 34309 w 150047"/>
                <a:gd name="connsiteY10" fmla="*/ 62808 h 149346"/>
                <a:gd name="connsiteX11" fmla="*/ 117494 w 150047"/>
                <a:gd name="connsiteY11" fmla="*/ 62808 h 149346"/>
                <a:gd name="connsiteX12" fmla="*/ 76024 w 150047"/>
                <a:gd name="connsiteY12" fmla="*/ 27305 h 149346"/>
                <a:gd name="connsiteX13" fmla="*/ 34309 w 150047"/>
                <a:gd name="connsiteY13" fmla="*/ 62808 h 14934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150047" h="149346">
                  <a:moveTo>
                    <a:pt x="149629" y="85413"/>
                  </a:moveTo>
                  <a:lnTo>
                    <a:pt x="34553" y="85413"/>
                  </a:lnTo>
                  <a:cubicBezTo>
                    <a:pt x="38670" y="106709"/>
                    <a:pt x="56513" y="120399"/>
                    <a:pt x="81992" y="120399"/>
                  </a:cubicBezTo>
                  <a:cubicBezTo>
                    <a:pt x="98457" y="120399"/>
                    <a:pt x="111373" y="115212"/>
                    <a:pt x="121778" y="104564"/>
                  </a:cubicBezTo>
                  <a:lnTo>
                    <a:pt x="140142" y="125586"/>
                  </a:lnTo>
                  <a:cubicBezTo>
                    <a:pt x="126966" y="141148"/>
                    <a:pt x="106369" y="149347"/>
                    <a:pt x="81104" y="149347"/>
                  </a:cubicBezTo>
                  <a:cubicBezTo>
                    <a:pt x="31937" y="149347"/>
                    <a:pt x="0" y="117950"/>
                    <a:pt x="0" y="74536"/>
                  </a:cubicBezTo>
                  <a:cubicBezTo>
                    <a:pt x="0" y="31123"/>
                    <a:pt x="32136" y="0"/>
                    <a:pt x="75809" y="0"/>
                  </a:cubicBezTo>
                  <a:cubicBezTo>
                    <a:pt x="118657" y="0"/>
                    <a:pt x="149951" y="29754"/>
                    <a:pt x="149951" y="75343"/>
                  </a:cubicBezTo>
                  <a:cubicBezTo>
                    <a:pt x="150195" y="78020"/>
                    <a:pt x="149935" y="82142"/>
                    <a:pt x="149629" y="85413"/>
                  </a:cubicBezTo>
                  <a:close/>
                  <a:moveTo>
                    <a:pt x="34309" y="62808"/>
                  </a:moveTo>
                  <a:lnTo>
                    <a:pt x="117494" y="62808"/>
                  </a:lnTo>
                  <a:cubicBezTo>
                    <a:pt x="114739" y="41786"/>
                    <a:pt x="98534" y="27305"/>
                    <a:pt x="76024" y="27305"/>
                  </a:cubicBezTo>
                  <a:cubicBezTo>
                    <a:pt x="53804" y="27259"/>
                    <a:pt x="37599" y="41512"/>
                    <a:pt x="34309" y="62808"/>
                  </a:cubicBezTo>
                  <a:close/>
                </a:path>
              </a:pathLst>
            </a:custGeom>
            <a:solidFill>
              <a:schemeClr val="bg1"/>
            </a:solidFill>
            <a:ln w="1529" cap="flat">
              <a:noFill/>
              <a:prstDash val="solid"/>
              <a:miter/>
            </a:ln>
          </p:spPr>
          <p:txBody>
            <a:bodyPr rtlCol="0" anchor="ctr"/>
            <a:lstStyle/>
            <a:p>
              <a:endParaRPr lang="ja-JP" altLang="en-US"/>
            </a:p>
          </p:txBody>
        </p:sp>
        <p:sp>
          <p:nvSpPr>
            <p:cNvPr id="14" name="フリーフォーム 13">
              <a:extLst>
                <a:ext uri="{FF2B5EF4-FFF2-40B4-BE49-F238E27FC236}">
                  <a16:creationId xmlns:a16="http://schemas.microsoft.com/office/drawing/2014/main" id="{1B2F0AC8-8424-95C4-DB3D-FCD23346F116}"/>
                </a:ext>
              </a:extLst>
            </p:cNvPr>
            <p:cNvSpPr/>
            <p:nvPr/>
          </p:nvSpPr>
          <p:spPr>
            <a:xfrm>
              <a:off x="552525" y="471153"/>
              <a:ext cx="161254" cy="160303"/>
            </a:xfrm>
            <a:custGeom>
              <a:avLst/>
              <a:gdLst>
                <a:gd name="connsiteX0" fmla="*/ 157195 w 161254"/>
                <a:gd name="connsiteY0" fmla="*/ 13822 h 160303"/>
                <a:gd name="connsiteX1" fmla="*/ 13887 w 161254"/>
                <a:gd name="connsiteY1" fmla="*/ 52522 h 160303"/>
                <a:gd name="connsiteX2" fmla="*/ 13870 w 161254"/>
                <a:gd name="connsiteY2" fmla="*/ 156248 h 160303"/>
                <a:gd name="connsiteX3" fmla="*/ 24842 w 161254"/>
                <a:gd name="connsiteY3" fmla="*/ 159261 h 160303"/>
                <a:gd name="connsiteX4" fmla="*/ 26541 w 161254"/>
                <a:gd name="connsiteY4" fmla="*/ 157982 h 160303"/>
                <a:gd name="connsiteX5" fmla="*/ 158893 w 161254"/>
                <a:gd name="connsiteY5" fmla="*/ 26432 h 160303"/>
                <a:gd name="connsiteX6" fmla="*/ 158900 w 161254"/>
                <a:gd name="connsiteY6" fmla="*/ 15117 h 160303"/>
                <a:gd name="connsiteX7" fmla="*/ 157195 w 161254"/>
                <a:gd name="connsiteY7" fmla="*/ 13822 h 16030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61254" h="160303">
                  <a:moveTo>
                    <a:pt x="157195" y="13822"/>
                  </a:moveTo>
                  <a:cubicBezTo>
                    <a:pt x="106871" y="-14829"/>
                    <a:pt x="42709" y="2498"/>
                    <a:pt x="13887" y="52522"/>
                  </a:cubicBezTo>
                  <a:cubicBezTo>
                    <a:pt x="-4623" y="84648"/>
                    <a:pt x="-4629" y="124116"/>
                    <a:pt x="13870" y="156248"/>
                  </a:cubicBezTo>
                  <a:cubicBezTo>
                    <a:pt x="16063" y="160092"/>
                    <a:pt x="20975" y="161441"/>
                    <a:pt x="24842" y="159261"/>
                  </a:cubicBezTo>
                  <a:cubicBezTo>
                    <a:pt x="25463" y="158912"/>
                    <a:pt x="26034" y="158481"/>
                    <a:pt x="26541" y="157982"/>
                  </a:cubicBezTo>
                  <a:lnTo>
                    <a:pt x="158893" y="26432"/>
                  </a:lnTo>
                  <a:cubicBezTo>
                    <a:pt x="162038" y="23309"/>
                    <a:pt x="162041" y="18243"/>
                    <a:pt x="158900" y="15117"/>
                  </a:cubicBezTo>
                  <a:cubicBezTo>
                    <a:pt x="158392" y="14611"/>
                    <a:pt x="157819" y="14176"/>
                    <a:pt x="157195" y="13822"/>
                  </a:cubicBezTo>
                  <a:close/>
                </a:path>
              </a:pathLst>
            </a:custGeom>
            <a:solidFill>
              <a:schemeClr val="bg1"/>
            </a:solidFill>
            <a:ln w="1529" cap="flat">
              <a:noFill/>
              <a:prstDash val="solid"/>
              <a:miter/>
            </a:ln>
          </p:spPr>
          <p:txBody>
            <a:bodyPr rtlCol="0" anchor="ctr"/>
            <a:lstStyle/>
            <a:p>
              <a:endParaRPr lang="ja-JP" altLang="en-US"/>
            </a:p>
          </p:txBody>
        </p:sp>
        <p:sp>
          <p:nvSpPr>
            <p:cNvPr id="15" name="フリーフォーム 14">
              <a:extLst>
                <a:ext uri="{FF2B5EF4-FFF2-40B4-BE49-F238E27FC236}">
                  <a16:creationId xmlns:a16="http://schemas.microsoft.com/office/drawing/2014/main" id="{4FAA03FF-D3B5-C947-BD76-3CD70198280A}"/>
                </a:ext>
              </a:extLst>
            </p:cNvPr>
            <p:cNvSpPr/>
            <p:nvPr/>
          </p:nvSpPr>
          <p:spPr>
            <a:xfrm>
              <a:off x="601573" y="519877"/>
              <a:ext cx="161019" cy="160090"/>
            </a:xfrm>
            <a:custGeom>
              <a:avLst/>
              <a:gdLst>
                <a:gd name="connsiteX0" fmla="*/ 4226 w 161019"/>
                <a:gd name="connsiteY0" fmla="*/ 146495 h 160090"/>
                <a:gd name="connsiteX1" fmla="*/ 147361 w 161019"/>
                <a:gd name="connsiteY1" fmla="*/ 107170 h 160090"/>
                <a:gd name="connsiteX2" fmla="*/ 147367 w 161019"/>
                <a:gd name="connsiteY2" fmla="*/ 4222 h 160090"/>
                <a:gd name="connsiteX3" fmla="*/ 136055 w 161019"/>
                <a:gd name="connsiteY3" fmla="*/ 1057 h 160090"/>
                <a:gd name="connsiteX4" fmla="*/ 134253 w 161019"/>
                <a:gd name="connsiteY4" fmla="*/ 2412 h 160090"/>
                <a:gd name="connsiteX5" fmla="*/ 2420 w 161019"/>
                <a:gd name="connsiteY5" fmla="*/ 133459 h 160090"/>
                <a:gd name="connsiteX6" fmla="*/ 2456 w 161019"/>
                <a:gd name="connsiteY6" fmla="*/ 145162 h 160090"/>
                <a:gd name="connsiteX7" fmla="*/ 4226 w 161019"/>
                <a:gd name="connsiteY7" fmla="*/ 146495 h 1600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61019" h="160090">
                  <a:moveTo>
                    <a:pt x="4226" y="146495"/>
                  </a:moveTo>
                  <a:cubicBezTo>
                    <a:pt x="54676" y="174926"/>
                    <a:pt x="118760" y="157320"/>
                    <a:pt x="147361" y="107170"/>
                  </a:cubicBezTo>
                  <a:cubicBezTo>
                    <a:pt x="165571" y="75241"/>
                    <a:pt x="165573" y="36152"/>
                    <a:pt x="147367" y="4222"/>
                  </a:cubicBezTo>
                  <a:cubicBezTo>
                    <a:pt x="145123" y="243"/>
                    <a:pt x="140058" y="-1174"/>
                    <a:pt x="136055" y="1057"/>
                  </a:cubicBezTo>
                  <a:cubicBezTo>
                    <a:pt x="135395" y="1425"/>
                    <a:pt x="134789" y="1880"/>
                    <a:pt x="134253" y="2412"/>
                  </a:cubicBezTo>
                  <a:lnTo>
                    <a:pt x="2420" y="133459"/>
                  </a:lnTo>
                  <a:cubicBezTo>
                    <a:pt x="-821" y="136700"/>
                    <a:pt x="-805" y="141940"/>
                    <a:pt x="2456" y="145162"/>
                  </a:cubicBezTo>
                  <a:cubicBezTo>
                    <a:pt x="2984" y="145683"/>
                    <a:pt x="3579" y="146131"/>
                    <a:pt x="4226" y="146495"/>
                  </a:cubicBezTo>
                  <a:close/>
                </a:path>
              </a:pathLst>
            </a:custGeom>
            <a:solidFill>
              <a:schemeClr val="bg1"/>
            </a:solidFill>
            <a:ln w="1529" cap="flat">
              <a:noFill/>
              <a:prstDash val="solid"/>
              <a:miter/>
            </a:ln>
          </p:spPr>
          <p:txBody>
            <a:bodyPr rtlCol="0" anchor="ctr"/>
            <a:lstStyle/>
            <a:p>
              <a:endParaRPr lang="ja-JP" altLang="en-US"/>
            </a:p>
          </p:txBody>
        </p:sp>
        <p:sp>
          <p:nvSpPr>
            <p:cNvPr id="16" name="フリーフォーム 15">
              <a:extLst>
                <a:ext uri="{FF2B5EF4-FFF2-40B4-BE49-F238E27FC236}">
                  <a16:creationId xmlns:a16="http://schemas.microsoft.com/office/drawing/2014/main" id="{24969605-CE00-509D-BE25-FE86A0D91A9F}"/>
                </a:ext>
              </a:extLst>
            </p:cNvPr>
            <p:cNvSpPr/>
            <p:nvPr/>
          </p:nvSpPr>
          <p:spPr>
            <a:xfrm>
              <a:off x="736785" y="440671"/>
              <a:ext cx="60996" cy="61251"/>
            </a:xfrm>
            <a:custGeom>
              <a:avLst/>
              <a:gdLst>
                <a:gd name="connsiteX0" fmla="*/ 60985 w 60996"/>
                <a:gd name="connsiteY0" fmla="*/ 31055 h 61251"/>
                <a:gd name="connsiteX1" fmla="*/ 31348 w 60996"/>
                <a:gd name="connsiteY1" fmla="*/ 61248 h 61251"/>
                <a:gd name="connsiteX2" fmla="*/ 30701 w 60996"/>
                <a:gd name="connsiteY2" fmla="*/ 61249 h 61251"/>
                <a:gd name="connsiteX3" fmla="*/ 5 w 60996"/>
                <a:gd name="connsiteY3" fmla="*/ 31499 h 61251"/>
                <a:gd name="connsiteX4" fmla="*/ 4 w 60996"/>
                <a:gd name="connsiteY4" fmla="*/ 30826 h 61251"/>
                <a:gd name="connsiteX5" fmla="*/ 29986 w 60996"/>
                <a:gd name="connsiteY5" fmla="*/ 4 h 61251"/>
                <a:gd name="connsiteX6" fmla="*/ 60992 w 60996"/>
                <a:gd name="connsiteY6" fmla="*/ 29807 h 61251"/>
                <a:gd name="connsiteX7" fmla="*/ 60985 w 60996"/>
                <a:gd name="connsiteY7" fmla="*/ 31131 h 612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60996" h="61251">
                  <a:moveTo>
                    <a:pt x="60985" y="31055"/>
                  </a:moveTo>
                  <a:cubicBezTo>
                    <a:pt x="61189" y="47528"/>
                    <a:pt x="47920" y="61046"/>
                    <a:pt x="31348" y="61248"/>
                  </a:cubicBezTo>
                  <a:cubicBezTo>
                    <a:pt x="31132" y="61251"/>
                    <a:pt x="30917" y="61251"/>
                    <a:pt x="30701" y="61249"/>
                  </a:cubicBezTo>
                  <a:cubicBezTo>
                    <a:pt x="13961" y="61460"/>
                    <a:pt x="217" y="48141"/>
                    <a:pt x="5" y="31499"/>
                  </a:cubicBezTo>
                  <a:cubicBezTo>
                    <a:pt x="3" y="31275"/>
                    <a:pt x="2" y="31051"/>
                    <a:pt x="4" y="30826"/>
                  </a:cubicBezTo>
                  <a:cubicBezTo>
                    <a:pt x="-279" y="14085"/>
                    <a:pt x="13144" y="286"/>
                    <a:pt x="29986" y="4"/>
                  </a:cubicBezTo>
                  <a:cubicBezTo>
                    <a:pt x="46827" y="-277"/>
                    <a:pt x="60709" y="13066"/>
                    <a:pt x="60992" y="29807"/>
                  </a:cubicBezTo>
                  <a:cubicBezTo>
                    <a:pt x="61000" y="30248"/>
                    <a:pt x="60997" y="30689"/>
                    <a:pt x="60985" y="31131"/>
                  </a:cubicBezTo>
                  <a:close/>
                </a:path>
              </a:pathLst>
            </a:custGeom>
            <a:solidFill>
              <a:srgbClr val="F49F35"/>
            </a:solidFill>
            <a:ln w="1529" cap="flat">
              <a:noFill/>
              <a:prstDash val="solid"/>
              <a:miter/>
            </a:ln>
          </p:spPr>
          <p:txBody>
            <a:bodyPr rtlCol="0" anchor="ctr"/>
            <a:lstStyle/>
            <a:p>
              <a:endParaRPr lang="ja-JP" altLang="en-US"/>
            </a:p>
          </p:txBody>
        </p:sp>
      </p:grpSp>
    </p:spTree>
    <p:extLst>
      <p:ext uri="{BB962C8B-B14F-4D97-AF65-F5344CB8AC3E}">
        <p14:creationId xmlns:p14="http://schemas.microsoft.com/office/powerpoint/2010/main" val="1967738743"/>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4_タイトル スライド">
    <p:bg>
      <p:bgPr>
        <a:solidFill>
          <a:schemeClr val="bg1">
            <a:lumMod val="95000"/>
          </a:schemeClr>
        </a:solidFill>
        <a:effectLst/>
      </p:bgPr>
    </p:bg>
    <p:spTree>
      <p:nvGrpSpPr>
        <p:cNvPr id="1" name=""/>
        <p:cNvGrpSpPr/>
        <p:nvPr/>
      </p:nvGrpSpPr>
      <p:grpSpPr>
        <a:xfrm>
          <a:off x="0" y="0"/>
          <a:ext cx="0" cy="0"/>
          <a:chOff x="0" y="0"/>
          <a:chExt cx="0" cy="0"/>
        </a:xfrm>
      </p:grpSpPr>
      <p:pic>
        <p:nvPicPr>
          <p:cNvPr id="4" name="グラフィックス 3">
            <a:extLst>
              <a:ext uri="{FF2B5EF4-FFF2-40B4-BE49-F238E27FC236}">
                <a16:creationId xmlns:a16="http://schemas.microsoft.com/office/drawing/2014/main" id="{B9710492-1CFE-D2BD-3DF9-0B4D6966F2D8}"/>
              </a:ext>
            </a:extLst>
          </p:cNvPr>
          <p:cNvPicPr>
            <a:picLocks noChangeAspect="1"/>
          </p:cNvPicPr>
          <p:nvPr userDrawn="1"/>
        </p:nvPicPr>
        <p:blipFill>
          <a:blip>
            <a:extLst>
              <a:ext uri="{96DAC541-7B7A-43D3-8B79-37D633B846F1}">
                <asvg:svgBlip xmlns:asvg="http://schemas.microsoft.com/office/drawing/2016/SVG/main" r:embed="rId2"/>
              </a:ext>
            </a:extLst>
          </a:blip>
          <a:stretch>
            <a:fillRect/>
          </a:stretch>
        </p:blipFill>
        <p:spPr>
          <a:xfrm>
            <a:off x="5339310" y="925782"/>
            <a:ext cx="8246061" cy="8246061"/>
          </a:xfrm>
          <a:prstGeom prst="rect">
            <a:avLst/>
          </a:prstGeom>
        </p:spPr>
      </p:pic>
      <p:sp>
        <p:nvSpPr>
          <p:cNvPr id="2" name="日付プレースホルダー 3">
            <a:extLst>
              <a:ext uri="{FF2B5EF4-FFF2-40B4-BE49-F238E27FC236}">
                <a16:creationId xmlns:a16="http://schemas.microsoft.com/office/drawing/2014/main" id="{7E6F74F8-CA2C-B164-D5AC-5ACE4E1E021C}"/>
              </a:ext>
            </a:extLst>
          </p:cNvPr>
          <p:cNvSpPr>
            <a:spLocks noGrp="1"/>
          </p:cNvSpPr>
          <p:nvPr>
            <p:ph type="dt" sz="half" idx="10"/>
          </p:nvPr>
        </p:nvSpPr>
        <p:spPr>
          <a:xfrm>
            <a:off x="132144" y="6519944"/>
            <a:ext cx="2743200" cy="247831"/>
          </a:xfrm>
        </p:spPr>
        <p:txBody>
          <a:bodyPr/>
          <a:lstStyle>
            <a:lvl1pPr>
              <a:defRPr sz="900" b="0" i="0">
                <a:latin typeface="Montserrat Medium" pitchFamily="2" charset="0"/>
                <a:cs typeface="Futura Medium" panose="020B0602020204020303" pitchFamily="34" charset="-79"/>
              </a:defRPr>
            </a:lvl1pPr>
          </a:lstStyle>
          <a:p>
            <a:r>
              <a:rPr lang="en-US" altLang="ja-JP"/>
              <a:t>© Cone Inc</a:t>
            </a:r>
            <a:endParaRPr lang="ja-JP" altLang="en-US">
              <a:latin typeface="Montserrat Medium" pitchFamily="2" charset="0"/>
            </a:endParaRPr>
          </a:p>
        </p:txBody>
      </p:sp>
      <p:sp>
        <p:nvSpPr>
          <p:cNvPr id="3" name="スライド番号プレースホルダー 5">
            <a:extLst>
              <a:ext uri="{FF2B5EF4-FFF2-40B4-BE49-F238E27FC236}">
                <a16:creationId xmlns:a16="http://schemas.microsoft.com/office/drawing/2014/main" id="{6083D444-CF57-689F-5119-6C483A0D4F1E}"/>
              </a:ext>
            </a:extLst>
          </p:cNvPr>
          <p:cNvSpPr>
            <a:spLocks noGrp="1"/>
          </p:cNvSpPr>
          <p:nvPr>
            <p:ph type="sldNum" sz="quarter" idx="12"/>
          </p:nvPr>
        </p:nvSpPr>
        <p:spPr>
          <a:xfrm>
            <a:off x="9316656" y="6519943"/>
            <a:ext cx="2743200" cy="247831"/>
          </a:xfrm>
        </p:spPr>
        <p:txBody>
          <a:bodyPr/>
          <a:lstStyle>
            <a:lvl1pPr>
              <a:defRPr sz="1000" b="0" i="0">
                <a:latin typeface="Montserrat Medium" pitchFamily="2" charset="0"/>
                <a:cs typeface="Futura Medium" panose="020B0602020204020303" pitchFamily="34" charset="-79"/>
              </a:defRPr>
            </a:lvl1pPr>
          </a:lstStyle>
          <a:p>
            <a:fld id="{E310EA0D-2252-9045-A82C-BA460C3629D0}" type="slidenum">
              <a:rPr lang="ja-JP" altLang="en-US" smtClean="0"/>
              <a:pPr/>
              <a:t>‹#›</a:t>
            </a:fld>
            <a:endParaRPr lang="ja-JP" altLang="en-US">
              <a:latin typeface="Montserrat Medium" pitchFamily="2" charset="0"/>
            </a:endParaRPr>
          </a:p>
        </p:txBody>
      </p:sp>
    </p:spTree>
    <p:extLst>
      <p:ext uri="{BB962C8B-B14F-4D97-AF65-F5344CB8AC3E}">
        <p14:creationId xmlns:p14="http://schemas.microsoft.com/office/powerpoint/2010/main" val="1527012820"/>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タイトル プレースホルダー 1">
            <a:extLst>
              <a:ext uri="{FF2B5EF4-FFF2-40B4-BE49-F238E27FC236}">
                <a16:creationId xmlns:a16="http://schemas.microsoft.com/office/drawing/2014/main" id="{0C7CEBBD-29DC-0A2A-8A07-483841484798}"/>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kumimoji="1" lang="ja-JP" altLang="en-US"/>
              <a:t>マスター タイトルの書式設定</a:t>
            </a:r>
          </a:p>
        </p:txBody>
      </p:sp>
      <p:sp>
        <p:nvSpPr>
          <p:cNvPr id="3" name="テキスト プレースホルダー 2">
            <a:extLst>
              <a:ext uri="{FF2B5EF4-FFF2-40B4-BE49-F238E27FC236}">
                <a16:creationId xmlns:a16="http://schemas.microsoft.com/office/drawing/2014/main" id="{AFD72C62-D2B5-1CCE-0CBA-E7956E4A9E98}"/>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kumimoji="1" lang="ja-JP" altLang="en-US"/>
              <a:t>マスター テキストの書式設定</a:t>
            </a:r>
          </a:p>
          <a:p>
            <a:pPr lvl="1"/>
            <a:r>
              <a:rPr kumimoji="1" lang="ja-JP" altLang="en-US"/>
              <a:t>第 </a:t>
            </a:r>
            <a:r>
              <a:rPr kumimoji="1" lang="en-US" altLang="ja-JP"/>
              <a:t>2 </a:t>
            </a:r>
            <a:r>
              <a:rPr kumimoji="1" lang="ja-JP" altLang="en-US"/>
              <a:t>レベル</a:t>
            </a:r>
          </a:p>
          <a:p>
            <a:pPr lvl="2"/>
            <a:r>
              <a:rPr kumimoji="1" lang="ja-JP" altLang="en-US"/>
              <a:t>第 </a:t>
            </a:r>
            <a:r>
              <a:rPr kumimoji="1" lang="en-US" altLang="ja-JP"/>
              <a:t>3 </a:t>
            </a:r>
            <a:r>
              <a:rPr kumimoji="1" lang="ja-JP" altLang="en-US"/>
              <a:t>レベル</a:t>
            </a:r>
          </a:p>
          <a:p>
            <a:pPr lvl="3"/>
            <a:r>
              <a:rPr kumimoji="1" lang="ja-JP" altLang="en-US"/>
              <a:t>第 </a:t>
            </a:r>
            <a:r>
              <a:rPr kumimoji="1" lang="en-US" altLang="ja-JP"/>
              <a:t>4 </a:t>
            </a:r>
            <a:r>
              <a:rPr kumimoji="1" lang="ja-JP" altLang="en-US"/>
              <a:t>レベル</a:t>
            </a:r>
          </a:p>
          <a:p>
            <a:pPr lvl="4"/>
            <a:r>
              <a:rPr kumimoji="1" lang="ja-JP" altLang="en-US"/>
              <a:t>第 </a:t>
            </a:r>
            <a:r>
              <a:rPr kumimoji="1" lang="en-US" altLang="ja-JP"/>
              <a:t>5 </a:t>
            </a:r>
            <a:r>
              <a:rPr kumimoji="1" lang="ja-JP" altLang="en-US"/>
              <a:t>レベル</a:t>
            </a:r>
          </a:p>
        </p:txBody>
      </p:sp>
      <p:sp>
        <p:nvSpPr>
          <p:cNvPr id="4" name="日付プレースホルダー 3">
            <a:extLst>
              <a:ext uri="{FF2B5EF4-FFF2-40B4-BE49-F238E27FC236}">
                <a16:creationId xmlns:a16="http://schemas.microsoft.com/office/drawing/2014/main" id="{471F8FE8-4046-E590-4EB0-9D3EED0DCDE4}"/>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r>
              <a:rPr kumimoji="1" lang="en-US" altLang="ja-JP"/>
              <a:t>© Cone Inc</a:t>
            </a:r>
            <a:endParaRPr kumimoji="1" lang="ja-JP" altLang="en-US"/>
          </a:p>
        </p:txBody>
      </p:sp>
      <p:sp>
        <p:nvSpPr>
          <p:cNvPr id="5" name="フッター プレースホルダー 4">
            <a:extLst>
              <a:ext uri="{FF2B5EF4-FFF2-40B4-BE49-F238E27FC236}">
                <a16:creationId xmlns:a16="http://schemas.microsoft.com/office/drawing/2014/main" id="{D3FB0601-95B2-732F-78EE-774CFFC8D2B0}"/>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kumimoji="1" lang="ja-JP" altLang="en-US"/>
          </a:p>
        </p:txBody>
      </p:sp>
      <p:sp>
        <p:nvSpPr>
          <p:cNvPr id="6" name="スライド番号プレースホルダー 5">
            <a:extLst>
              <a:ext uri="{FF2B5EF4-FFF2-40B4-BE49-F238E27FC236}">
                <a16:creationId xmlns:a16="http://schemas.microsoft.com/office/drawing/2014/main" id="{F2B6D853-319F-B0E0-E22C-2CDF817BD03D}"/>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43E97D20-997E-1E47-AE49-508C4E6853A5}" type="slidenum">
              <a:rPr kumimoji="1" lang="ja-JP" altLang="en-US" smtClean="0"/>
              <a:t>‹#›</a:t>
            </a:fld>
            <a:endParaRPr kumimoji="1" lang="ja-JP" altLang="en-US"/>
          </a:p>
        </p:txBody>
      </p:sp>
    </p:spTree>
    <p:extLst>
      <p:ext uri="{BB962C8B-B14F-4D97-AF65-F5344CB8AC3E}">
        <p14:creationId xmlns:p14="http://schemas.microsoft.com/office/powerpoint/2010/main" val="3337616503"/>
      </p:ext>
    </p:extLst>
  </p:cSld>
  <p:clrMap bg1="lt1" tx1="dk1" bg2="lt2" tx2="dk2" accent1="accent1" accent2="accent2" accent3="accent3" accent4="accent4" accent5="accent5" accent6="accent6" hlink="hlink" folHlink="folHlink"/>
  <p:sldLayoutIdLst>
    <p:sldLayoutId id="2147483649" r:id="rId1"/>
    <p:sldLayoutId id="2147483660" r:id="rId2"/>
    <p:sldLayoutId id="2147483661" r:id="rId3"/>
    <p:sldLayoutId id="2147483662" r:id="rId4"/>
    <p:sldLayoutId id="2147483663" r:id="rId5"/>
    <p:sldLayoutId id="2147483664" r:id="rId6"/>
  </p:sldLayoutIdLst>
  <p:hf hdr="0" ftr="0"/>
  <p:txStyles>
    <p:titleStyle>
      <a:lvl1pPr algn="l" defTabSz="914400" rtl="0" eaLnBrk="1" latinLnBrk="0" hangingPunct="1">
        <a:lnSpc>
          <a:spcPct val="90000"/>
        </a:lnSpc>
        <a:spcBef>
          <a:spcPct val="0"/>
        </a:spcBef>
        <a:buNone/>
        <a:defRPr kumimoji="1"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kumimoji="1"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kumimoji="1"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kumimoji="1"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kumimoji="1"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kumimoji="1"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kumimoji="1"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kumimoji="1"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kumimoji="1"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kumimoji="1" sz="1800" kern="1200">
          <a:solidFill>
            <a:schemeClr val="tx1"/>
          </a:solidFill>
          <a:latin typeface="+mn-lt"/>
          <a:ea typeface="+mn-ea"/>
          <a:cs typeface="+mn-cs"/>
        </a:defRPr>
      </a:lvl9pPr>
    </p:bodyStyle>
    <p:otherStyle>
      <a:defPPr>
        <a:defRPr lang="ja-JP"/>
      </a:defPPr>
      <a:lvl1pPr marL="0" algn="l" defTabSz="914400" rtl="0" eaLnBrk="1" latinLnBrk="0" hangingPunct="1">
        <a:defRPr kumimoji="1" sz="1800" kern="1200">
          <a:solidFill>
            <a:schemeClr val="tx1"/>
          </a:solidFill>
          <a:latin typeface="+mn-lt"/>
          <a:ea typeface="+mn-ea"/>
          <a:cs typeface="+mn-cs"/>
        </a:defRPr>
      </a:lvl1pPr>
      <a:lvl2pPr marL="457200" algn="l" defTabSz="914400" rtl="0" eaLnBrk="1" latinLnBrk="0" hangingPunct="1">
        <a:defRPr kumimoji="1" sz="1800" kern="1200">
          <a:solidFill>
            <a:schemeClr val="tx1"/>
          </a:solidFill>
          <a:latin typeface="+mn-lt"/>
          <a:ea typeface="+mn-ea"/>
          <a:cs typeface="+mn-cs"/>
        </a:defRPr>
      </a:lvl2pPr>
      <a:lvl3pPr marL="914400" algn="l" defTabSz="914400" rtl="0" eaLnBrk="1" latinLnBrk="0" hangingPunct="1">
        <a:defRPr kumimoji="1" sz="1800" kern="1200">
          <a:solidFill>
            <a:schemeClr val="tx1"/>
          </a:solidFill>
          <a:latin typeface="+mn-lt"/>
          <a:ea typeface="+mn-ea"/>
          <a:cs typeface="+mn-cs"/>
        </a:defRPr>
      </a:lvl3pPr>
      <a:lvl4pPr marL="1371600" algn="l" defTabSz="914400" rtl="0" eaLnBrk="1" latinLnBrk="0" hangingPunct="1">
        <a:defRPr kumimoji="1" sz="1800" kern="1200">
          <a:solidFill>
            <a:schemeClr val="tx1"/>
          </a:solidFill>
          <a:latin typeface="+mn-lt"/>
          <a:ea typeface="+mn-ea"/>
          <a:cs typeface="+mn-cs"/>
        </a:defRPr>
      </a:lvl4pPr>
      <a:lvl5pPr marL="1828800" algn="l" defTabSz="914400" rtl="0" eaLnBrk="1" latinLnBrk="0" hangingPunct="1">
        <a:defRPr kumimoji="1" sz="1800" kern="1200">
          <a:solidFill>
            <a:schemeClr val="tx1"/>
          </a:solidFill>
          <a:latin typeface="+mn-lt"/>
          <a:ea typeface="+mn-ea"/>
          <a:cs typeface="+mn-cs"/>
        </a:defRPr>
      </a:lvl5pPr>
      <a:lvl6pPr marL="2286000" algn="l" defTabSz="914400" rtl="0" eaLnBrk="1" latinLnBrk="0" hangingPunct="1">
        <a:defRPr kumimoji="1" sz="1800" kern="1200">
          <a:solidFill>
            <a:schemeClr val="tx1"/>
          </a:solidFill>
          <a:latin typeface="+mn-lt"/>
          <a:ea typeface="+mn-ea"/>
          <a:cs typeface="+mn-cs"/>
        </a:defRPr>
      </a:lvl6pPr>
      <a:lvl7pPr marL="2743200" algn="l" defTabSz="914400" rtl="0" eaLnBrk="1" latinLnBrk="0" hangingPunct="1">
        <a:defRPr kumimoji="1" sz="1800" kern="1200">
          <a:solidFill>
            <a:schemeClr val="tx1"/>
          </a:solidFill>
          <a:latin typeface="+mn-lt"/>
          <a:ea typeface="+mn-ea"/>
          <a:cs typeface="+mn-cs"/>
        </a:defRPr>
      </a:lvl7pPr>
      <a:lvl8pPr marL="3200400" algn="l" defTabSz="914400" rtl="0" eaLnBrk="1" latinLnBrk="0" hangingPunct="1">
        <a:defRPr kumimoji="1" sz="1800" kern="1200">
          <a:solidFill>
            <a:schemeClr val="tx1"/>
          </a:solidFill>
          <a:latin typeface="+mn-lt"/>
          <a:ea typeface="+mn-ea"/>
          <a:cs typeface="+mn-cs"/>
        </a:defRPr>
      </a:lvl8pPr>
      <a:lvl9pPr marL="3657600" algn="l" defTabSz="914400" rtl="0" eaLnBrk="1" latinLnBrk="0" hangingPunct="1">
        <a:defRPr kumimoji="1"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2.emf"/><Relationship Id="rId2" Type="http://schemas.openxmlformats.org/officeDocument/2006/relationships/image" Target="../media/image21.emf"/><Relationship Id="rId1" Type="http://schemas.openxmlformats.org/officeDocument/2006/relationships/slideLayout" Target="../slideLayouts/slideLayout3.xml"/><Relationship Id="rId5" Type="http://schemas.openxmlformats.org/officeDocument/2006/relationships/image" Target="../media/image24.emf"/><Relationship Id="rId4" Type="http://schemas.openxmlformats.org/officeDocument/2006/relationships/image" Target="../media/image23.emf"/></Relationships>
</file>

<file path=ppt/slides/_rels/slide3.xml.rels><?xml version="1.0" encoding="UTF-8" standalone="yes"?>
<Relationships xmlns="http://schemas.openxmlformats.org/package/2006/relationships"><Relationship Id="rId3" Type="http://schemas.openxmlformats.org/officeDocument/2006/relationships/image" Target="../media/image19.svg"/><Relationship Id="rId2" Type="http://schemas.openxmlformats.org/officeDocument/2006/relationships/image" Target="../media/image25.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26.png"/><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28.png"/><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25.png"/><Relationship Id="rId1" Type="http://schemas.openxmlformats.org/officeDocument/2006/relationships/slideLayout" Target="../slideLayouts/slideLayout3.xml"/><Relationship Id="rId4" Type="http://schemas.openxmlformats.org/officeDocument/2006/relationships/image" Target="../media/image30.svg"/></Relationships>
</file>

<file path=ppt/slides/_rels/slide7.xml.rels><?xml version="1.0" encoding="UTF-8" standalone="yes"?>
<Relationships xmlns="http://schemas.openxmlformats.org/package/2006/relationships"><Relationship Id="rId3" Type="http://schemas.openxmlformats.org/officeDocument/2006/relationships/image" Target="../media/image32.svg"/><Relationship Id="rId2" Type="http://schemas.openxmlformats.org/officeDocument/2006/relationships/image" Target="../media/image31.svg"/><Relationship Id="rId1" Type="http://schemas.openxmlformats.org/officeDocument/2006/relationships/slideLayout" Target="../slideLayouts/slideLayout3.xml"/><Relationship Id="rId4" Type="http://schemas.openxmlformats.org/officeDocument/2006/relationships/image" Target="../media/image33.svg"/></Relationships>
</file>

<file path=ppt/slides/_rels/slide8.xml.rels><?xml version="1.0" encoding="UTF-8" standalone="yes"?>
<Relationships xmlns="http://schemas.openxmlformats.org/package/2006/relationships"><Relationship Id="rId3" Type="http://schemas.openxmlformats.org/officeDocument/2006/relationships/image" Target="../media/image35.svg"/><Relationship Id="rId2" Type="http://schemas.openxmlformats.org/officeDocument/2006/relationships/image" Target="../media/image34.svg"/><Relationship Id="rId1" Type="http://schemas.openxmlformats.org/officeDocument/2006/relationships/slideLayout" Target="../slideLayouts/slideLayout3.xml"/><Relationship Id="rId4" Type="http://schemas.openxmlformats.org/officeDocument/2006/relationships/image" Target="../media/image36.sv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2" Type="http://schemas.openxmlformats.org/officeDocument/2006/relationships/image" Target="../media/image37.png"/><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2" Type="http://schemas.openxmlformats.org/officeDocument/2006/relationships/image" Target="../media/image38.svg"/><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3" Type="http://schemas.openxmlformats.org/officeDocument/2006/relationships/image" Target="../media/image40.svg"/><Relationship Id="rId2" Type="http://schemas.openxmlformats.org/officeDocument/2006/relationships/image" Target="../media/image39.svg"/><Relationship Id="rId1" Type="http://schemas.openxmlformats.org/officeDocument/2006/relationships/slideLayout" Target="../slideLayouts/slideLayout3.xml"/><Relationship Id="rId5" Type="http://schemas.openxmlformats.org/officeDocument/2006/relationships/image" Target="../media/image42.svg"/><Relationship Id="rId4" Type="http://schemas.openxmlformats.org/officeDocument/2006/relationships/image" Target="../media/image41.sv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2.xml.rels><?xml version="1.0" encoding="UTF-8" standalone="yes"?>
<Relationships xmlns="http://schemas.openxmlformats.org/package/2006/relationships"><Relationship Id="rId2" Type="http://schemas.openxmlformats.org/officeDocument/2006/relationships/image" Target="../media/image43.svg"/><Relationship Id="rId1" Type="http://schemas.openxmlformats.org/officeDocument/2006/relationships/slideLayout" Target="../slideLayouts/slideLayout3.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6.xml.rels><?xml version="1.0" encoding="UTF-8" standalone="yes"?>
<Relationships xmlns="http://schemas.openxmlformats.org/package/2006/relationships"><Relationship Id="rId2" Type="http://schemas.openxmlformats.org/officeDocument/2006/relationships/chart" Target="../charts/chart1.xml"/><Relationship Id="rId1" Type="http://schemas.openxmlformats.org/officeDocument/2006/relationships/slideLayout" Target="../slideLayouts/slideLayout3.xml"/></Relationships>
</file>

<file path=ppt/slides/_rels/slide27.xml.rels><?xml version="1.0" encoding="UTF-8" standalone="yes"?>
<Relationships xmlns="http://schemas.openxmlformats.org/package/2006/relationships"><Relationship Id="rId8" Type="http://schemas.openxmlformats.org/officeDocument/2006/relationships/image" Target="../media/image50.jpeg"/><Relationship Id="rId3" Type="http://schemas.openxmlformats.org/officeDocument/2006/relationships/image" Target="../media/image45.png"/><Relationship Id="rId7" Type="http://schemas.openxmlformats.org/officeDocument/2006/relationships/image" Target="../media/image49.jpeg"/><Relationship Id="rId2" Type="http://schemas.openxmlformats.org/officeDocument/2006/relationships/image" Target="../media/image44.png"/><Relationship Id="rId1" Type="http://schemas.openxmlformats.org/officeDocument/2006/relationships/slideLayout" Target="../slideLayouts/slideLayout3.xml"/><Relationship Id="rId6" Type="http://schemas.openxmlformats.org/officeDocument/2006/relationships/image" Target="../media/image48.png"/><Relationship Id="rId5" Type="http://schemas.openxmlformats.org/officeDocument/2006/relationships/image" Target="../media/image47.png"/><Relationship Id="rId4" Type="http://schemas.openxmlformats.org/officeDocument/2006/relationships/image" Target="../media/image46.png"/><Relationship Id="rId9" Type="http://schemas.openxmlformats.org/officeDocument/2006/relationships/image" Target="../media/image51.jpeg"/></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0.xml.rels><?xml version="1.0" encoding="UTF-8" standalone="yes"?>
<Relationships xmlns="http://schemas.openxmlformats.org/package/2006/relationships"><Relationship Id="rId3" Type="http://schemas.openxmlformats.org/officeDocument/2006/relationships/image" Target="../media/image53.svg"/><Relationship Id="rId2" Type="http://schemas.openxmlformats.org/officeDocument/2006/relationships/image" Target="../media/image52.svg"/><Relationship Id="rId1" Type="http://schemas.openxmlformats.org/officeDocument/2006/relationships/slideLayout" Target="../slideLayouts/slideLayout3.xml"/><Relationship Id="rId4" Type="http://schemas.openxmlformats.org/officeDocument/2006/relationships/image" Target="../media/image54.svg"/></Relationships>
</file>

<file path=ppt/slides/_rels/slide31.xml.rels><?xml version="1.0" encoding="UTF-8" standalone="yes"?>
<Relationships xmlns="http://schemas.openxmlformats.org/package/2006/relationships"><Relationship Id="rId8" Type="http://schemas.openxmlformats.org/officeDocument/2006/relationships/image" Target="../media/image60.png"/><Relationship Id="rId13" Type="http://schemas.openxmlformats.org/officeDocument/2006/relationships/image" Target="../media/image65.jpg"/><Relationship Id="rId18" Type="http://schemas.openxmlformats.org/officeDocument/2006/relationships/image" Target="../media/image70.png"/><Relationship Id="rId26" Type="http://schemas.openxmlformats.org/officeDocument/2006/relationships/image" Target="../media/image78.png"/><Relationship Id="rId3" Type="http://schemas.openxmlformats.org/officeDocument/2006/relationships/image" Target="../media/image56.png"/><Relationship Id="rId21" Type="http://schemas.openxmlformats.org/officeDocument/2006/relationships/image" Target="../media/image73.png"/><Relationship Id="rId7" Type="http://schemas.openxmlformats.org/officeDocument/2006/relationships/image" Target="../media/image59.jpeg"/><Relationship Id="rId12" Type="http://schemas.openxmlformats.org/officeDocument/2006/relationships/image" Target="../media/image64.jpeg"/><Relationship Id="rId17" Type="http://schemas.openxmlformats.org/officeDocument/2006/relationships/image" Target="../media/image69.png"/><Relationship Id="rId25" Type="http://schemas.openxmlformats.org/officeDocument/2006/relationships/image" Target="../media/image77.png"/><Relationship Id="rId2" Type="http://schemas.openxmlformats.org/officeDocument/2006/relationships/image" Target="../media/image55.png"/><Relationship Id="rId16" Type="http://schemas.openxmlformats.org/officeDocument/2006/relationships/image" Target="../media/image68.png"/><Relationship Id="rId20" Type="http://schemas.openxmlformats.org/officeDocument/2006/relationships/image" Target="../media/image72.png"/><Relationship Id="rId1" Type="http://schemas.openxmlformats.org/officeDocument/2006/relationships/slideLayout" Target="../slideLayouts/slideLayout3.xml"/><Relationship Id="rId6" Type="http://schemas.openxmlformats.org/officeDocument/2006/relationships/image" Target="../media/image58.png"/><Relationship Id="rId11" Type="http://schemas.openxmlformats.org/officeDocument/2006/relationships/image" Target="../media/image63.png"/><Relationship Id="rId24" Type="http://schemas.openxmlformats.org/officeDocument/2006/relationships/image" Target="../media/image76.png"/><Relationship Id="rId5" Type="http://schemas.openxmlformats.org/officeDocument/2006/relationships/image" Target="../media/image57.png"/><Relationship Id="rId15" Type="http://schemas.openxmlformats.org/officeDocument/2006/relationships/image" Target="../media/image67.jpeg"/><Relationship Id="rId23" Type="http://schemas.openxmlformats.org/officeDocument/2006/relationships/image" Target="../media/image75.png"/><Relationship Id="rId10" Type="http://schemas.openxmlformats.org/officeDocument/2006/relationships/image" Target="../media/image62.png"/><Relationship Id="rId19" Type="http://schemas.openxmlformats.org/officeDocument/2006/relationships/image" Target="../media/image71.png"/><Relationship Id="rId4" Type="http://schemas.openxmlformats.org/officeDocument/2006/relationships/image" Target="../media/image38.svg"/><Relationship Id="rId9" Type="http://schemas.openxmlformats.org/officeDocument/2006/relationships/image" Target="../media/image61.png"/><Relationship Id="rId14" Type="http://schemas.openxmlformats.org/officeDocument/2006/relationships/image" Target="../media/image66.png"/><Relationship Id="rId22" Type="http://schemas.openxmlformats.org/officeDocument/2006/relationships/image" Target="../media/image74.png"/></Relationships>
</file>

<file path=ppt/slides/_rels/slide32.xml.rels><?xml version="1.0" encoding="UTF-8" standalone="yes"?>
<Relationships xmlns="http://schemas.openxmlformats.org/package/2006/relationships"><Relationship Id="rId8" Type="http://schemas.openxmlformats.org/officeDocument/2006/relationships/image" Target="../media/image85.jpeg"/><Relationship Id="rId3" Type="http://schemas.openxmlformats.org/officeDocument/2006/relationships/image" Target="../media/image80.png"/><Relationship Id="rId7" Type="http://schemas.openxmlformats.org/officeDocument/2006/relationships/image" Target="../media/image84.jpeg"/><Relationship Id="rId2" Type="http://schemas.openxmlformats.org/officeDocument/2006/relationships/image" Target="../media/image79.png"/><Relationship Id="rId1" Type="http://schemas.openxmlformats.org/officeDocument/2006/relationships/slideLayout" Target="../slideLayouts/slideLayout3.xml"/><Relationship Id="rId6" Type="http://schemas.openxmlformats.org/officeDocument/2006/relationships/image" Target="../media/image83.png"/><Relationship Id="rId5" Type="http://schemas.openxmlformats.org/officeDocument/2006/relationships/image" Target="../media/image82.png"/><Relationship Id="rId4" Type="http://schemas.openxmlformats.org/officeDocument/2006/relationships/image" Target="../media/image81.png"/></Relationships>
</file>

<file path=ppt/slides/_rels/slide33.xml.rels><?xml version="1.0" encoding="UTF-8" standalone="yes"?>
<Relationships xmlns="http://schemas.openxmlformats.org/package/2006/relationships"><Relationship Id="rId8" Type="http://schemas.openxmlformats.org/officeDocument/2006/relationships/image" Target="../media/image92.png"/><Relationship Id="rId3" Type="http://schemas.openxmlformats.org/officeDocument/2006/relationships/image" Target="../media/image87.jpeg"/><Relationship Id="rId7" Type="http://schemas.openxmlformats.org/officeDocument/2006/relationships/image" Target="../media/image91.png"/><Relationship Id="rId2" Type="http://schemas.openxmlformats.org/officeDocument/2006/relationships/image" Target="../media/image86.png"/><Relationship Id="rId1" Type="http://schemas.openxmlformats.org/officeDocument/2006/relationships/slideLayout" Target="../slideLayouts/slideLayout3.xml"/><Relationship Id="rId6" Type="http://schemas.openxmlformats.org/officeDocument/2006/relationships/image" Target="../media/image90.png"/><Relationship Id="rId5" Type="http://schemas.openxmlformats.org/officeDocument/2006/relationships/image" Target="../media/image89.png"/><Relationship Id="rId4" Type="http://schemas.openxmlformats.org/officeDocument/2006/relationships/image" Target="../media/image88.png"/></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5.xml.rels><?xml version="1.0" encoding="UTF-8" standalone="yes"?>
<Relationships xmlns="http://schemas.openxmlformats.org/package/2006/relationships"><Relationship Id="rId3" Type="http://schemas.openxmlformats.org/officeDocument/2006/relationships/hyperlink" Target="https://cone-c-slide.com/download/" TargetMode="External"/><Relationship Id="rId2" Type="http://schemas.openxmlformats.org/officeDocument/2006/relationships/image" Target="../media/image19.svg"/><Relationship Id="rId1" Type="http://schemas.openxmlformats.org/officeDocument/2006/relationships/slideLayout" Target="../slideLayouts/slideLayout6.xml"/><Relationship Id="rId4" Type="http://schemas.openxmlformats.org/officeDocument/2006/relationships/hyperlink" Target="https://cone-c-slide.com/contact/"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角丸四角形 2">
            <a:extLst>
              <a:ext uri="{FF2B5EF4-FFF2-40B4-BE49-F238E27FC236}">
                <a16:creationId xmlns:a16="http://schemas.microsoft.com/office/drawing/2014/main" id="{AEFFBA6E-E43C-3288-0E53-7245528F7CE3}"/>
              </a:ext>
            </a:extLst>
          </p:cNvPr>
          <p:cNvSpPr/>
          <p:nvPr/>
        </p:nvSpPr>
        <p:spPr>
          <a:xfrm>
            <a:off x="768097" y="2868155"/>
            <a:ext cx="9667262" cy="1488174"/>
          </a:xfrm>
          <a:prstGeom prst="roundRect">
            <a:avLst>
              <a:gd name="adj" fmla="val 3797"/>
            </a:avLst>
          </a:prstGeom>
          <a:gradFill>
            <a:gsLst>
              <a:gs pos="0">
                <a:srgbClr val="1A96F0"/>
              </a:gs>
              <a:gs pos="83000">
                <a:srgbClr val="62D3C9"/>
              </a:gs>
            </a:gsLst>
            <a:path path="circle">
              <a:fillToRect r="100000" b="100000"/>
            </a:path>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spcBef>
                <a:spcPts val="600"/>
              </a:spcBef>
            </a:pPr>
            <a:r>
              <a:rPr kumimoji="1" lang="ja-JP" altLang="en-US" sz="6600" b="1">
                <a:solidFill>
                  <a:schemeClr val="bg1"/>
                </a:solidFill>
                <a:latin typeface="Yu Gothic" panose="020B0400000000000000" pitchFamily="34" charset="-128"/>
                <a:ea typeface="Yu Gothic" panose="020B0400000000000000" pitchFamily="34" charset="-128"/>
              </a:rPr>
              <a:t>営業資料テンプレート</a:t>
            </a:r>
          </a:p>
        </p:txBody>
      </p:sp>
      <p:sp>
        <p:nvSpPr>
          <p:cNvPr id="4" name="角丸四角形 3">
            <a:extLst>
              <a:ext uri="{FF2B5EF4-FFF2-40B4-BE49-F238E27FC236}">
                <a16:creationId xmlns:a16="http://schemas.microsoft.com/office/drawing/2014/main" id="{E9324A3F-C67A-2AFD-8C27-ED9ADD1C18D1}"/>
              </a:ext>
            </a:extLst>
          </p:cNvPr>
          <p:cNvSpPr/>
          <p:nvPr/>
        </p:nvSpPr>
        <p:spPr>
          <a:xfrm>
            <a:off x="768099" y="1583446"/>
            <a:ext cx="5269790" cy="1016442"/>
          </a:xfrm>
          <a:prstGeom prst="roundRect">
            <a:avLst>
              <a:gd name="adj" fmla="val 3797"/>
            </a:avLst>
          </a:prstGeom>
          <a:no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spcBef>
                <a:spcPts val="600"/>
              </a:spcBef>
            </a:pPr>
            <a:r>
              <a:rPr kumimoji="1" lang="ja-JP" altLang="en-US" sz="4400" b="1">
                <a:solidFill>
                  <a:schemeClr val="bg1"/>
                </a:solidFill>
                <a:latin typeface="Yu Gothic" panose="020B0400000000000000" pitchFamily="34" charset="-128"/>
                <a:ea typeface="Yu Gothic" panose="020B0400000000000000" pitchFamily="34" charset="-128"/>
              </a:rPr>
              <a:t>実務担当者向け</a:t>
            </a:r>
          </a:p>
        </p:txBody>
      </p:sp>
      <p:grpSp>
        <p:nvGrpSpPr>
          <p:cNvPr id="5" name="グループ化 4">
            <a:extLst>
              <a:ext uri="{FF2B5EF4-FFF2-40B4-BE49-F238E27FC236}">
                <a16:creationId xmlns:a16="http://schemas.microsoft.com/office/drawing/2014/main" id="{1439A594-4099-9DB7-B558-ED562F08CF6A}"/>
              </a:ext>
            </a:extLst>
          </p:cNvPr>
          <p:cNvGrpSpPr/>
          <p:nvPr/>
        </p:nvGrpSpPr>
        <p:grpSpPr>
          <a:xfrm>
            <a:off x="906407" y="768840"/>
            <a:ext cx="1601151" cy="316404"/>
            <a:chOff x="552525" y="440671"/>
            <a:chExt cx="1210953" cy="239296"/>
          </a:xfrm>
        </p:grpSpPr>
        <p:sp>
          <p:nvSpPr>
            <p:cNvPr id="6" name="フリーフォーム 5">
              <a:extLst>
                <a:ext uri="{FF2B5EF4-FFF2-40B4-BE49-F238E27FC236}">
                  <a16:creationId xmlns:a16="http://schemas.microsoft.com/office/drawing/2014/main" id="{48BC40C5-1B2F-D737-4264-E851C15AC2E5}"/>
                </a:ext>
              </a:extLst>
            </p:cNvPr>
            <p:cNvSpPr/>
            <p:nvPr/>
          </p:nvSpPr>
          <p:spPr>
            <a:xfrm>
              <a:off x="859517" y="510561"/>
              <a:ext cx="141993" cy="149361"/>
            </a:xfrm>
            <a:custGeom>
              <a:avLst/>
              <a:gdLst>
                <a:gd name="connsiteX0" fmla="*/ 0 w 141993"/>
                <a:gd name="connsiteY0" fmla="*/ 74536 h 149361"/>
                <a:gd name="connsiteX1" fmla="*/ 79375 w 141993"/>
                <a:gd name="connsiteY1" fmla="*/ 0 h 149361"/>
                <a:gd name="connsiteX2" fmla="*/ 141993 w 141993"/>
                <a:gd name="connsiteY2" fmla="*/ 33846 h 149361"/>
                <a:gd name="connsiteX3" fmla="*/ 115627 w 141993"/>
                <a:gd name="connsiteY3" fmla="*/ 49164 h 149361"/>
                <a:gd name="connsiteX4" fmla="*/ 79099 w 141993"/>
                <a:gd name="connsiteY4" fmla="*/ 28963 h 149361"/>
                <a:gd name="connsiteX5" fmla="*/ 34599 w 141993"/>
                <a:gd name="connsiteY5" fmla="*/ 74597 h 149361"/>
                <a:gd name="connsiteX6" fmla="*/ 79099 w 141993"/>
                <a:gd name="connsiteY6" fmla="*/ 120232 h 149361"/>
                <a:gd name="connsiteX7" fmla="*/ 115627 w 141993"/>
                <a:gd name="connsiteY7" fmla="*/ 100016 h 149361"/>
                <a:gd name="connsiteX8" fmla="*/ 141993 w 141993"/>
                <a:gd name="connsiteY8" fmla="*/ 115227 h 149361"/>
                <a:gd name="connsiteX9" fmla="*/ 79375 w 141993"/>
                <a:gd name="connsiteY9" fmla="*/ 149362 h 149361"/>
                <a:gd name="connsiteX10" fmla="*/ 0 w 141993"/>
                <a:gd name="connsiteY10" fmla="*/ 74536 h 1493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41993" h="149361">
                  <a:moveTo>
                    <a:pt x="0" y="74536"/>
                  </a:moveTo>
                  <a:cubicBezTo>
                    <a:pt x="0" y="30864"/>
                    <a:pt x="32962" y="0"/>
                    <a:pt x="79375" y="0"/>
                  </a:cubicBezTo>
                  <a:cubicBezTo>
                    <a:pt x="107929" y="0"/>
                    <a:pt x="130730" y="11728"/>
                    <a:pt x="141993" y="33846"/>
                  </a:cubicBezTo>
                  <a:lnTo>
                    <a:pt x="115627" y="49164"/>
                  </a:lnTo>
                  <a:cubicBezTo>
                    <a:pt x="107998" y="36384"/>
                    <a:pt x="94046" y="28668"/>
                    <a:pt x="79099" y="28963"/>
                  </a:cubicBezTo>
                  <a:cubicBezTo>
                    <a:pt x="53835" y="28963"/>
                    <a:pt x="34599" y="46441"/>
                    <a:pt x="34599" y="74597"/>
                  </a:cubicBezTo>
                  <a:cubicBezTo>
                    <a:pt x="34599" y="102997"/>
                    <a:pt x="53835" y="120232"/>
                    <a:pt x="79099" y="120232"/>
                  </a:cubicBezTo>
                  <a:cubicBezTo>
                    <a:pt x="94051" y="120530"/>
                    <a:pt x="108006" y="112806"/>
                    <a:pt x="115627" y="100016"/>
                  </a:cubicBezTo>
                  <a:lnTo>
                    <a:pt x="141993" y="115227"/>
                  </a:lnTo>
                  <a:cubicBezTo>
                    <a:pt x="130730" y="137071"/>
                    <a:pt x="107929" y="149362"/>
                    <a:pt x="79375" y="149362"/>
                  </a:cubicBezTo>
                  <a:cubicBezTo>
                    <a:pt x="32962" y="149347"/>
                    <a:pt x="0" y="118224"/>
                    <a:pt x="0" y="74536"/>
                  </a:cubicBezTo>
                  <a:close/>
                </a:path>
              </a:pathLst>
            </a:custGeom>
            <a:solidFill>
              <a:schemeClr val="bg1"/>
            </a:solidFill>
            <a:ln w="1529" cap="flat">
              <a:noFill/>
              <a:prstDash val="solid"/>
              <a:miter/>
            </a:ln>
          </p:spPr>
          <p:txBody>
            <a:bodyPr rtlCol="0" anchor="ctr"/>
            <a:lstStyle/>
            <a:p>
              <a:endParaRPr lang="ja-JP" altLang="en-US"/>
            </a:p>
          </p:txBody>
        </p:sp>
        <p:sp>
          <p:nvSpPr>
            <p:cNvPr id="7" name="フリーフォーム 6">
              <a:extLst>
                <a:ext uri="{FF2B5EF4-FFF2-40B4-BE49-F238E27FC236}">
                  <a16:creationId xmlns:a16="http://schemas.microsoft.com/office/drawing/2014/main" id="{353AD936-E125-F485-31A3-6A4A402DA838}"/>
                </a:ext>
              </a:extLst>
            </p:cNvPr>
            <p:cNvSpPr/>
            <p:nvPr/>
          </p:nvSpPr>
          <p:spPr>
            <a:xfrm>
              <a:off x="1023760" y="567908"/>
              <a:ext cx="75518" cy="28323"/>
            </a:xfrm>
            <a:custGeom>
              <a:avLst/>
              <a:gdLst>
                <a:gd name="connsiteX0" fmla="*/ 0 w 75518"/>
                <a:gd name="connsiteY0" fmla="*/ 0 h 28323"/>
                <a:gd name="connsiteX1" fmla="*/ 75518 w 75518"/>
                <a:gd name="connsiteY1" fmla="*/ 0 h 28323"/>
                <a:gd name="connsiteX2" fmla="*/ 75518 w 75518"/>
                <a:gd name="connsiteY2" fmla="*/ 28324 h 28323"/>
                <a:gd name="connsiteX3" fmla="*/ 0 w 75518"/>
                <a:gd name="connsiteY3" fmla="*/ 28324 h 28323"/>
              </a:gdLst>
              <a:ahLst/>
              <a:cxnLst>
                <a:cxn ang="0">
                  <a:pos x="connsiteX0" y="connsiteY0"/>
                </a:cxn>
                <a:cxn ang="0">
                  <a:pos x="connsiteX1" y="connsiteY1"/>
                </a:cxn>
                <a:cxn ang="0">
                  <a:pos x="connsiteX2" y="connsiteY2"/>
                </a:cxn>
                <a:cxn ang="0">
                  <a:pos x="connsiteX3" y="connsiteY3"/>
                </a:cxn>
              </a:cxnLst>
              <a:rect l="l" t="t" r="r" b="b"/>
              <a:pathLst>
                <a:path w="75518" h="28323">
                  <a:moveTo>
                    <a:pt x="0" y="0"/>
                  </a:moveTo>
                  <a:lnTo>
                    <a:pt x="75518" y="0"/>
                  </a:lnTo>
                  <a:lnTo>
                    <a:pt x="75518" y="28324"/>
                  </a:lnTo>
                  <a:lnTo>
                    <a:pt x="0" y="28324"/>
                  </a:lnTo>
                  <a:close/>
                </a:path>
              </a:pathLst>
            </a:custGeom>
            <a:solidFill>
              <a:schemeClr val="bg1"/>
            </a:solidFill>
            <a:ln w="1529" cap="flat">
              <a:noFill/>
              <a:prstDash val="solid"/>
              <a:miter/>
            </a:ln>
          </p:spPr>
          <p:txBody>
            <a:bodyPr rtlCol="0" anchor="ctr"/>
            <a:lstStyle/>
            <a:p>
              <a:endParaRPr lang="ja-JP" altLang="en-US"/>
            </a:p>
          </p:txBody>
        </p:sp>
        <p:sp>
          <p:nvSpPr>
            <p:cNvPr id="8" name="フリーフォーム 7">
              <a:extLst>
                <a:ext uri="{FF2B5EF4-FFF2-40B4-BE49-F238E27FC236}">
                  <a16:creationId xmlns:a16="http://schemas.microsoft.com/office/drawing/2014/main" id="{73C31DB1-5F03-8C11-EBB4-DFB202CAD4CD}"/>
                </a:ext>
              </a:extLst>
            </p:cNvPr>
            <p:cNvSpPr/>
            <p:nvPr/>
          </p:nvSpPr>
          <p:spPr>
            <a:xfrm>
              <a:off x="1120151" y="510606"/>
              <a:ext cx="128526" cy="149316"/>
            </a:xfrm>
            <a:custGeom>
              <a:avLst/>
              <a:gdLst>
                <a:gd name="connsiteX0" fmla="*/ 0 w 128526"/>
                <a:gd name="connsiteY0" fmla="*/ 132918 h 149316"/>
                <a:gd name="connsiteX1" fmla="*/ 13191 w 128526"/>
                <a:gd name="connsiteY1" fmla="*/ 107059 h 149316"/>
                <a:gd name="connsiteX2" fmla="*/ 64271 w 128526"/>
                <a:gd name="connsiteY2" fmla="*/ 121525 h 149316"/>
                <a:gd name="connsiteX3" fmla="*/ 95029 w 128526"/>
                <a:gd name="connsiteY3" fmla="*/ 105416 h 149316"/>
                <a:gd name="connsiteX4" fmla="*/ 4392 w 128526"/>
                <a:gd name="connsiteY4" fmla="*/ 45635 h 149316"/>
                <a:gd name="connsiteX5" fmla="*/ 68938 w 128526"/>
                <a:gd name="connsiteY5" fmla="*/ 0 h 149316"/>
                <a:gd name="connsiteX6" fmla="*/ 123859 w 128526"/>
                <a:gd name="connsiteY6" fmla="*/ 12550 h 149316"/>
                <a:gd name="connsiteX7" fmla="*/ 110684 w 128526"/>
                <a:gd name="connsiteY7" fmla="*/ 38470 h 149316"/>
                <a:gd name="connsiteX8" fmla="*/ 68663 w 128526"/>
                <a:gd name="connsiteY8" fmla="*/ 27548 h 149316"/>
                <a:gd name="connsiteX9" fmla="*/ 37905 w 128526"/>
                <a:gd name="connsiteY9" fmla="*/ 43931 h 149316"/>
                <a:gd name="connsiteX10" fmla="*/ 128527 w 128526"/>
                <a:gd name="connsiteY10" fmla="*/ 104275 h 149316"/>
                <a:gd name="connsiteX11" fmla="*/ 62067 w 128526"/>
                <a:gd name="connsiteY11" fmla="*/ 149316 h 149316"/>
                <a:gd name="connsiteX12" fmla="*/ 0 w 128526"/>
                <a:gd name="connsiteY12" fmla="*/ 132918 h 1493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28526" h="149316">
                  <a:moveTo>
                    <a:pt x="0" y="132918"/>
                  </a:moveTo>
                  <a:lnTo>
                    <a:pt x="13191" y="107059"/>
                  </a:lnTo>
                  <a:cubicBezTo>
                    <a:pt x="26091" y="115516"/>
                    <a:pt x="45862" y="121525"/>
                    <a:pt x="64271" y="121525"/>
                  </a:cubicBezTo>
                  <a:cubicBezTo>
                    <a:pt x="85970" y="121525"/>
                    <a:pt x="95029" y="115440"/>
                    <a:pt x="95029" y="105416"/>
                  </a:cubicBezTo>
                  <a:cubicBezTo>
                    <a:pt x="95029" y="77579"/>
                    <a:pt x="4392" y="103788"/>
                    <a:pt x="4392" y="45635"/>
                  </a:cubicBezTo>
                  <a:cubicBezTo>
                    <a:pt x="4392" y="18056"/>
                    <a:pt x="29381" y="0"/>
                    <a:pt x="68938" y="0"/>
                  </a:cubicBezTo>
                  <a:cubicBezTo>
                    <a:pt x="88434" y="0"/>
                    <a:pt x="110684" y="4640"/>
                    <a:pt x="123859" y="12550"/>
                  </a:cubicBezTo>
                  <a:lnTo>
                    <a:pt x="110684" y="38470"/>
                  </a:lnTo>
                  <a:cubicBezTo>
                    <a:pt x="97951" y="31063"/>
                    <a:pt x="83413" y="27284"/>
                    <a:pt x="68663" y="27548"/>
                  </a:cubicBezTo>
                  <a:cubicBezTo>
                    <a:pt x="47790" y="27548"/>
                    <a:pt x="37905" y="34378"/>
                    <a:pt x="37905" y="43931"/>
                  </a:cubicBezTo>
                  <a:cubicBezTo>
                    <a:pt x="37905" y="73411"/>
                    <a:pt x="128527" y="47217"/>
                    <a:pt x="128527" y="104275"/>
                  </a:cubicBezTo>
                  <a:cubicBezTo>
                    <a:pt x="128527" y="131565"/>
                    <a:pt x="103262" y="149316"/>
                    <a:pt x="62067" y="149316"/>
                  </a:cubicBezTo>
                  <a:cubicBezTo>
                    <a:pt x="37629" y="149301"/>
                    <a:pt x="13191" y="142197"/>
                    <a:pt x="0" y="132918"/>
                  </a:cubicBezTo>
                  <a:close/>
                </a:path>
              </a:pathLst>
            </a:custGeom>
            <a:solidFill>
              <a:schemeClr val="bg1"/>
            </a:solidFill>
            <a:ln w="1529" cap="flat">
              <a:noFill/>
              <a:prstDash val="solid"/>
              <a:miter/>
            </a:ln>
          </p:spPr>
          <p:txBody>
            <a:bodyPr rtlCol="0" anchor="ctr"/>
            <a:lstStyle/>
            <a:p>
              <a:endParaRPr lang="ja-JP" altLang="en-US"/>
            </a:p>
          </p:txBody>
        </p:sp>
        <p:sp>
          <p:nvSpPr>
            <p:cNvPr id="9" name="フリーフォーム 8">
              <a:extLst>
                <a:ext uri="{FF2B5EF4-FFF2-40B4-BE49-F238E27FC236}">
                  <a16:creationId xmlns:a16="http://schemas.microsoft.com/office/drawing/2014/main" id="{3961B7D9-6CA0-DF79-7CBE-1CEE44A1CEEA}"/>
                </a:ext>
              </a:extLst>
            </p:cNvPr>
            <p:cNvSpPr/>
            <p:nvPr/>
          </p:nvSpPr>
          <p:spPr>
            <a:xfrm>
              <a:off x="1278350" y="455419"/>
              <a:ext cx="34323" cy="202571"/>
            </a:xfrm>
            <a:custGeom>
              <a:avLst/>
              <a:gdLst>
                <a:gd name="connsiteX0" fmla="*/ 0 w 34323"/>
                <a:gd name="connsiteY0" fmla="*/ 0 h 202571"/>
                <a:gd name="connsiteX1" fmla="*/ 34324 w 34323"/>
                <a:gd name="connsiteY1" fmla="*/ 0 h 202571"/>
                <a:gd name="connsiteX2" fmla="*/ 34324 w 34323"/>
                <a:gd name="connsiteY2" fmla="*/ 202572 h 202571"/>
                <a:gd name="connsiteX3" fmla="*/ 0 w 34323"/>
                <a:gd name="connsiteY3" fmla="*/ 202572 h 202571"/>
              </a:gdLst>
              <a:ahLst/>
              <a:cxnLst>
                <a:cxn ang="0">
                  <a:pos x="connsiteX0" y="connsiteY0"/>
                </a:cxn>
                <a:cxn ang="0">
                  <a:pos x="connsiteX1" y="connsiteY1"/>
                </a:cxn>
                <a:cxn ang="0">
                  <a:pos x="connsiteX2" y="connsiteY2"/>
                </a:cxn>
                <a:cxn ang="0">
                  <a:pos x="connsiteX3" y="connsiteY3"/>
                </a:cxn>
              </a:cxnLst>
              <a:rect l="l" t="t" r="r" b="b"/>
              <a:pathLst>
                <a:path w="34323" h="202571">
                  <a:moveTo>
                    <a:pt x="0" y="0"/>
                  </a:moveTo>
                  <a:lnTo>
                    <a:pt x="34324" y="0"/>
                  </a:lnTo>
                  <a:lnTo>
                    <a:pt x="34324" y="202572"/>
                  </a:lnTo>
                  <a:lnTo>
                    <a:pt x="0" y="202572"/>
                  </a:lnTo>
                  <a:close/>
                </a:path>
              </a:pathLst>
            </a:custGeom>
            <a:solidFill>
              <a:schemeClr val="bg1"/>
            </a:solidFill>
            <a:ln w="1529" cap="flat">
              <a:noFill/>
              <a:prstDash val="solid"/>
              <a:miter/>
            </a:ln>
          </p:spPr>
          <p:txBody>
            <a:bodyPr rtlCol="0" anchor="ctr"/>
            <a:lstStyle/>
            <a:p>
              <a:endParaRPr lang="ja-JP" altLang="en-US"/>
            </a:p>
          </p:txBody>
        </p:sp>
        <p:sp>
          <p:nvSpPr>
            <p:cNvPr id="10" name="フリーフォーム 9">
              <a:extLst>
                <a:ext uri="{FF2B5EF4-FFF2-40B4-BE49-F238E27FC236}">
                  <a16:creationId xmlns:a16="http://schemas.microsoft.com/office/drawing/2014/main" id="{F4374E34-B7A1-F2AB-546F-78760EDA7617}"/>
                </a:ext>
              </a:extLst>
            </p:cNvPr>
            <p:cNvSpPr/>
            <p:nvPr/>
          </p:nvSpPr>
          <p:spPr>
            <a:xfrm>
              <a:off x="1353042" y="447235"/>
              <a:ext cx="43949" cy="210755"/>
            </a:xfrm>
            <a:custGeom>
              <a:avLst/>
              <a:gdLst>
                <a:gd name="connsiteX0" fmla="*/ 0 w 43949"/>
                <a:gd name="connsiteY0" fmla="*/ 20475 h 210755"/>
                <a:gd name="connsiteX1" fmla="*/ 21975 w 43949"/>
                <a:gd name="connsiteY1" fmla="*/ 0 h 210755"/>
                <a:gd name="connsiteX2" fmla="*/ 43949 w 43949"/>
                <a:gd name="connsiteY2" fmla="*/ 19699 h 210755"/>
                <a:gd name="connsiteX3" fmla="*/ 21975 w 43949"/>
                <a:gd name="connsiteY3" fmla="*/ 40995 h 210755"/>
                <a:gd name="connsiteX4" fmla="*/ 0 w 43949"/>
                <a:gd name="connsiteY4" fmla="*/ 20475 h 210755"/>
                <a:gd name="connsiteX5" fmla="*/ 4667 w 43949"/>
                <a:gd name="connsiteY5" fmla="*/ 64968 h 210755"/>
                <a:gd name="connsiteX6" fmla="*/ 39006 w 43949"/>
                <a:gd name="connsiteY6" fmla="*/ 64968 h 210755"/>
                <a:gd name="connsiteX7" fmla="*/ 39006 w 43949"/>
                <a:gd name="connsiteY7" fmla="*/ 210756 h 210755"/>
                <a:gd name="connsiteX8" fmla="*/ 4667 w 43949"/>
                <a:gd name="connsiteY8" fmla="*/ 210756 h 21075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3949" h="210755">
                  <a:moveTo>
                    <a:pt x="0" y="20475"/>
                  </a:moveTo>
                  <a:cubicBezTo>
                    <a:pt x="0" y="9005"/>
                    <a:pt x="9350" y="0"/>
                    <a:pt x="21975" y="0"/>
                  </a:cubicBezTo>
                  <a:cubicBezTo>
                    <a:pt x="34599" y="0"/>
                    <a:pt x="43949" y="8458"/>
                    <a:pt x="43949" y="19699"/>
                  </a:cubicBezTo>
                  <a:cubicBezTo>
                    <a:pt x="43949" y="31716"/>
                    <a:pt x="34890" y="40995"/>
                    <a:pt x="21975" y="40995"/>
                  </a:cubicBezTo>
                  <a:cubicBezTo>
                    <a:pt x="9350" y="40995"/>
                    <a:pt x="0" y="31944"/>
                    <a:pt x="0" y="20475"/>
                  </a:cubicBezTo>
                  <a:close/>
                  <a:moveTo>
                    <a:pt x="4667" y="64968"/>
                  </a:moveTo>
                  <a:lnTo>
                    <a:pt x="39006" y="64968"/>
                  </a:lnTo>
                  <a:lnTo>
                    <a:pt x="39006" y="210756"/>
                  </a:lnTo>
                  <a:lnTo>
                    <a:pt x="4667" y="210756"/>
                  </a:lnTo>
                  <a:close/>
                </a:path>
              </a:pathLst>
            </a:custGeom>
            <a:solidFill>
              <a:schemeClr val="bg1"/>
            </a:solidFill>
            <a:ln w="1529" cap="flat">
              <a:noFill/>
              <a:prstDash val="solid"/>
              <a:miter/>
            </a:ln>
          </p:spPr>
          <p:txBody>
            <a:bodyPr rtlCol="0" anchor="ctr"/>
            <a:lstStyle/>
            <a:p>
              <a:endParaRPr lang="ja-JP" altLang="en-US"/>
            </a:p>
          </p:txBody>
        </p:sp>
        <p:sp>
          <p:nvSpPr>
            <p:cNvPr id="11" name="フリーフォーム 10">
              <a:extLst>
                <a:ext uri="{FF2B5EF4-FFF2-40B4-BE49-F238E27FC236}">
                  <a16:creationId xmlns:a16="http://schemas.microsoft.com/office/drawing/2014/main" id="{7E71C1A1-2CCC-3740-52A6-2B7477A03B6E}"/>
                </a:ext>
              </a:extLst>
            </p:cNvPr>
            <p:cNvSpPr/>
            <p:nvPr/>
          </p:nvSpPr>
          <p:spPr>
            <a:xfrm>
              <a:off x="1424995" y="455419"/>
              <a:ext cx="155719" cy="204488"/>
            </a:xfrm>
            <a:custGeom>
              <a:avLst/>
              <a:gdLst>
                <a:gd name="connsiteX0" fmla="*/ 155720 w 155719"/>
                <a:gd name="connsiteY0" fmla="*/ 0 h 204488"/>
                <a:gd name="connsiteX1" fmla="*/ 155720 w 155719"/>
                <a:gd name="connsiteY1" fmla="*/ 202572 h 204488"/>
                <a:gd name="connsiteX2" fmla="*/ 122773 w 155719"/>
                <a:gd name="connsiteY2" fmla="*/ 202572 h 204488"/>
                <a:gd name="connsiteX3" fmla="*/ 122773 w 155719"/>
                <a:gd name="connsiteY3" fmla="*/ 183740 h 204488"/>
                <a:gd name="connsiteX4" fmla="*/ 74156 w 155719"/>
                <a:gd name="connsiteY4" fmla="*/ 204489 h 204488"/>
                <a:gd name="connsiteX5" fmla="*/ 0 w 155719"/>
                <a:gd name="connsiteY5" fmla="*/ 129678 h 204488"/>
                <a:gd name="connsiteX6" fmla="*/ 74156 w 155719"/>
                <a:gd name="connsiteY6" fmla="*/ 55142 h 204488"/>
                <a:gd name="connsiteX7" fmla="*/ 121396 w 155719"/>
                <a:gd name="connsiteY7" fmla="*/ 74795 h 204488"/>
                <a:gd name="connsiteX8" fmla="*/ 121396 w 155719"/>
                <a:gd name="connsiteY8" fmla="*/ 0 h 204488"/>
                <a:gd name="connsiteX9" fmla="*/ 121947 w 155719"/>
                <a:gd name="connsiteY9" fmla="*/ 129678 h 204488"/>
                <a:gd name="connsiteX10" fmla="*/ 78273 w 155719"/>
                <a:gd name="connsiteY10" fmla="*/ 84044 h 204488"/>
                <a:gd name="connsiteX11" fmla="*/ 34615 w 155719"/>
                <a:gd name="connsiteY11" fmla="*/ 129678 h 204488"/>
                <a:gd name="connsiteX12" fmla="*/ 78273 w 155719"/>
                <a:gd name="connsiteY12" fmla="*/ 175313 h 204488"/>
                <a:gd name="connsiteX13" fmla="*/ 121947 w 155719"/>
                <a:gd name="connsiteY13" fmla="*/ 129678 h 2044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155719" h="204488">
                  <a:moveTo>
                    <a:pt x="155720" y="0"/>
                  </a:moveTo>
                  <a:lnTo>
                    <a:pt x="155720" y="202572"/>
                  </a:lnTo>
                  <a:lnTo>
                    <a:pt x="122773" y="202572"/>
                  </a:lnTo>
                  <a:lnTo>
                    <a:pt x="122773" y="183740"/>
                  </a:lnTo>
                  <a:cubicBezTo>
                    <a:pt x="111235" y="197659"/>
                    <a:pt x="94203" y="204489"/>
                    <a:pt x="74156" y="204489"/>
                  </a:cubicBezTo>
                  <a:cubicBezTo>
                    <a:pt x="31585" y="204489"/>
                    <a:pt x="0" y="175009"/>
                    <a:pt x="0" y="129678"/>
                  </a:cubicBezTo>
                  <a:cubicBezTo>
                    <a:pt x="0" y="84348"/>
                    <a:pt x="31585" y="55142"/>
                    <a:pt x="74156" y="55142"/>
                  </a:cubicBezTo>
                  <a:cubicBezTo>
                    <a:pt x="93101" y="55142"/>
                    <a:pt x="109858" y="61409"/>
                    <a:pt x="121396" y="74795"/>
                  </a:cubicBezTo>
                  <a:lnTo>
                    <a:pt x="121396" y="0"/>
                  </a:lnTo>
                  <a:close/>
                  <a:moveTo>
                    <a:pt x="121947" y="129678"/>
                  </a:moveTo>
                  <a:cubicBezTo>
                    <a:pt x="121947" y="101841"/>
                    <a:pt x="103002" y="84044"/>
                    <a:pt x="78273" y="84044"/>
                  </a:cubicBezTo>
                  <a:cubicBezTo>
                    <a:pt x="53544" y="84044"/>
                    <a:pt x="34615" y="101796"/>
                    <a:pt x="34615" y="129678"/>
                  </a:cubicBezTo>
                  <a:cubicBezTo>
                    <a:pt x="34615" y="157561"/>
                    <a:pt x="53559" y="175313"/>
                    <a:pt x="78273" y="175313"/>
                  </a:cubicBezTo>
                  <a:cubicBezTo>
                    <a:pt x="102987" y="175313"/>
                    <a:pt x="121947" y="157546"/>
                    <a:pt x="121947" y="129678"/>
                  </a:cubicBezTo>
                  <a:close/>
                </a:path>
              </a:pathLst>
            </a:custGeom>
            <a:solidFill>
              <a:schemeClr val="bg1"/>
            </a:solidFill>
            <a:ln w="1529" cap="flat">
              <a:noFill/>
              <a:prstDash val="solid"/>
              <a:miter/>
            </a:ln>
          </p:spPr>
          <p:txBody>
            <a:bodyPr rtlCol="0" anchor="ctr"/>
            <a:lstStyle/>
            <a:p>
              <a:endParaRPr lang="ja-JP" altLang="en-US"/>
            </a:p>
          </p:txBody>
        </p:sp>
        <p:sp>
          <p:nvSpPr>
            <p:cNvPr id="12" name="フリーフォーム 11">
              <a:extLst>
                <a:ext uri="{FF2B5EF4-FFF2-40B4-BE49-F238E27FC236}">
                  <a16:creationId xmlns:a16="http://schemas.microsoft.com/office/drawing/2014/main" id="{BA62FBE7-8EA5-2815-FF08-0A05F50109D0}"/>
                </a:ext>
              </a:extLst>
            </p:cNvPr>
            <p:cNvSpPr/>
            <p:nvPr/>
          </p:nvSpPr>
          <p:spPr>
            <a:xfrm>
              <a:off x="1613431" y="510606"/>
              <a:ext cx="150047" cy="149346"/>
            </a:xfrm>
            <a:custGeom>
              <a:avLst/>
              <a:gdLst>
                <a:gd name="connsiteX0" fmla="*/ 149629 w 150047"/>
                <a:gd name="connsiteY0" fmla="*/ 85413 h 149346"/>
                <a:gd name="connsiteX1" fmla="*/ 34553 w 150047"/>
                <a:gd name="connsiteY1" fmla="*/ 85413 h 149346"/>
                <a:gd name="connsiteX2" fmla="*/ 81992 w 150047"/>
                <a:gd name="connsiteY2" fmla="*/ 120399 h 149346"/>
                <a:gd name="connsiteX3" fmla="*/ 121778 w 150047"/>
                <a:gd name="connsiteY3" fmla="*/ 104564 h 149346"/>
                <a:gd name="connsiteX4" fmla="*/ 140142 w 150047"/>
                <a:gd name="connsiteY4" fmla="*/ 125586 h 149346"/>
                <a:gd name="connsiteX5" fmla="*/ 81104 w 150047"/>
                <a:gd name="connsiteY5" fmla="*/ 149347 h 149346"/>
                <a:gd name="connsiteX6" fmla="*/ 0 w 150047"/>
                <a:gd name="connsiteY6" fmla="*/ 74536 h 149346"/>
                <a:gd name="connsiteX7" fmla="*/ 75809 w 150047"/>
                <a:gd name="connsiteY7" fmla="*/ 0 h 149346"/>
                <a:gd name="connsiteX8" fmla="*/ 149951 w 150047"/>
                <a:gd name="connsiteY8" fmla="*/ 75343 h 149346"/>
                <a:gd name="connsiteX9" fmla="*/ 149629 w 150047"/>
                <a:gd name="connsiteY9" fmla="*/ 85413 h 149346"/>
                <a:gd name="connsiteX10" fmla="*/ 34309 w 150047"/>
                <a:gd name="connsiteY10" fmla="*/ 62808 h 149346"/>
                <a:gd name="connsiteX11" fmla="*/ 117494 w 150047"/>
                <a:gd name="connsiteY11" fmla="*/ 62808 h 149346"/>
                <a:gd name="connsiteX12" fmla="*/ 76024 w 150047"/>
                <a:gd name="connsiteY12" fmla="*/ 27305 h 149346"/>
                <a:gd name="connsiteX13" fmla="*/ 34309 w 150047"/>
                <a:gd name="connsiteY13" fmla="*/ 62808 h 14934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150047" h="149346">
                  <a:moveTo>
                    <a:pt x="149629" y="85413"/>
                  </a:moveTo>
                  <a:lnTo>
                    <a:pt x="34553" y="85413"/>
                  </a:lnTo>
                  <a:cubicBezTo>
                    <a:pt x="38670" y="106709"/>
                    <a:pt x="56513" y="120399"/>
                    <a:pt x="81992" y="120399"/>
                  </a:cubicBezTo>
                  <a:cubicBezTo>
                    <a:pt x="98457" y="120399"/>
                    <a:pt x="111373" y="115212"/>
                    <a:pt x="121778" y="104564"/>
                  </a:cubicBezTo>
                  <a:lnTo>
                    <a:pt x="140142" y="125586"/>
                  </a:lnTo>
                  <a:cubicBezTo>
                    <a:pt x="126966" y="141148"/>
                    <a:pt x="106369" y="149347"/>
                    <a:pt x="81104" y="149347"/>
                  </a:cubicBezTo>
                  <a:cubicBezTo>
                    <a:pt x="31937" y="149347"/>
                    <a:pt x="0" y="117950"/>
                    <a:pt x="0" y="74536"/>
                  </a:cubicBezTo>
                  <a:cubicBezTo>
                    <a:pt x="0" y="31123"/>
                    <a:pt x="32136" y="0"/>
                    <a:pt x="75809" y="0"/>
                  </a:cubicBezTo>
                  <a:cubicBezTo>
                    <a:pt x="118657" y="0"/>
                    <a:pt x="149951" y="29754"/>
                    <a:pt x="149951" y="75343"/>
                  </a:cubicBezTo>
                  <a:cubicBezTo>
                    <a:pt x="150195" y="78020"/>
                    <a:pt x="149935" y="82142"/>
                    <a:pt x="149629" y="85413"/>
                  </a:cubicBezTo>
                  <a:close/>
                  <a:moveTo>
                    <a:pt x="34309" y="62808"/>
                  </a:moveTo>
                  <a:lnTo>
                    <a:pt x="117494" y="62808"/>
                  </a:lnTo>
                  <a:cubicBezTo>
                    <a:pt x="114739" y="41786"/>
                    <a:pt x="98534" y="27305"/>
                    <a:pt x="76024" y="27305"/>
                  </a:cubicBezTo>
                  <a:cubicBezTo>
                    <a:pt x="53804" y="27259"/>
                    <a:pt x="37599" y="41512"/>
                    <a:pt x="34309" y="62808"/>
                  </a:cubicBezTo>
                  <a:close/>
                </a:path>
              </a:pathLst>
            </a:custGeom>
            <a:solidFill>
              <a:schemeClr val="bg1"/>
            </a:solidFill>
            <a:ln w="1529" cap="flat">
              <a:noFill/>
              <a:prstDash val="solid"/>
              <a:miter/>
            </a:ln>
          </p:spPr>
          <p:txBody>
            <a:bodyPr rtlCol="0" anchor="ctr"/>
            <a:lstStyle/>
            <a:p>
              <a:endParaRPr lang="ja-JP" altLang="en-US"/>
            </a:p>
          </p:txBody>
        </p:sp>
        <p:sp>
          <p:nvSpPr>
            <p:cNvPr id="13" name="フリーフォーム 12">
              <a:extLst>
                <a:ext uri="{FF2B5EF4-FFF2-40B4-BE49-F238E27FC236}">
                  <a16:creationId xmlns:a16="http://schemas.microsoft.com/office/drawing/2014/main" id="{936E0C57-ACC2-05DD-AE27-BA10FFC5A86D}"/>
                </a:ext>
              </a:extLst>
            </p:cNvPr>
            <p:cNvSpPr/>
            <p:nvPr/>
          </p:nvSpPr>
          <p:spPr>
            <a:xfrm>
              <a:off x="552525" y="471153"/>
              <a:ext cx="161254" cy="160303"/>
            </a:xfrm>
            <a:custGeom>
              <a:avLst/>
              <a:gdLst>
                <a:gd name="connsiteX0" fmla="*/ 157195 w 161254"/>
                <a:gd name="connsiteY0" fmla="*/ 13822 h 160303"/>
                <a:gd name="connsiteX1" fmla="*/ 13887 w 161254"/>
                <a:gd name="connsiteY1" fmla="*/ 52522 h 160303"/>
                <a:gd name="connsiteX2" fmla="*/ 13870 w 161254"/>
                <a:gd name="connsiteY2" fmla="*/ 156248 h 160303"/>
                <a:gd name="connsiteX3" fmla="*/ 24842 w 161254"/>
                <a:gd name="connsiteY3" fmla="*/ 159261 h 160303"/>
                <a:gd name="connsiteX4" fmla="*/ 26541 w 161254"/>
                <a:gd name="connsiteY4" fmla="*/ 157982 h 160303"/>
                <a:gd name="connsiteX5" fmla="*/ 158893 w 161254"/>
                <a:gd name="connsiteY5" fmla="*/ 26432 h 160303"/>
                <a:gd name="connsiteX6" fmla="*/ 158900 w 161254"/>
                <a:gd name="connsiteY6" fmla="*/ 15117 h 160303"/>
                <a:gd name="connsiteX7" fmla="*/ 157195 w 161254"/>
                <a:gd name="connsiteY7" fmla="*/ 13822 h 16030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61254" h="160303">
                  <a:moveTo>
                    <a:pt x="157195" y="13822"/>
                  </a:moveTo>
                  <a:cubicBezTo>
                    <a:pt x="106871" y="-14829"/>
                    <a:pt x="42709" y="2498"/>
                    <a:pt x="13887" y="52522"/>
                  </a:cubicBezTo>
                  <a:cubicBezTo>
                    <a:pt x="-4623" y="84648"/>
                    <a:pt x="-4629" y="124116"/>
                    <a:pt x="13870" y="156248"/>
                  </a:cubicBezTo>
                  <a:cubicBezTo>
                    <a:pt x="16063" y="160092"/>
                    <a:pt x="20975" y="161441"/>
                    <a:pt x="24842" y="159261"/>
                  </a:cubicBezTo>
                  <a:cubicBezTo>
                    <a:pt x="25463" y="158912"/>
                    <a:pt x="26034" y="158481"/>
                    <a:pt x="26541" y="157982"/>
                  </a:cubicBezTo>
                  <a:lnTo>
                    <a:pt x="158893" y="26432"/>
                  </a:lnTo>
                  <a:cubicBezTo>
                    <a:pt x="162038" y="23309"/>
                    <a:pt x="162041" y="18243"/>
                    <a:pt x="158900" y="15117"/>
                  </a:cubicBezTo>
                  <a:cubicBezTo>
                    <a:pt x="158392" y="14611"/>
                    <a:pt x="157819" y="14176"/>
                    <a:pt x="157195" y="13822"/>
                  </a:cubicBezTo>
                  <a:close/>
                </a:path>
              </a:pathLst>
            </a:custGeom>
            <a:solidFill>
              <a:schemeClr val="bg1"/>
            </a:solidFill>
            <a:ln w="1529" cap="flat">
              <a:noFill/>
              <a:prstDash val="solid"/>
              <a:miter/>
            </a:ln>
          </p:spPr>
          <p:txBody>
            <a:bodyPr rtlCol="0" anchor="ctr"/>
            <a:lstStyle/>
            <a:p>
              <a:endParaRPr lang="ja-JP" altLang="en-US"/>
            </a:p>
          </p:txBody>
        </p:sp>
        <p:sp>
          <p:nvSpPr>
            <p:cNvPr id="14" name="フリーフォーム 13">
              <a:extLst>
                <a:ext uri="{FF2B5EF4-FFF2-40B4-BE49-F238E27FC236}">
                  <a16:creationId xmlns:a16="http://schemas.microsoft.com/office/drawing/2014/main" id="{37E2EC8E-FD2B-2407-61C3-686E07D7D58E}"/>
                </a:ext>
              </a:extLst>
            </p:cNvPr>
            <p:cNvSpPr/>
            <p:nvPr/>
          </p:nvSpPr>
          <p:spPr>
            <a:xfrm>
              <a:off x="601573" y="519877"/>
              <a:ext cx="161019" cy="160090"/>
            </a:xfrm>
            <a:custGeom>
              <a:avLst/>
              <a:gdLst>
                <a:gd name="connsiteX0" fmla="*/ 4226 w 161019"/>
                <a:gd name="connsiteY0" fmla="*/ 146495 h 160090"/>
                <a:gd name="connsiteX1" fmla="*/ 147361 w 161019"/>
                <a:gd name="connsiteY1" fmla="*/ 107170 h 160090"/>
                <a:gd name="connsiteX2" fmla="*/ 147367 w 161019"/>
                <a:gd name="connsiteY2" fmla="*/ 4222 h 160090"/>
                <a:gd name="connsiteX3" fmla="*/ 136055 w 161019"/>
                <a:gd name="connsiteY3" fmla="*/ 1057 h 160090"/>
                <a:gd name="connsiteX4" fmla="*/ 134253 w 161019"/>
                <a:gd name="connsiteY4" fmla="*/ 2412 h 160090"/>
                <a:gd name="connsiteX5" fmla="*/ 2420 w 161019"/>
                <a:gd name="connsiteY5" fmla="*/ 133459 h 160090"/>
                <a:gd name="connsiteX6" fmla="*/ 2456 w 161019"/>
                <a:gd name="connsiteY6" fmla="*/ 145162 h 160090"/>
                <a:gd name="connsiteX7" fmla="*/ 4226 w 161019"/>
                <a:gd name="connsiteY7" fmla="*/ 146495 h 1600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61019" h="160090">
                  <a:moveTo>
                    <a:pt x="4226" y="146495"/>
                  </a:moveTo>
                  <a:cubicBezTo>
                    <a:pt x="54676" y="174926"/>
                    <a:pt x="118760" y="157320"/>
                    <a:pt x="147361" y="107170"/>
                  </a:cubicBezTo>
                  <a:cubicBezTo>
                    <a:pt x="165571" y="75241"/>
                    <a:pt x="165573" y="36152"/>
                    <a:pt x="147367" y="4222"/>
                  </a:cubicBezTo>
                  <a:cubicBezTo>
                    <a:pt x="145123" y="243"/>
                    <a:pt x="140058" y="-1174"/>
                    <a:pt x="136055" y="1057"/>
                  </a:cubicBezTo>
                  <a:cubicBezTo>
                    <a:pt x="135395" y="1425"/>
                    <a:pt x="134789" y="1880"/>
                    <a:pt x="134253" y="2412"/>
                  </a:cubicBezTo>
                  <a:lnTo>
                    <a:pt x="2420" y="133459"/>
                  </a:lnTo>
                  <a:cubicBezTo>
                    <a:pt x="-821" y="136700"/>
                    <a:pt x="-805" y="141940"/>
                    <a:pt x="2456" y="145162"/>
                  </a:cubicBezTo>
                  <a:cubicBezTo>
                    <a:pt x="2984" y="145683"/>
                    <a:pt x="3579" y="146131"/>
                    <a:pt x="4226" y="146495"/>
                  </a:cubicBezTo>
                  <a:close/>
                </a:path>
              </a:pathLst>
            </a:custGeom>
            <a:solidFill>
              <a:schemeClr val="bg1"/>
            </a:solidFill>
            <a:ln w="1529" cap="flat">
              <a:noFill/>
              <a:prstDash val="solid"/>
              <a:miter/>
            </a:ln>
          </p:spPr>
          <p:txBody>
            <a:bodyPr rtlCol="0" anchor="ctr"/>
            <a:lstStyle/>
            <a:p>
              <a:endParaRPr lang="ja-JP" altLang="en-US"/>
            </a:p>
          </p:txBody>
        </p:sp>
        <p:sp>
          <p:nvSpPr>
            <p:cNvPr id="15" name="フリーフォーム 14">
              <a:extLst>
                <a:ext uri="{FF2B5EF4-FFF2-40B4-BE49-F238E27FC236}">
                  <a16:creationId xmlns:a16="http://schemas.microsoft.com/office/drawing/2014/main" id="{758D349B-FE1B-75EC-A27D-5EFFCC551C94}"/>
                </a:ext>
              </a:extLst>
            </p:cNvPr>
            <p:cNvSpPr/>
            <p:nvPr/>
          </p:nvSpPr>
          <p:spPr>
            <a:xfrm>
              <a:off x="736785" y="440671"/>
              <a:ext cx="60996" cy="61251"/>
            </a:xfrm>
            <a:custGeom>
              <a:avLst/>
              <a:gdLst>
                <a:gd name="connsiteX0" fmla="*/ 60985 w 60996"/>
                <a:gd name="connsiteY0" fmla="*/ 31055 h 61251"/>
                <a:gd name="connsiteX1" fmla="*/ 31348 w 60996"/>
                <a:gd name="connsiteY1" fmla="*/ 61248 h 61251"/>
                <a:gd name="connsiteX2" fmla="*/ 30701 w 60996"/>
                <a:gd name="connsiteY2" fmla="*/ 61249 h 61251"/>
                <a:gd name="connsiteX3" fmla="*/ 5 w 60996"/>
                <a:gd name="connsiteY3" fmla="*/ 31499 h 61251"/>
                <a:gd name="connsiteX4" fmla="*/ 4 w 60996"/>
                <a:gd name="connsiteY4" fmla="*/ 30826 h 61251"/>
                <a:gd name="connsiteX5" fmla="*/ 29986 w 60996"/>
                <a:gd name="connsiteY5" fmla="*/ 4 h 61251"/>
                <a:gd name="connsiteX6" fmla="*/ 60992 w 60996"/>
                <a:gd name="connsiteY6" fmla="*/ 29807 h 61251"/>
                <a:gd name="connsiteX7" fmla="*/ 60985 w 60996"/>
                <a:gd name="connsiteY7" fmla="*/ 31131 h 612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60996" h="61251">
                  <a:moveTo>
                    <a:pt x="60985" y="31055"/>
                  </a:moveTo>
                  <a:cubicBezTo>
                    <a:pt x="61189" y="47528"/>
                    <a:pt x="47920" y="61046"/>
                    <a:pt x="31348" y="61248"/>
                  </a:cubicBezTo>
                  <a:cubicBezTo>
                    <a:pt x="31132" y="61251"/>
                    <a:pt x="30917" y="61251"/>
                    <a:pt x="30701" y="61249"/>
                  </a:cubicBezTo>
                  <a:cubicBezTo>
                    <a:pt x="13961" y="61460"/>
                    <a:pt x="217" y="48141"/>
                    <a:pt x="5" y="31499"/>
                  </a:cubicBezTo>
                  <a:cubicBezTo>
                    <a:pt x="3" y="31275"/>
                    <a:pt x="2" y="31051"/>
                    <a:pt x="4" y="30826"/>
                  </a:cubicBezTo>
                  <a:cubicBezTo>
                    <a:pt x="-279" y="14085"/>
                    <a:pt x="13144" y="286"/>
                    <a:pt x="29986" y="4"/>
                  </a:cubicBezTo>
                  <a:cubicBezTo>
                    <a:pt x="46827" y="-277"/>
                    <a:pt x="60709" y="13066"/>
                    <a:pt x="60992" y="29807"/>
                  </a:cubicBezTo>
                  <a:cubicBezTo>
                    <a:pt x="61000" y="30248"/>
                    <a:pt x="60997" y="30689"/>
                    <a:pt x="60985" y="31131"/>
                  </a:cubicBezTo>
                  <a:close/>
                </a:path>
              </a:pathLst>
            </a:custGeom>
            <a:solidFill>
              <a:srgbClr val="F49F35"/>
            </a:solidFill>
            <a:ln w="1529" cap="flat">
              <a:noFill/>
              <a:prstDash val="solid"/>
              <a:miter/>
            </a:ln>
          </p:spPr>
          <p:txBody>
            <a:bodyPr rtlCol="0" anchor="ctr"/>
            <a:lstStyle/>
            <a:p>
              <a:endParaRPr lang="ja-JP" altLang="en-US"/>
            </a:p>
          </p:txBody>
        </p:sp>
      </p:grpSp>
      <p:sp>
        <p:nvSpPr>
          <p:cNvPr id="16" name="角丸四角形 15">
            <a:extLst>
              <a:ext uri="{FF2B5EF4-FFF2-40B4-BE49-F238E27FC236}">
                <a16:creationId xmlns:a16="http://schemas.microsoft.com/office/drawing/2014/main" id="{6330584F-7CEF-6954-566E-1B091092163A}"/>
              </a:ext>
            </a:extLst>
          </p:cNvPr>
          <p:cNvSpPr/>
          <p:nvPr/>
        </p:nvSpPr>
        <p:spPr>
          <a:xfrm>
            <a:off x="768098" y="4795263"/>
            <a:ext cx="9667261" cy="1415387"/>
          </a:xfrm>
          <a:prstGeom prst="roundRect">
            <a:avLst>
              <a:gd name="adj" fmla="val 3797"/>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spcBef>
                <a:spcPts val="1200"/>
              </a:spcBef>
            </a:pPr>
            <a:r>
              <a:rPr kumimoji="1" lang="en-US" altLang="ja-JP" sz="2400" b="1" dirty="0">
                <a:solidFill>
                  <a:schemeClr val="bg1"/>
                </a:solidFill>
                <a:latin typeface="Montserrat SemiBold" pitchFamily="2" charset="0"/>
                <a:ea typeface="Yu Gothic" panose="020B0400000000000000" pitchFamily="34" charset="-128"/>
              </a:rPr>
              <a:t>100</a:t>
            </a:r>
            <a:r>
              <a:rPr lang="ja-JP" altLang="en-US" sz="2400" b="1">
                <a:solidFill>
                  <a:schemeClr val="bg1"/>
                </a:solidFill>
                <a:latin typeface="Montserrat SemiBold" pitchFamily="2" charset="0"/>
                <a:ea typeface="Yu Gothic" panose="020B0400000000000000" pitchFamily="34" charset="-128"/>
              </a:rPr>
              <a:t>の営業資料分析と顧客</a:t>
            </a:r>
            <a:r>
              <a:rPr lang="en-US" altLang="ja-JP" sz="2400" b="1" dirty="0">
                <a:solidFill>
                  <a:schemeClr val="bg1"/>
                </a:solidFill>
                <a:latin typeface="Montserrat SemiBold" pitchFamily="2" charset="0"/>
                <a:ea typeface="Yu Gothic" panose="020B0400000000000000" pitchFamily="34" charset="-128"/>
              </a:rPr>
              <a:t>222</a:t>
            </a:r>
            <a:r>
              <a:rPr lang="ja-JP" altLang="en-US" sz="2400" b="1">
                <a:solidFill>
                  <a:schemeClr val="bg1"/>
                </a:solidFill>
                <a:latin typeface="Montserrat SemiBold" pitchFamily="2" charset="0"/>
                <a:ea typeface="Yu Gothic" panose="020B0400000000000000" pitchFamily="34" charset="-128"/>
              </a:rPr>
              <a:t>名へのアンケート調査で導き出した、</a:t>
            </a:r>
            <a:endParaRPr lang="en-US" altLang="ja-JP" sz="2400" b="1" dirty="0">
              <a:solidFill>
                <a:schemeClr val="bg1"/>
              </a:solidFill>
              <a:latin typeface="Montserrat SemiBold" pitchFamily="2" charset="0"/>
              <a:ea typeface="Yu Gothic" panose="020B0400000000000000" pitchFamily="34" charset="-128"/>
            </a:endParaRPr>
          </a:p>
          <a:p>
            <a:pPr>
              <a:spcBef>
                <a:spcPts val="1200"/>
              </a:spcBef>
            </a:pPr>
            <a:r>
              <a:rPr lang="en-US" altLang="ja-JP" sz="4000" b="1" dirty="0">
                <a:solidFill>
                  <a:schemeClr val="bg1"/>
                </a:solidFill>
                <a:latin typeface="Montserrat SemiBold" pitchFamily="2" charset="0"/>
                <a:ea typeface="Yu Gothic" panose="020B0400000000000000" pitchFamily="34" charset="-128"/>
              </a:rPr>
              <a:t>“</a:t>
            </a:r>
            <a:r>
              <a:rPr lang="ja-JP" altLang="en-US" sz="4000" b="1">
                <a:solidFill>
                  <a:schemeClr val="bg1"/>
                </a:solidFill>
                <a:latin typeface="Montserrat SemiBold" pitchFamily="2" charset="0"/>
                <a:ea typeface="Yu Gothic" panose="020B0400000000000000" pitchFamily="34" charset="-128"/>
              </a:rPr>
              <a:t>実務担当者に効く</a:t>
            </a:r>
            <a:r>
              <a:rPr lang="en-US" altLang="ja-JP" sz="4000" b="1" dirty="0">
                <a:solidFill>
                  <a:schemeClr val="bg1"/>
                </a:solidFill>
                <a:latin typeface="Montserrat SemiBold" pitchFamily="2" charset="0"/>
                <a:ea typeface="Yu Gothic" panose="020B0400000000000000" pitchFamily="34" charset="-128"/>
              </a:rPr>
              <a:t>” </a:t>
            </a:r>
            <a:r>
              <a:rPr lang="ja-JP" altLang="en-US" sz="3600" b="1">
                <a:solidFill>
                  <a:schemeClr val="bg1"/>
                </a:solidFill>
                <a:latin typeface="Montserrat SemiBold" pitchFamily="2" charset="0"/>
                <a:ea typeface="Yu Gothic" panose="020B0400000000000000" pitchFamily="34" charset="-128"/>
              </a:rPr>
              <a:t>営業資料</a:t>
            </a:r>
            <a:endParaRPr kumimoji="1" lang="ja-JP" altLang="en-US" sz="3600" b="1">
              <a:solidFill>
                <a:schemeClr val="bg1"/>
              </a:solidFill>
              <a:latin typeface="Montserrat SemiBold" pitchFamily="2" charset="0"/>
              <a:ea typeface="Yu Gothic" panose="020B0400000000000000" pitchFamily="34" charset="-128"/>
            </a:endParaRPr>
          </a:p>
        </p:txBody>
      </p:sp>
    </p:spTree>
    <p:extLst>
      <p:ext uri="{BB962C8B-B14F-4D97-AF65-F5344CB8AC3E}">
        <p14:creationId xmlns:p14="http://schemas.microsoft.com/office/powerpoint/2010/main" val="174149231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a:extLst>
              <a:ext uri="{FF2B5EF4-FFF2-40B4-BE49-F238E27FC236}">
                <a16:creationId xmlns:a16="http://schemas.microsoft.com/office/drawing/2014/main" id="{9A6902A4-3832-1005-2C91-BA3B148B925E}"/>
              </a:ext>
            </a:extLst>
          </p:cNvPr>
          <p:cNvSpPr>
            <a:spLocks noGrp="1"/>
          </p:cNvSpPr>
          <p:nvPr>
            <p:ph type="title"/>
          </p:nvPr>
        </p:nvSpPr>
        <p:spPr/>
        <p:txBody>
          <a:bodyPr/>
          <a:lstStyle/>
          <a:p>
            <a:r>
              <a:rPr kumimoji="1" lang="ja-JP" altLang="en-US"/>
              <a:t>はじめに</a:t>
            </a:r>
          </a:p>
        </p:txBody>
      </p:sp>
      <p:sp>
        <p:nvSpPr>
          <p:cNvPr id="3" name="コンテンツ プレースホルダー 2">
            <a:extLst>
              <a:ext uri="{FF2B5EF4-FFF2-40B4-BE49-F238E27FC236}">
                <a16:creationId xmlns:a16="http://schemas.microsoft.com/office/drawing/2014/main" id="{15CF45B6-AD21-C8DB-AABD-2F1AB8D921B7}"/>
              </a:ext>
            </a:extLst>
          </p:cNvPr>
          <p:cNvSpPr>
            <a:spLocks noGrp="1"/>
          </p:cNvSpPr>
          <p:nvPr>
            <p:ph idx="1"/>
          </p:nvPr>
        </p:nvSpPr>
        <p:spPr/>
        <p:txBody>
          <a:bodyPr>
            <a:normAutofit/>
          </a:bodyPr>
          <a:lstStyle/>
          <a:p>
            <a:r>
              <a:rPr kumimoji="1" lang="ja-JP" altLang="en-US"/>
              <a:t>本資料は、実務担当者</a:t>
            </a:r>
            <a:r>
              <a:rPr lang="ja-JP" altLang="en-US"/>
              <a:t>向けの営業資料のテンプレートです。全体構成の考え方や</a:t>
            </a:r>
            <a:endParaRPr lang="en-US" altLang="ja-JP" dirty="0"/>
          </a:p>
          <a:p>
            <a:r>
              <a:rPr lang="ja-JP" altLang="en-US"/>
              <a:t>各スライドの作成ポイントに</a:t>
            </a:r>
            <a:r>
              <a:rPr kumimoji="1" lang="ja-JP" altLang="en-US"/>
              <a:t>関しては「受注率を底上げする営業資料ガイドブック」にて解説しています。</a:t>
            </a:r>
          </a:p>
        </p:txBody>
      </p:sp>
      <p:sp>
        <p:nvSpPr>
          <p:cNvPr id="4" name="日付プレースホルダー 3">
            <a:extLst>
              <a:ext uri="{FF2B5EF4-FFF2-40B4-BE49-F238E27FC236}">
                <a16:creationId xmlns:a16="http://schemas.microsoft.com/office/drawing/2014/main" id="{11615C17-B64F-79B1-CD73-F7EE2913E64E}"/>
              </a:ext>
            </a:extLst>
          </p:cNvPr>
          <p:cNvSpPr>
            <a:spLocks noGrp="1"/>
          </p:cNvSpPr>
          <p:nvPr>
            <p:ph type="dt" sz="half" idx="10"/>
          </p:nvPr>
        </p:nvSpPr>
        <p:spPr/>
        <p:txBody>
          <a:bodyPr/>
          <a:lstStyle/>
          <a:p>
            <a:r>
              <a:rPr lang="en-US" altLang="ja-JP"/>
              <a:t>© Cone Inc</a:t>
            </a:r>
            <a:endParaRPr lang="ja-JP" altLang="en-US">
              <a:latin typeface="Montserrat" pitchFamily="2" charset="0"/>
            </a:endParaRPr>
          </a:p>
        </p:txBody>
      </p:sp>
      <p:sp>
        <p:nvSpPr>
          <p:cNvPr id="5" name="スライド番号プレースホルダー 4">
            <a:extLst>
              <a:ext uri="{FF2B5EF4-FFF2-40B4-BE49-F238E27FC236}">
                <a16:creationId xmlns:a16="http://schemas.microsoft.com/office/drawing/2014/main" id="{A26FD537-83E4-0696-D507-88F2D946D2A2}"/>
              </a:ext>
            </a:extLst>
          </p:cNvPr>
          <p:cNvSpPr>
            <a:spLocks noGrp="1"/>
          </p:cNvSpPr>
          <p:nvPr>
            <p:ph type="sldNum" sz="quarter" idx="12"/>
          </p:nvPr>
        </p:nvSpPr>
        <p:spPr/>
        <p:txBody>
          <a:bodyPr/>
          <a:lstStyle/>
          <a:p>
            <a:fld id="{E310EA0D-2252-9045-A82C-BA460C3629D0}" type="slidenum">
              <a:rPr lang="ja-JP" altLang="en-US" smtClean="0"/>
              <a:pPr/>
              <a:t>2</a:t>
            </a:fld>
            <a:endParaRPr lang="ja-JP" altLang="en-US">
              <a:latin typeface="Montserrat" pitchFamily="2" charset="0"/>
            </a:endParaRPr>
          </a:p>
        </p:txBody>
      </p:sp>
      <p:grpSp>
        <p:nvGrpSpPr>
          <p:cNvPr id="6" name="グループ化 5">
            <a:extLst>
              <a:ext uri="{FF2B5EF4-FFF2-40B4-BE49-F238E27FC236}">
                <a16:creationId xmlns:a16="http://schemas.microsoft.com/office/drawing/2014/main" id="{698316D6-09A5-6E56-0509-669086FC3808}"/>
              </a:ext>
            </a:extLst>
          </p:cNvPr>
          <p:cNvGrpSpPr/>
          <p:nvPr/>
        </p:nvGrpSpPr>
        <p:grpSpPr>
          <a:xfrm>
            <a:off x="459760" y="2486133"/>
            <a:ext cx="12021410" cy="3930541"/>
            <a:chOff x="459760" y="2486133"/>
            <a:chExt cx="12021410" cy="3930541"/>
          </a:xfrm>
        </p:grpSpPr>
        <p:pic>
          <p:nvPicPr>
            <p:cNvPr id="7" name="図 6">
              <a:extLst>
                <a:ext uri="{FF2B5EF4-FFF2-40B4-BE49-F238E27FC236}">
                  <a16:creationId xmlns:a16="http://schemas.microsoft.com/office/drawing/2014/main" id="{85100527-FC10-7C98-D10D-2704D7EC704E}"/>
                </a:ext>
              </a:extLst>
            </p:cNvPr>
            <p:cNvPicPr>
              <a:picLocks noChangeAspect="1"/>
            </p:cNvPicPr>
            <p:nvPr/>
          </p:nvPicPr>
          <p:blipFill>
            <a:blip r:embed="rId2"/>
            <a:srcRect/>
            <a:stretch/>
          </p:blipFill>
          <p:spPr>
            <a:xfrm>
              <a:off x="459760" y="2486133"/>
              <a:ext cx="2777519" cy="3930541"/>
            </a:xfrm>
            <a:prstGeom prst="roundRect">
              <a:avLst>
                <a:gd name="adj" fmla="val 948"/>
              </a:avLst>
            </a:prstGeom>
            <a:ln w="12700">
              <a:solidFill>
                <a:schemeClr val="bg1">
                  <a:lumMod val="85000"/>
                </a:schemeClr>
              </a:solidFill>
            </a:ln>
            <a:effectLst>
              <a:outerShdw blurRad="127000" sx="102000" sy="102000" algn="ctr" rotWithShape="0">
                <a:prstClr val="black">
                  <a:alpha val="8000"/>
                </a:prstClr>
              </a:outerShdw>
            </a:effectLst>
          </p:spPr>
        </p:pic>
        <p:pic>
          <p:nvPicPr>
            <p:cNvPr id="8" name="図 7">
              <a:extLst>
                <a:ext uri="{FF2B5EF4-FFF2-40B4-BE49-F238E27FC236}">
                  <a16:creationId xmlns:a16="http://schemas.microsoft.com/office/drawing/2014/main" id="{1AF0AD0A-409B-2F01-52F6-83AB6554C350}"/>
                </a:ext>
              </a:extLst>
            </p:cNvPr>
            <p:cNvPicPr>
              <a:picLocks noChangeAspect="1"/>
            </p:cNvPicPr>
            <p:nvPr/>
          </p:nvPicPr>
          <p:blipFill>
            <a:blip r:embed="rId3"/>
            <a:srcRect/>
            <a:stretch/>
          </p:blipFill>
          <p:spPr>
            <a:xfrm>
              <a:off x="3541057" y="2486133"/>
              <a:ext cx="2777519" cy="3930541"/>
            </a:xfrm>
            <a:prstGeom prst="roundRect">
              <a:avLst>
                <a:gd name="adj" fmla="val 948"/>
              </a:avLst>
            </a:prstGeom>
            <a:ln w="12700">
              <a:solidFill>
                <a:schemeClr val="bg1">
                  <a:lumMod val="85000"/>
                </a:schemeClr>
              </a:solidFill>
            </a:ln>
            <a:effectLst>
              <a:outerShdw blurRad="127000" sx="102000" sy="102000" algn="ctr" rotWithShape="0">
                <a:prstClr val="black">
                  <a:alpha val="8000"/>
                </a:prstClr>
              </a:outerShdw>
            </a:effectLst>
          </p:spPr>
        </p:pic>
        <p:pic>
          <p:nvPicPr>
            <p:cNvPr id="9" name="図 8">
              <a:extLst>
                <a:ext uri="{FF2B5EF4-FFF2-40B4-BE49-F238E27FC236}">
                  <a16:creationId xmlns:a16="http://schemas.microsoft.com/office/drawing/2014/main" id="{21E0736C-B3A0-6016-AC70-CF03088FEB9B}"/>
                </a:ext>
              </a:extLst>
            </p:cNvPr>
            <p:cNvPicPr>
              <a:picLocks noChangeAspect="1"/>
            </p:cNvPicPr>
            <p:nvPr/>
          </p:nvPicPr>
          <p:blipFill>
            <a:blip r:embed="rId4"/>
            <a:srcRect/>
            <a:stretch/>
          </p:blipFill>
          <p:spPr>
            <a:xfrm>
              <a:off x="6622354" y="2486133"/>
              <a:ext cx="2777519" cy="3930541"/>
            </a:xfrm>
            <a:prstGeom prst="roundRect">
              <a:avLst>
                <a:gd name="adj" fmla="val 948"/>
              </a:avLst>
            </a:prstGeom>
            <a:ln w="12700">
              <a:solidFill>
                <a:schemeClr val="bg1">
                  <a:lumMod val="85000"/>
                </a:schemeClr>
              </a:solidFill>
            </a:ln>
            <a:effectLst>
              <a:outerShdw blurRad="127000" sx="102000" sy="102000" algn="ctr" rotWithShape="0">
                <a:prstClr val="black">
                  <a:alpha val="8000"/>
                </a:prstClr>
              </a:outerShdw>
            </a:effectLst>
          </p:spPr>
        </p:pic>
        <p:pic>
          <p:nvPicPr>
            <p:cNvPr id="10" name="図 9">
              <a:extLst>
                <a:ext uri="{FF2B5EF4-FFF2-40B4-BE49-F238E27FC236}">
                  <a16:creationId xmlns:a16="http://schemas.microsoft.com/office/drawing/2014/main" id="{F0909787-CF95-8E57-A04E-3E518B40063F}"/>
                </a:ext>
              </a:extLst>
            </p:cNvPr>
            <p:cNvPicPr>
              <a:picLocks noChangeAspect="1"/>
            </p:cNvPicPr>
            <p:nvPr/>
          </p:nvPicPr>
          <p:blipFill>
            <a:blip r:embed="rId5"/>
            <a:srcRect/>
            <a:stretch/>
          </p:blipFill>
          <p:spPr>
            <a:xfrm>
              <a:off x="9703651" y="2486133"/>
              <a:ext cx="2777519" cy="3930541"/>
            </a:xfrm>
            <a:prstGeom prst="roundRect">
              <a:avLst>
                <a:gd name="adj" fmla="val 948"/>
              </a:avLst>
            </a:prstGeom>
            <a:ln w="12700">
              <a:solidFill>
                <a:schemeClr val="bg1">
                  <a:lumMod val="85000"/>
                </a:schemeClr>
              </a:solidFill>
            </a:ln>
            <a:effectLst>
              <a:outerShdw blurRad="127000" sx="102000" sy="102000" algn="ctr" rotWithShape="0">
                <a:prstClr val="black">
                  <a:alpha val="8000"/>
                </a:prstClr>
              </a:outerShdw>
            </a:effectLst>
          </p:spPr>
        </p:pic>
      </p:grpSp>
    </p:spTree>
    <p:extLst>
      <p:ext uri="{BB962C8B-B14F-4D97-AF65-F5344CB8AC3E}">
        <p14:creationId xmlns:p14="http://schemas.microsoft.com/office/powerpoint/2010/main" val="106049165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図 1" descr="コンピューターの画面&#10;&#10;自動的に生成された説明">
            <a:extLst>
              <a:ext uri="{FF2B5EF4-FFF2-40B4-BE49-F238E27FC236}">
                <a16:creationId xmlns:a16="http://schemas.microsoft.com/office/drawing/2014/main" id="{E9746C57-32C5-F8FA-F956-F97F9D0E07A2}"/>
              </a:ext>
            </a:extLst>
          </p:cNvPr>
          <p:cNvPicPr>
            <a:picLocks noChangeAspect="1"/>
          </p:cNvPicPr>
          <p:nvPr/>
        </p:nvPicPr>
        <p:blipFill>
          <a:blip r:embed="rId2"/>
          <a:stretch>
            <a:fillRect/>
          </a:stretch>
        </p:blipFill>
        <p:spPr>
          <a:xfrm>
            <a:off x="5203257" y="125872"/>
            <a:ext cx="9021966" cy="6643626"/>
          </a:xfrm>
          <a:prstGeom prst="rect">
            <a:avLst/>
          </a:prstGeom>
        </p:spPr>
      </p:pic>
      <p:pic>
        <p:nvPicPr>
          <p:cNvPr id="3" name="グラフィックス 2">
            <a:extLst>
              <a:ext uri="{FF2B5EF4-FFF2-40B4-BE49-F238E27FC236}">
                <a16:creationId xmlns:a16="http://schemas.microsoft.com/office/drawing/2014/main" id="{788E2158-4F8B-269C-31B0-6DFBD4B7025D}"/>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1057771" y="1551439"/>
            <a:ext cx="1638988" cy="323375"/>
          </a:xfrm>
          <a:prstGeom prst="rect">
            <a:avLst/>
          </a:prstGeom>
        </p:spPr>
      </p:pic>
      <p:sp>
        <p:nvSpPr>
          <p:cNvPr id="4" name="角丸四角形 3">
            <a:extLst>
              <a:ext uri="{FF2B5EF4-FFF2-40B4-BE49-F238E27FC236}">
                <a16:creationId xmlns:a16="http://schemas.microsoft.com/office/drawing/2014/main" id="{00C00058-87F8-635E-07DD-45F770BFCE8C}"/>
              </a:ext>
            </a:extLst>
          </p:cNvPr>
          <p:cNvSpPr/>
          <p:nvPr/>
        </p:nvSpPr>
        <p:spPr>
          <a:xfrm>
            <a:off x="923636" y="2465408"/>
            <a:ext cx="5382161" cy="1737137"/>
          </a:xfrm>
          <a:prstGeom prst="roundRect">
            <a:avLst>
              <a:gd name="adj" fmla="val 0"/>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spcBef>
                <a:spcPts val="2400"/>
              </a:spcBef>
            </a:pPr>
            <a:r>
              <a:rPr kumimoji="1" lang="ja-JP" altLang="en-US" sz="2800" b="1">
                <a:solidFill>
                  <a:schemeClr val="tx1">
                    <a:lumMod val="75000"/>
                    <a:lumOff val="25000"/>
                  </a:schemeClr>
                </a:solidFill>
                <a:latin typeface="Montserrat SemiBold" pitchFamily="2" charset="0"/>
                <a:ea typeface="Yu Gothic" panose="020B0400000000000000" pitchFamily="34" charset="-128"/>
              </a:rPr>
              <a:t>営業資料改善プロジェクト</a:t>
            </a:r>
            <a:endParaRPr kumimoji="1" lang="en-US" altLang="ja-JP" sz="2800" b="1" dirty="0">
              <a:solidFill>
                <a:schemeClr val="tx1">
                  <a:lumMod val="75000"/>
                  <a:lumOff val="25000"/>
                </a:schemeClr>
              </a:solidFill>
              <a:latin typeface="Montserrat SemiBold" pitchFamily="2" charset="0"/>
              <a:ea typeface="Yu Gothic" panose="020B0400000000000000" pitchFamily="34" charset="-128"/>
            </a:endParaRPr>
          </a:p>
          <a:p>
            <a:pPr>
              <a:spcBef>
                <a:spcPts val="2400"/>
              </a:spcBef>
            </a:pPr>
            <a:r>
              <a:rPr lang="ja-JP" altLang="en-US" sz="4800" b="1">
                <a:solidFill>
                  <a:srgbClr val="1A96F0"/>
                </a:solidFill>
                <a:latin typeface="Montserrat SemiBold" pitchFamily="2" charset="0"/>
                <a:ea typeface="Yu Gothic" panose="020B0400000000000000" pitchFamily="34" charset="-128"/>
              </a:rPr>
              <a:t>お打ち合わせ資料</a:t>
            </a:r>
            <a:endParaRPr kumimoji="1" lang="ja-JP" altLang="en-US" sz="4800" b="1">
              <a:solidFill>
                <a:srgbClr val="1A96F0"/>
              </a:solidFill>
              <a:latin typeface="Montserrat SemiBold" pitchFamily="2" charset="0"/>
              <a:ea typeface="Yu Gothic" panose="020B0400000000000000" pitchFamily="34" charset="-128"/>
            </a:endParaRPr>
          </a:p>
        </p:txBody>
      </p:sp>
      <p:sp>
        <p:nvSpPr>
          <p:cNvPr id="5" name="角丸四角形 4">
            <a:extLst>
              <a:ext uri="{FF2B5EF4-FFF2-40B4-BE49-F238E27FC236}">
                <a16:creationId xmlns:a16="http://schemas.microsoft.com/office/drawing/2014/main" id="{B3A540EC-E92D-10AC-AE0A-7EA251772E50}"/>
              </a:ext>
            </a:extLst>
          </p:cNvPr>
          <p:cNvSpPr/>
          <p:nvPr/>
        </p:nvSpPr>
        <p:spPr>
          <a:xfrm>
            <a:off x="923636" y="4507345"/>
            <a:ext cx="5382161" cy="508015"/>
          </a:xfrm>
          <a:prstGeom prst="roundRect">
            <a:avLst>
              <a:gd name="adj" fmla="val 0"/>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spcBef>
                <a:spcPts val="1800"/>
              </a:spcBef>
            </a:pPr>
            <a:r>
              <a:rPr kumimoji="1" lang="en-US" altLang="ja-JP" b="1" dirty="0">
                <a:solidFill>
                  <a:schemeClr val="tx1">
                    <a:lumMod val="50000"/>
                    <a:lumOff val="50000"/>
                  </a:schemeClr>
                </a:solidFill>
                <a:latin typeface="Montserrat SemiBold" pitchFamily="2" charset="0"/>
                <a:ea typeface="Yu Gothic" panose="020B0400000000000000" pitchFamily="34" charset="-128"/>
              </a:rPr>
              <a:t>2026.00.00</a:t>
            </a:r>
            <a:r>
              <a:rPr kumimoji="1" lang="ja-JP" altLang="en-US" b="1">
                <a:solidFill>
                  <a:schemeClr val="tx1">
                    <a:lumMod val="50000"/>
                    <a:lumOff val="50000"/>
                  </a:schemeClr>
                </a:solidFill>
                <a:latin typeface="Montserrat SemiBold" pitchFamily="2" charset="0"/>
                <a:ea typeface="Yu Gothic" panose="020B0400000000000000" pitchFamily="34" charset="-128"/>
              </a:rPr>
              <a:t>　｜　株式会社〇〇</a:t>
            </a:r>
            <a:r>
              <a:rPr kumimoji="1" lang="en-US" altLang="ja-JP" b="1" dirty="0">
                <a:solidFill>
                  <a:schemeClr val="tx1">
                    <a:lumMod val="50000"/>
                    <a:lumOff val="50000"/>
                  </a:schemeClr>
                </a:solidFill>
                <a:latin typeface="Montserrat SemiBold" pitchFamily="2" charset="0"/>
                <a:ea typeface="Yu Gothic" panose="020B0400000000000000" pitchFamily="34" charset="-128"/>
              </a:rPr>
              <a:t> </a:t>
            </a:r>
            <a:r>
              <a:rPr kumimoji="1" lang="ja-JP" altLang="en-US" b="1">
                <a:solidFill>
                  <a:schemeClr val="tx1">
                    <a:lumMod val="50000"/>
                    <a:lumOff val="50000"/>
                  </a:schemeClr>
                </a:solidFill>
                <a:latin typeface="Montserrat SemiBold" pitchFamily="2" charset="0"/>
                <a:ea typeface="Yu Gothic" panose="020B0400000000000000" pitchFamily="34" charset="-128"/>
              </a:rPr>
              <a:t>様</a:t>
            </a:r>
            <a:endParaRPr kumimoji="1" lang="ja-JP" altLang="en-US" sz="4400" b="1">
              <a:solidFill>
                <a:schemeClr val="tx1">
                  <a:lumMod val="50000"/>
                  <a:lumOff val="50000"/>
                </a:schemeClr>
              </a:solidFill>
              <a:latin typeface="Montserrat SemiBold" pitchFamily="2" charset="0"/>
              <a:ea typeface="Yu Gothic" panose="020B0400000000000000" pitchFamily="34" charset="-128"/>
            </a:endParaRPr>
          </a:p>
        </p:txBody>
      </p:sp>
    </p:spTree>
    <p:extLst>
      <p:ext uri="{BB962C8B-B14F-4D97-AF65-F5344CB8AC3E}">
        <p14:creationId xmlns:p14="http://schemas.microsoft.com/office/powerpoint/2010/main" val="67356718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a:extLst>
              <a:ext uri="{FF2B5EF4-FFF2-40B4-BE49-F238E27FC236}">
                <a16:creationId xmlns:a16="http://schemas.microsoft.com/office/drawing/2014/main" id="{D9775A55-5DF2-2A1E-1D65-E7438DEF6F85}"/>
              </a:ext>
            </a:extLst>
          </p:cNvPr>
          <p:cNvSpPr>
            <a:spLocks noGrp="1"/>
          </p:cNvSpPr>
          <p:nvPr>
            <p:ph type="title"/>
          </p:nvPr>
        </p:nvSpPr>
        <p:spPr/>
        <p:txBody>
          <a:bodyPr>
            <a:normAutofit/>
          </a:bodyPr>
          <a:lstStyle/>
          <a:p>
            <a:r>
              <a:rPr kumimoji="1" lang="ja-JP" altLang="en-US"/>
              <a:t>会社紹介</a:t>
            </a:r>
          </a:p>
        </p:txBody>
      </p:sp>
      <p:sp>
        <p:nvSpPr>
          <p:cNvPr id="4" name="日付プレースホルダー 3">
            <a:extLst>
              <a:ext uri="{FF2B5EF4-FFF2-40B4-BE49-F238E27FC236}">
                <a16:creationId xmlns:a16="http://schemas.microsoft.com/office/drawing/2014/main" id="{262301E3-427D-1A3E-F8DD-12BD49E54F0A}"/>
              </a:ext>
            </a:extLst>
          </p:cNvPr>
          <p:cNvSpPr>
            <a:spLocks noGrp="1"/>
          </p:cNvSpPr>
          <p:nvPr>
            <p:ph type="dt" sz="half" idx="10"/>
          </p:nvPr>
        </p:nvSpPr>
        <p:spPr/>
        <p:txBody>
          <a:bodyPr/>
          <a:lstStyle/>
          <a:p>
            <a:r>
              <a:rPr lang="en-US" altLang="ja-JP"/>
              <a:t>© Cone Inc</a:t>
            </a:r>
            <a:endParaRPr lang="ja-JP" altLang="en-US">
              <a:latin typeface="Montserrat Medium" pitchFamily="2" charset="0"/>
            </a:endParaRPr>
          </a:p>
        </p:txBody>
      </p:sp>
      <p:sp>
        <p:nvSpPr>
          <p:cNvPr id="5" name="スライド番号プレースホルダー 4">
            <a:extLst>
              <a:ext uri="{FF2B5EF4-FFF2-40B4-BE49-F238E27FC236}">
                <a16:creationId xmlns:a16="http://schemas.microsoft.com/office/drawing/2014/main" id="{F6BAFE04-0250-0F3C-737B-E726F8BBEA44}"/>
              </a:ext>
            </a:extLst>
          </p:cNvPr>
          <p:cNvSpPr>
            <a:spLocks noGrp="1"/>
          </p:cNvSpPr>
          <p:nvPr>
            <p:ph type="sldNum" sz="quarter" idx="12"/>
          </p:nvPr>
        </p:nvSpPr>
        <p:spPr/>
        <p:txBody>
          <a:bodyPr/>
          <a:lstStyle/>
          <a:p>
            <a:fld id="{E310EA0D-2252-9045-A82C-BA460C3629D0}" type="slidenum">
              <a:rPr lang="ja-JP" altLang="en-US" smtClean="0"/>
              <a:pPr/>
              <a:t>4</a:t>
            </a:fld>
            <a:endParaRPr lang="ja-JP" altLang="en-US">
              <a:latin typeface="Montserrat Medium" pitchFamily="2" charset="0"/>
            </a:endParaRPr>
          </a:p>
        </p:txBody>
      </p:sp>
      <p:sp>
        <p:nvSpPr>
          <p:cNvPr id="6" name="角丸四角形 5">
            <a:extLst>
              <a:ext uri="{FF2B5EF4-FFF2-40B4-BE49-F238E27FC236}">
                <a16:creationId xmlns:a16="http://schemas.microsoft.com/office/drawing/2014/main" id="{B9E31845-6A85-DE72-F9DF-8ED32180B324}"/>
              </a:ext>
            </a:extLst>
          </p:cNvPr>
          <p:cNvSpPr/>
          <p:nvPr/>
        </p:nvSpPr>
        <p:spPr>
          <a:xfrm>
            <a:off x="442912" y="1160463"/>
            <a:ext cx="3610928" cy="5256212"/>
          </a:xfrm>
          <a:prstGeom prst="roundRect">
            <a:avLst>
              <a:gd name="adj" fmla="val 2020"/>
            </a:avLst>
          </a:prstGeom>
          <a:solidFill>
            <a:schemeClr val="bg1"/>
          </a:solidFill>
          <a:ln w="12700">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lIns="288000" tIns="36000" bIns="36000" rtlCol="0" anchor="ctr"/>
          <a:lstStyle/>
          <a:p>
            <a:pPr>
              <a:spcBef>
                <a:spcPts val="300"/>
              </a:spcBef>
            </a:pPr>
            <a:endParaRPr lang="ja-JP" altLang="en-US" sz="1600" b="1">
              <a:solidFill>
                <a:schemeClr val="tx1">
                  <a:lumMod val="75000"/>
                  <a:lumOff val="25000"/>
                </a:schemeClr>
              </a:solidFill>
              <a:latin typeface="FUTURA MEDIUM" panose="020B0602020204020303" pitchFamily="34" charset="-79"/>
              <a:ea typeface="Yu Gothic" panose="020B0400000000000000" pitchFamily="34" charset="-128"/>
              <a:cs typeface="FUTURA MEDIUM" panose="020B0602020204020303" pitchFamily="34" charset="-79"/>
            </a:endParaRPr>
          </a:p>
        </p:txBody>
      </p:sp>
      <p:graphicFrame>
        <p:nvGraphicFramePr>
          <p:cNvPr id="7" name="表 7">
            <a:extLst>
              <a:ext uri="{FF2B5EF4-FFF2-40B4-BE49-F238E27FC236}">
                <a16:creationId xmlns:a16="http://schemas.microsoft.com/office/drawing/2014/main" id="{FD23276C-9992-1D09-C7A1-938CBC77255F}"/>
              </a:ext>
            </a:extLst>
          </p:cNvPr>
          <p:cNvGraphicFramePr>
            <a:graphicFrameLocks noGrp="1"/>
          </p:cNvGraphicFramePr>
          <p:nvPr>
            <p:extLst>
              <p:ext uri="{D42A27DB-BD31-4B8C-83A1-F6EECF244321}">
                <p14:modId xmlns:p14="http://schemas.microsoft.com/office/powerpoint/2010/main" val="2158596256"/>
              </p:ext>
            </p:extLst>
          </p:nvPr>
        </p:nvGraphicFramePr>
        <p:xfrm>
          <a:off x="4891820" y="1160463"/>
          <a:ext cx="6857267" cy="3596175"/>
        </p:xfrm>
        <a:graphic>
          <a:graphicData uri="http://schemas.openxmlformats.org/drawingml/2006/table">
            <a:tbl>
              <a:tblPr firstRow="1" bandRow="1">
                <a:tableStyleId>{5C22544A-7EE6-4342-B048-85BDC9FD1C3A}</a:tableStyleId>
              </a:tblPr>
              <a:tblGrid>
                <a:gridCol w="1754008">
                  <a:extLst>
                    <a:ext uri="{9D8B030D-6E8A-4147-A177-3AD203B41FA5}">
                      <a16:colId xmlns:a16="http://schemas.microsoft.com/office/drawing/2014/main" val="3453396003"/>
                    </a:ext>
                  </a:extLst>
                </a:gridCol>
                <a:gridCol w="5103259">
                  <a:extLst>
                    <a:ext uri="{9D8B030D-6E8A-4147-A177-3AD203B41FA5}">
                      <a16:colId xmlns:a16="http://schemas.microsoft.com/office/drawing/2014/main" val="2003537978"/>
                    </a:ext>
                  </a:extLst>
                </a:gridCol>
              </a:tblGrid>
              <a:tr h="522203">
                <a:tc>
                  <a:txBody>
                    <a:bodyPr/>
                    <a:lstStyle/>
                    <a:p>
                      <a:pPr>
                        <a:spcBef>
                          <a:spcPts val="600"/>
                        </a:spcBef>
                        <a:spcAft>
                          <a:spcPts val="0"/>
                        </a:spcAft>
                      </a:pPr>
                      <a:r>
                        <a:rPr kumimoji="1" lang="ja-JP" altLang="en-US" sz="1400" b="1" i="0" spc="0">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rPr>
                        <a:t>会社名</a:t>
                      </a:r>
                    </a:p>
                  </a:txBody>
                  <a:tcPr marL="72000" marT="108000">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spcBef>
                          <a:spcPts val="600"/>
                        </a:spcBef>
                        <a:spcAft>
                          <a:spcPts val="0"/>
                        </a:spcAft>
                      </a:pPr>
                      <a:r>
                        <a:rPr kumimoji="1" lang="ja-JP" altLang="en-US" sz="1400" b="1" i="0" spc="0">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rPr>
                        <a:t>株式会社</a:t>
                      </a:r>
                      <a:r>
                        <a:rPr kumimoji="1" lang="ja-JP" altLang="en-US" sz="1400" b="1" i="0" spc="0">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rPr>
                        <a:t>〇〇〇〇</a:t>
                      </a:r>
                      <a:r>
                        <a:rPr kumimoji="1" lang="ja-JP" altLang="en-US" sz="1200" b="1" i="0" spc="0">
                          <a:solidFill>
                            <a:schemeClr val="tx1">
                              <a:lumMod val="50000"/>
                              <a:lumOff val="50000"/>
                            </a:schemeClr>
                          </a:solidFill>
                          <a:latin typeface="Montserrat SemiBold" pitchFamily="2" charset="0"/>
                          <a:ea typeface="Yu Gothic" panose="020B0400000000000000" pitchFamily="34" charset="-128"/>
                          <a:cs typeface="Futura Medium" panose="020B0602020204020303" pitchFamily="34" charset="-79"/>
                        </a:rPr>
                        <a:t>　</a:t>
                      </a:r>
                      <a:r>
                        <a:rPr kumimoji="1" lang="en-US" altLang="ja-JP" sz="1200" b="1" i="0" spc="0" dirty="0" err="1">
                          <a:solidFill>
                            <a:schemeClr val="tx1">
                              <a:lumMod val="50000"/>
                              <a:lumOff val="50000"/>
                            </a:schemeClr>
                          </a:solidFill>
                          <a:latin typeface="Montserrat SemiBold" pitchFamily="2" charset="0"/>
                          <a:ea typeface="Yu Gothic" panose="020B0400000000000000" pitchFamily="34" charset="-128"/>
                          <a:cs typeface="Futura Medium" panose="020B0602020204020303" pitchFamily="34" charset="-79"/>
                        </a:rPr>
                        <a:t>xxxx</a:t>
                      </a:r>
                      <a:r>
                        <a:rPr kumimoji="1" lang="en-US" altLang="ja-JP" sz="1200" b="1" i="0" spc="0" dirty="0">
                          <a:solidFill>
                            <a:schemeClr val="tx1">
                              <a:lumMod val="50000"/>
                              <a:lumOff val="50000"/>
                            </a:schemeClr>
                          </a:solidFill>
                          <a:latin typeface="Montserrat SemiBold" pitchFamily="2" charset="0"/>
                          <a:ea typeface="Yu Gothic" panose="020B0400000000000000" pitchFamily="34" charset="-128"/>
                          <a:cs typeface="Futura Medium" panose="020B0602020204020303" pitchFamily="34" charset="-79"/>
                        </a:rPr>
                        <a:t> Inc.</a:t>
                      </a:r>
                      <a:endParaRPr kumimoji="1" lang="ja-JP" altLang="en-US" sz="1400" b="1" i="0" spc="0">
                        <a:solidFill>
                          <a:schemeClr val="tx1">
                            <a:lumMod val="50000"/>
                            <a:lumOff val="50000"/>
                          </a:schemeClr>
                        </a:solidFill>
                        <a:latin typeface="Montserrat SemiBold" pitchFamily="2" charset="0"/>
                        <a:ea typeface="Yu Gothic" panose="020B0400000000000000" pitchFamily="34" charset="-128"/>
                        <a:cs typeface="FUTURA MEDIUM" panose="020B0602020204020303" pitchFamily="34" charset="-79"/>
                      </a:endParaRPr>
                    </a:p>
                  </a:txBody>
                  <a:tcPr marL="72000" marT="108000">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4024937687"/>
                  </a:ext>
                </a:extLst>
              </a:tr>
              <a:tr h="522203">
                <a:tc>
                  <a:txBody>
                    <a:bodyPr/>
                    <a:lstStyle/>
                    <a:p>
                      <a:pPr>
                        <a:spcBef>
                          <a:spcPts val="600"/>
                        </a:spcBef>
                        <a:spcAft>
                          <a:spcPts val="0"/>
                        </a:spcAft>
                      </a:pPr>
                      <a:r>
                        <a:rPr kumimoji="1" lang="ja-JP" altLang="en-US" sz="1400" b="1" i="0" spc="0">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rPr>
                        <a:t>所在地</a:t>
                      </a:r>
                    </a:p>
                  </a:txBody>
                  <a:tcPr marL="72000" marT="108000">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spcBef>
                          <a:spcPts val="600"/>
                        </a:spcBef>
                        <a:spcAft>
                          <a:spcPts val="0"/>
                        </a:spcAft>
                      </a:pPr>
                      <a:r>
                        <a:rPr kumimoji="1" lang="ja-JP" altLang="en-US" sz="1400" b="1" i="0" spc="0">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rPr>
                        <a:t>大阪府大阪市〇〇〇〇〇〇〇〇</a:t>
                      </a:r>
                    </a:p>
                  </a:txBody>
                  <a:tcPr marL="72000" marT="108000">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55058614"/>
                  </a:ext>
                </a:extLst>
              </a:tr>
              <a:tr h="522203">
                <a:tc>
                  <a:txBody>
                    <a:bodyPr/>
                    <a:lstStyle/>
                    <a:p>
                      <a:pPr>
                        <a:spcBef>
                          <a:spcPts val="600"/>
                        </a:spcBef>
                        <a:spcAft>
                          <a:spcPts val="0"/>
                        </a:spcAft>
                      </a:pPr>
                      <a:r>
                        <a:rPr kumimoji="1" lang="ja-JP" altLang="en-US" sz="1400" b="1" i="0" spc="0">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rPr>
                        <a:t>代表</a:t>
                      </a:r>
                    </a:p>
                  </a:txBody>
                  <a:tcPr marL="72000" marT="108000">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pPr>
                        <a:spcBef>
                          <a:spcPts val="600"/>
                        </a:spcBef>
                        <a:spcAft>
                          <a:spcPts val="0"/>
                        </a:spcAft>
                      </a:pPr>
                      <a:r>
                        <a:rPr kumimoji="1" lang="ja-JP" altLang="en-US" sz="1400" b="1" i="0" spc="0">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rPr>
                        <a:t>代表取締役　山田 花子</a:t>
                      </a:r>
                    </a:p>
                  </a:txBody>
                  <a:tcPr marL="72000" marT="108000">
                    <a:lnL w="12700" cmpd="sng">
                      <a:noFill/>
                    </a:lnL>
                    <a:lnR w="12700" cmpd="sng">
                      <a:noFill/>
                    </a:lnR>
                    <a:lnT w="127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746818333"/>
                  </a:ext>
                </a:extLst>
              </a:tr>
              <a:tr h="522203">
                <a:tc>
                  <a:txBody>
                    <a:bodyPr/>
                    <a:lstStyle/>
                    <a:p>
                      <a:pPr>
                        <a:spcBef>
                          <a:spcPts val="600"/>
                        </a:spcBef>
                        <a:spcAft>
                          <a:spcPts val="0"/>
                        </a:spcAft>
                      </a:pPr>
                      <a:r>
                        <a:rPr kumimoji="1" lang="ja-JP" altLang="en-US" sz="1400" b="1" i="0" spc="0">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rPr>
                        <a:t>設立</a:t>
                      </a:r>
                    </a:p>
                  </a:txBody>
                  <a:tcPr marL="72000" marT="108000">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pPr>
                        <a:spcBef>
                          <a:spcPts val="600"/>
                        </a:spcBef>
                        <a:spcAft>
                          <a:spcPts val="0"/>
                        </a:spcAft>
                      </a:pPr>
                      <a:r>
                        <a:rPr kumimoji="1" lang="ja-JP" altLang="en-US" sz="1400" b="1" i="0" spc="0">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rPr>
                        <a:t>〇〇〇〇</a:t>
                      </a:r>
                      <a:r>
                        <a:rPr kumimoji="1" lang="ja-JP" altLang="en-US" sz="1400" b="1" i="0" spc="0">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rPr>
                        <a:t>年</a:t>
                      </a:r>
                      <a:r>
                        <a:rPr kumimoji="1" lang="ja-JP" altLang="en-US" sz="1400" b="1" i="0" spc="0">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rPr>
                        <a:t>〇〇</a:t>
                      </a:r>
                      <a:r>
                        <a:rPr kumimoji="1" lang="ja-JP" altLang="en-US" sz="1400" b="1" i="0" spc="0">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rPr>
                        <a:t>月</a:t>
                      </a:r>
                    </a:p>
                  </a:txBody>
                  <a:tcPr marL="72000" marT="108000">
                    <a:lnL w="12700" cmpd="sng">
                      <a:noFill/>
                    </a:lnL>
                    <a:lnR w="12700" cmpd="sng">
                      <a:noFill/>
                    </a:lnR>
                    <a:lnT w="127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194313425"/>
                  </a:ext>
                </a:extLst>
              </a:tr>
              <a:tr h="522203">
                <a:tc>
                  <a:txBody>
                    <a:bodyPr/>
                    <a:lstStyle/>
                    <a:p>
                      <a:pPr>
                        <a:spcBef>
                          <a:spcPts val="600"/>
                        </a:spcBef>
                        <a:spcAft>
                          <a:spcPts val="0"/>
                        </a:spcAft>
                      </a:pPr>
                      <a:r>
                        <a:rPr kumimoji="1" lang="ja-JP" altLang="en-US" sz="1400" b="1" i="0" spc="0">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rPr>
                        <a:t>従業員数</a:t>
                      </a:r>
                    </a:p>
                  </a:txBody>
                  <a:tcPr marL="72000" marT="108000">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pPr marL="0" algn="l" defTabSz="914400" rtl="0" eaLnBrk="1" latinLnBrk="0" hangingPunct="1">
                        <a:spcBef>
                          <a:spcPts val="600"/>
                        </a:spcBef>
                        <a:spcAft>
                          <a:spcPts val="0"/>
                        </a:spcAft>
                      </a:pPr>
                      <a:r>
                        <a:rPr kumimoji="1" lang="ja-JP" altLang="en-US" sz="1400" b="1" i="0" spc="0">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rPr>
                        <a:t>〇〇〇〇</a:t>
                      </a:r>
                      <a:r>
                        <a:rPr kumimoji="1" lang="ja-JP" altLang="en-US" sz="1400" b="1" i="0" spc="0">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rPr>
                        <a:t>名</a:t>
                      </a:r>
                      <a:r>
                        <a:rPr kumimoji="1" lang="ja-JP" altLang="en-US" sz="1200" b="1" i="0" kern="1200" spc="0">
                          <a:solidFill>
                            <a:schemeClr val="tx1">
                              <a:lumMod val="50000"/>
                              <a:lumOff val="50000"/>
                            </a:schemeClr>
                          </a:solidFill>
                          <a:latin typeface="Montserrat SemiBold" pitchFamily="2" charset="0"/>
                          <a:ea typeface="Yu Gothic" panose="020B0400000000000000" pitchFamily="34" charset="-128"/>
                          <a:cs typeface="Futura Medium" panose="020B0602020204020303" pitchFamily="34" charset="-79"/>
                        </a:rPr>
                        <a:t>　</a:t>
                      </a:r>
                      <a:r>
                        <a:rPr kumimoji="1" lang="en-US" altLang="ja-JP" sz="1200" b="1" i="0" kern="1200" spc="0" dirty="0">
                          <a:solidFill>
                            <a:schemeClr val="tx1">
                              <a:lumMod val="50000"/>
                              <a:lumOff val="50000"/>
                            </a:schemeClr>
                          </a:solidFill>
                          <a:latin typeface="Montserrat SemiBold" pitchFamily="2" charset="0"/>
                          <a:ea typeface="Yu Gothic" panose="020B0400000000000000" pitchFamily="34" charset="-128"/>
                          <a:cs typeface="Futura Medium" panose="020B0602020204020303" pitchFamily="34" charset="-79"/>
                        </a:rPr>
                        <a:t>※2026</a:t>
                      </a:r>
                      <a:r>
                        <a:rPr kumimoji="1" lang="ja-JP" altLang="en-US" sz="1200" b="1" i="0" kern="1200" spc="0">
                          <a:solidFill>
                            <a:schemeClr val="tx1">
                              <a:lumMod val="50000"/>
                              <a:lumOff val="50000"/>
                            </a:schemeClr>
                          </a:solidFill>
                          <a:latin typeface="Montserrat SemiBold" pitchFamily="2" charset="0"/>
                          <a:ea typeface="Yu Gothic" panose="020B0400000000000000" pitchFamily="34" charset="-128"/>
                          <a:cs typeface="Futura Medium" panose="020B0602020204020303" pitchFamily="34" charset="-79"/>
                        </a:rPr>
                        <a:t>年〇〇月時点</a:t>
                      </a:r>
                    </a:p>
                  </a:txBody>
                  <a:tcPr marL="72000" marT="108000">
                    <a:lnL w="12700" cmpd="sng">
                      <a:noFill/>
                    </a:lnL>
                    <a:lnR w="12700" cmpd="sng">
                      <a:noFill/>
                    </a:lnR>
                    <a:lnT w="127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5732924"/>
                  </a:ext>
                </a:extLst>
              </a:tr>
              <a:tr h="985160">
                <a:tc>
                  <a:txBody>
                    <a:bodyPr/>
                    <a:lstStyle/>
                    <a:p>
                      <a:pPr>
                        <a:spcBef>
                          <a:spcPts val="600"/>
                        </a:spcBef>
                        <a:spcAft>
                          <a:spcPts val="0"/>
                        </a:spcAft>
                      </a:pPr>
                      <a:r>
                        <a:rPr kumimoji="1" lang="ja-JP" altLang="en-US" sz="1400" b="1" i="0" spc="0">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rPr>
                        <a:t>事業</a:t>
                      </a:r>
                    </a:p>
                  </a:txBody>
                  <a:tcPr marL="72000" marT="108000">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pPr>
                        <a:spcBef>
                          <a:spcPts val="600"/>
                        </a:spcBef>
                        <a:spcAft>
                          <a:spcPts val="0"/>
                        </a:spcAft>
                      </a:pPr>
                      <a:r>
                        <a:rPr kumimoji="1" lang="ja-JP" altLang="en-US" sz="1400" b="1" i="0" spc="0">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rPr>
                        <a:t>〇〇〇〇事業</a:t>
                      </a:r>
                      <a:endParaRPr kumimoji="1" lang="en-US" altLang="ja-JP" sz="1400" b="1" i="0" spc="0" dirty="0">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endParaRPr>
                    </a:p>
                    <a:p>
                      <a:pPr marL="0" marR="0" lvl="0" indent="0" algn="l" defTabSz="914400" rtl="0" eaLnBrk="1" fontAlgn="auto" latinLnBrk="0" hangingPunct="1">
                        <a:lnSpc>
                          <a:spcPct val="100000"/>
                        </a:lnSpc>
                        <a:spcBef>
                          <a:spcPts val="600"/>
                        </a:spcBef>
                        <a:spcAft>
                          <a:spcPts val="0"/>
                        </a:spcAft>
                        <a:buClrTx/>
                        <a:buSzTx/>
                        <a:buFontTx/>
                        <a:buNone/>
                        <a:tabLst/>
                        <a:defRPr/>
                      </a:pPr>
                      <a:r>
                        <a:rPr kumimoji="1" lang="ja-JP" altLang="en-US" sz="1400" b="1" i="0" spc="0">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rPr>
                        <a:t>〇〇〇〇事業</a:t>
                      </a:r>
                      <a:endParaRPr kumimoji="1" lang="en-US" altLang="ja-JP" sz="1400" b="1" i="0" spc="0" dirty="0">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endParaRPr>
                    </a:p>
                    <a:p>
                      <a:pPr marL="0" marR="0" lvl="0" indent="0" algn="l" defTabSz="914400" rtl="0" eaLnBrk="1" fontAlgn="auto" latinLnBrk="0" hangingPunct="1">
                        <a:lnSpc>
                          <a:spcPct val="100000"/>
                        </a:lnSpc>
                        <a:spcBef>
                          <a:spcPts val="600"/>
                        </a:spcBef>
                        <a:spcAft>
                          <a:spcPts val="0"/>
                        </a:spcAft>
                        <a:buClrTx/>
                        <a:buSzTx/>
                        <a:buFontTx/>
                        <a:buNone/>
                        <a:tabLst/>
                        <a:defRPr/>
                      </a:pPr>
                      <a:r>
                        <a:rPr kumimoji="1" lang="ja-JP" altLang="en-US" sz="1400" b="1" i="0" spc="0">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rPr>
                        <a:t>〇〇〇〇事業</a:t>
                      </a:r>
                      <a:endParaRPr kumimoji="1" lang="en-US" altLang="ja-JP" sz="1400" b="1" i="0" spc="0" dirty="0">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endParaRPr>
                    </a:p>
                  </a:txBody>
                  <a:tcPr marL="72000" marT="108000">
                    <a:lnL w="12700" cmpd="sng">
                      <a:noFill/>
                    </a:lnL>
                    <a:lnR w="12700" cmpd="sng">
                      <a:noFill/>
                    </a:lnR>
                    <a:lnT w="127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302811875"/>
                  </a:ext>
                </a:extLst>
              </a:tr>
            </a:tbl>
          </a:graphicData>
        </a:graphic>
      </p:graphicFrame>
      <p:sp>
        <p:nvSpPr>
          <p:cNvPr id="9" name="角丸四角形 8">
            <a:extLst>
              <a:ext uri="{FF2B5EF4-FFF2-40B4-BE49-F238E27FC236}">
                <a16:creationId xmlns:a16="http://schemas.microsoft.com/office/drawing/2014/main" id="{B2BD2941-0458-2D2F-1EB6-246BA494DAAE}"/>
              </a:ext>
            </a:extLst>
          </p:cNvPr>
          <p:cNvSpPr/>
          <p:nvPr/>
        </p:nvSpPr>
        <p:spPr>
          <a:xfrm>
            <a:off x="4891821" y="5882053"/>
            <a:ext cx="1264596" cy="534621"/>
          </a:xfrm>
          <a:prstGeom prst="roundRect">
            <a:avLst>
              <a:gd name="adj" fmla="val 2020"/>
            </a:avLst>
          </a:prstGeom>
          <a:solidFill>
            <a:schemeClr val="bg1"/>
          </a:solidFill>
          <a:ln w="12700">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lIns="72000" tIns="36000" rIns="72000" bIns="36000" rtlCol="0" anchor="ctr"/>
          <a:lstStyle/>
          <a:p>
            <a:pPr algn="ctr">
              <a:spcBef>
                <a:spcPts val="300"/>
              </a:spcBef>
            </a:pPr>
            <a:endParaRPr lang="ja-JP" altLang="en-US" sz="1050" b="1">
              <a:solidFill>
                <a:schemeClr val="tx1">
                  <a:lumMod val="50000"/>
                  <a:lumOff val="50000"/>
                </a:schemeClr>
              </a:solidFill>
              <a:latin typeface="Montserrat SemiBold" pitchFamily="2" charset="0"/>
              <a:ea typeface="Yu Gothic" panose="020B0400000000000000" pitchFamily="34" charset="-128"/>
              <a:cs typeface="FUTURA MEDIUM" panose="020B0602020204020303" pitchFamily="34" charset="-79"/>
            </a:endParaRPr>
          </a:p>
        </p:txBody>
      </p:sp>
      <p:sp>
        <p:nvSpPr>
          <p:cNvPr id="10" name="角丸四角形 9">
            <a:extLst>
              <a:ext uri="{FF2B5EF4-FFF2-40B4-BE49-F238E27FC236}">
                <a16:creationId xmlns:a16="http://schemas.microsoft.com/office/drawing/2014/main" id="{8CD19190-4748-3C9B-E3EF-F50351925923}"/>
              </a:ext>
            </a:extLst>
          </p:cNvPr>
          <p:cNvSpPr/>
          <p:nvPr/>
        </p:nvSpPr>
        <p:spPr>
          <a:xfrm>
            <a:off x="6289989" y="5882053"/>
            <a:ext cx="1264596" cy="534621"/>
          </a:xfrm>
          <a:prstGeom prst="roundRect">
            <a:avLst>
              <a:gd name="adj" fmla="val 2020"/>
            </a:avLst>
          </a:prstGeom>
          <a:solidFill>
            <a:schemeClr val="bg1"/>
          </a:solidFill>
          <a:ln w="12700">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lIns="72000" tIns="36000" rIns="72000" bIns="36000" rtlCol="0" anchor="ctr"/>
          <a:lstStyle/>
          <a:p>
            <a:pPr algn="ctr">
              <a:spcBef>
                <a:spcPts val="300"/>
              </a:spcBef>
            </a:pPr>
            <a:endParaRPr lang="ja-JP" altLang="en-US" sz="1050" b="1">
              <a:solidFill>
                <a:schemeClr val="tx1">
                  <a:lumMod val="50000"/>
                  <a:lumOff val="50000"/>
                </a:schemeClr>
              </a:solidFill>
              <a:latin typeface="Montserrat SemiBold" pitchFamily="2" charset="0"/>
              <a:ea typeface="Yu Gothic" panose="020B0400000000000000" pitchFamily="34" charset="-128"/>
              <a:cs typeface="FUTURA MEDIUM" panose="020B0602020204020303" pitchFamily="34" charset="-79"/>
            </a:endParaRPr>
          </a:p>
        </p:txBody>
      </p:sp>
      <p:sp>
        <p:nvSpPr>
          <p:cNvPr id="11" name="角丸四角形 10">
            <a:extLst>
              <a:ext uri="{FF2B5EF4-FFF2-40B4-BE49-F238E27FC236}">
                <a16:creationId xmlns:a16="http://schemas.microsoft.com/office/drawing/2014/main" id="{B2EBE2BB-1DA6-1FA3-45D8-D5E7194152FE}"/>
              </a:ext>
            </a:extLst>
          </p:cNvPr>
          <p:cNvSpPr/>
          <p:nvPr/>
        </p:nvSpPr>
        <p:spPr>
          <a:xfrm>
            <a:off x="7688157" y="5882053"/>
            <a:ext cx="1264596" cy="534621"/>
          </a:xfrm>
          <a:prstGeom prst="roundRect">
            <a:avLst>
              <a:gd name="adj" fmla="val 2020"/>
            </a:avLst>
          </a:prstGeom>
          <a:solidFill>
            <a:schemeClr val="bg1"/>
          </a:solidFill>
          <a:ln w="12700">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lIns="72000" tIns="36000" rIns="72000" bIns="36000" rtlCol="0" anchor="ctr"/>
          <a:lstStyle/>
          <a:p>
            <a:pPr algn="ctr">
              <a:spcBef>
                <a:spcPts val="300"/>
              </a:spcBef>
            </a:pPr>
            <a:endParaRPr lang="ja-JP" altLang="en-US" sz="1050" b="1">
              <a:solidFill>
                <a:schemeClr val="tx1">
                  <a:lumMod val="50000"/>
                  <a:lumOff val="50000"/>
                </a:schemeClr>
              </a:solidFill>
              <a:latin typeface="Montserrat SemiBold" pitchFamily="2" charset="0"/>
              <a:ea typeface="Yu Gothic" panose="020B0400000000000000" pitchFamily="34" charset="-128"/>
              <a:cs typeface="FUTURA MEDIUM" panose="020B0602020204020303" pitchFamily="34" charset="-79"/>
            </a:endParaRPr>
          </a:p>
        </p:txBody>
      </p:sp>
      <p:sp>
        <p:nvSpPr>
          <p:cNvPr id="12" name="角丸四角形 11">
            <a:extLst>
              <a:ext uri="{FF2B5EF4-FFF2-40B4-BE49-F238E27FC236}">
                <a16:creationId xmlns:a16="http://schemas.microsoft.com/office/drawing/2014/main" id="{D06262B9-873A-79A1-EF8B-BC3A4CAF9654}"/>
              </a:ext>
            </a:extLst>
          </p:cNvPr>
          <p:cNvSpPr/>
          <p:nvPr/>
        </p:nvSpPr>
        <p:spPr>
          <a:xfrm>
            <a:off x="9086325" y="5882053"/>
            <a:ext cx="1264596" cy="534621"/>
          </a:xfrm>
          <a:prstGeom prst="roundRect">
            <a:avLst>
              <a:gd name="adj" fmla="val 2020"/>
            </a:avLst>
          </a:prstGeom>
          <a:solidFill>
            <a:schemeClr val="bg1"/>
          </a:solidFill>
          <a:ln w="12700">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lIns="72000" tIns="36000" rIns="72000" bIns="36000" rtlCol="0" anchor="ctr"/>
          <a:lstStyle/>
          <a:p>
            <a:pPr algn="ctr">
              <a:spcBef>
                <a:spcPts val="300"/>
              </a:spcBef>
            </a:pPr>
            <a:endParaRPr lang="ja-JP" altLang="en-US" sz="1050" b="1">
              <a:solidFill>
                <a:schemeClr val="tx1">
                  <a:lumMod val="50000"/>
                  <a:lumOff val="50000"/>
                </a:schemeClr>
              </a:solidFill>
              <a:latin typeface="Montserrat SemiBold" pitchFamily="2" charset="0"/>
              <a:ea typeface="Yu Gothic" panose="020B0400000000000000" pitchFamily="34" charset="-128"/>
              <a:cs typeface="FUTURA MEDIUM" panose="020B0602020204020303" pitchFamily="34" charset="-79"/>
            </a:endParaRPr>
          </a:p>
        </p:txBody>
      </p:sp>
      <p:sp>
        <p:nvSpPr>
          <p:cNvPr id="14" name="角丸四角形 13">
            <a:extLst>
              <a:ext uri="{FF2B5EF4-FFF2-40B4-BE49-F238E27FC236}">
                <a16:creationId xmlns:a16="http://schemas.microsoft.com/office/drawing/2014/main" id="{EEF5C64B-D5F1-2B93-430A-8F61E7B0E1F4}"/>
              </a:ext>
            </a:extLst>
          </p:cNvPr>
          <p:cNvSpPr/>
          <p:nvPr/>
        </p:nvSpPr>
        <p:spPr>
          <a:xfrm>
            <a:off x="10484492" y="5882053"/>
            <a:ext cx="1264596" cy="534621"/>
          </a:xfrm>
          <a:prstGeom prst="roundRect">
            <a:avLst>
              <a:gd name="adj" fmla="val 2020"/>
            </a:avLst>
          </a:prstGeom>
          <a:solidFill>
            <a:schemeClr val="bg1"/>
          </a:solidFill>
          <a:ln w="12700">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lIns="72000" tIns="36000" rIns="72000" bIns="36000" rtlCol="0" anchor="ctr"/>
          <a:lstStyle/>
          <a:p>
            <a:pPr algn="ctr">
              <a:spcBef>
                <a:spcPts val="300"/>
              </a:spcBef>
            </a:pPr>
            <a:endParaRPr lang="ja-JP" altLang="en-US" sz="1050" b="1">
              <a:solidFill>
                <a:schemeClr val="tx1">
                  <a:lumMod val="50000"/>
                  <a:lumOff val="50000"/>
                </a:schemeClr>
              </a:solidFill>
              <a:latin typeface="Montserrat SemiBold" pitchFamily="2" charset="0"/>
              <a:ea typeface="Yu Gothic" panose="020B0400000000000000" pitchFamily="34" charset="-128"/>
              <a:cs typeface="FUTURA MEDIUM" panose="020B0602020204020303" pitchFamily="34" charset="-79"/>
            </a:endParaRPr>
          </a:p>
        </p:txBody>
      </p:sp>
      <p:sp>
        <p:nvSpPr>
          <p:cNvPr id="17" name="角丸四角形 16">
            <a:extLst>
              <a:ext uri="{FF2B5EF4-FFF2-40B4-BE49-F238E27FC236}">
                <a16:creationId xmlns:a16="http://schemas.microsoft.com/office/drawing/2014/main" id="{111E7F90-1568-B8B0-08F9-08E96A3C7EF1}"/>
              </a:ext>
            </a:extLst>
          </p:cNvPr>
          <p:cNvSpPr/>
          <p:nvPr/>
        </p:nvSpPr>
        <p:spPr>
          <a:xfrm>
            <a:off x="4891821" y="5178668"/>
            <a:ext cx="1264596" cy="534621"/>
          </a:xfrm>
          <a:prstGeom prst="roundRect">
            <a:avLst>
              <a:gd name="adj" fmla="val 2020"/>
            </a:avLst>
          </a:prstGeom>
          <a:solidFill>
            <a:schemeClr val="bg1"/>
          </a:solidFill>
          <a:ln w="12700">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lIns="72000" tIns="36000" rIns="72000" bIns="36000" rtlCol="0" anchor="ctr"/>
          <a:lstStyle/>
          <a:p>
            <a:pPr algn="ctr">
              <a:spcBef>
                <a:spcPts val="300"/>
              </a:spcBef>
            </a:pPr>
            <a:endParaRPr lang="ja-JP" altLang="en-US" sz="1050" b="1">
              <a:solidFill>
                <a:schemeClr val="tx1">
                  <a:lumMod val="50000"/>
                  <a:lumOff val="50000"/>
                </a:schemeClr>
              </a:solidFill>
              <a:latin typeface="Montserrat SemiBold" pitchFamily="2" charset="0"/>
              <a:ea typeface="Yu Gothic" panose="020B0400000000000000" pitchFamily="34" charset="-128"/>
              <a:cs typeface="FUTURA MEDIUM" panose="020B0602020204020303" pitchFamily="34" charset="-79"/>
            </a:endParaRPr>
          </a:p>
        </p:txBody>
      </p:sp>
      <p:sp>
        <p:nvSpPr>
          <p:cNvPr id="18" name="角丸四角形 17">
            <a:extLst>
              <a:ext uri="{FF2B5EF4-FFF2-40B4-BE49-F238E27FC236}">
                <a16:creationId xmlns:a16="http://schemas.microsoft.com/office/drawing/2014/main" id="{ADF1A3F0-71B7-DDD5-0E88-BD660EA29D90}"/>
              </a:ext>
            </a:extLst>
          </p:cNvPr>
          <p:cNvSpPr/>
          <p:nvPr/>
        </p:nvSpPr>
        <p:spPr>
          <a:xfrm>
            <a:off x="6289989" y="5178668"/>
            <a:ext cx="1264596" cy="534621"/>
          </a:xfrm>
          <a:prstGeom prst="roundRect">
            <a:avLst>
              <a:gd name="adj" fmla="val 2020"/>
            </a:avLst>
          </a:prstGeom>
          <a:solidFill>
            <a:schemeClr val="bg1"/>
          </a:solidFill>
          <a:ln w="12700">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lIns="72000" tIns="36000" rIns="72000" bIns="36000" rtlCol="0" anchor="ctr"/>
          <a:lstStyle/>
          <a:p>
            <a:pPr algn="ctr">
              <a:spcBef>
                <a:spcPts val="300"/>
              </a:spcBef>
            </a:pPr>
            <a:endParaRPr lang="ja-JP" altLang="en-US" sz="1050" b="1">
              <a:solidFill>
                <a:schemeClr val="tx1">
                  <a:lumMod val="50000"/>
                  <a:lumOff val="50000"/>
                </a:schemeClr>
              </a:solidFill>
              <a:latin typeface="Montserrat SemiBold" pitchFamily="2" charset="0"/>
              <a:ea typeface="Yu Gothic" panose="020B0400000000000000" pitchFamily="34" charset="-128"/>
              <a:cs typeface="FUTURA MEDIUM" panose="020B0602020204020303" pitchFamily="34" charset="-79"/>
            </a:endParaRPr>
          </a:p>
        </p:txBody>
      </p:sp>
      <p:sp>
        <p:nvSpPr>
          <p:cNvPr id="19" name="角丸四角形 18">
            <a:extLst>
              <a:ext uri="{FF2B5EF4-FFF2-40B4-BE49-F238E27FC236}">
                <a16:creationId xmlns:a16="http://schemas.microsoft.com/office/drawing/2014/main" id="{A45B5229-DDF6-7F3B-2ED6-D5F2C116B505}"/>
              </a:ext>
            </a:extLst>
          </p:cNvPr>
          <p:cNvSpPr/>
          <p:nvPr/>
        </p:nvSpPr>
        <p:spPr>
          <a:xfrm>
            <a:off x="7688157" y="5178668"/>
            <a:ext cx="1264596" cy="534621"/>
          </a:xfrm>
          <a:prstGeom prst="roundRect">
            <a:avLst>
              <a:gd name="adj" fmla="val 2020"/>
            </a:avLst>
          </a:prstGeom>
          <a:solidFill>
            <a:schemeClr val="bg1"/>
          </a:solidFill>
          <a:ln w="12700">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lIns="72000" tIns="36000" rIns="72000" bIns="36000" rtlCol="0" anchor="ctr"/>
          <a:lstStyle/>
          <a:p>
            <a:pPr algn="ctr">
              <a:spcBef>
                <a:spcPts val="300"/>
              </a:spcBef>
            </a:pPr>
            <a:endParaRPr lang="ja-JP" altLang="en-US" sz="1050" b="1">
              <a:solidFill>
                <a:schemeClr val="tx1">
                  <a:lumMod val="50000"/>
                  <a:lumOff val="50000"/>
                </a:schemeClr>
              </a:solidFill>
              <a:latin typeface="Montserrat SemiBold" pitchFamily="2" charset="0"/>
              <a:ea typeface="Yu Gothic" panose="020B0400000000000000" pitchFamily="34" charset="-128"/>
              <a:cs typeface="FUTURA MEDIUM" panose="020B0602020204020303" pitchFamily="34" charset="-79"/>
            </a:endParaRPr>
          </a:p>
        </p:txBody>
      </p:sp>
      <p:sp>
        <p:nvSpPr>
          <p:cNvPr id="20" name="角丸四角形 19">
            <a:extLst>
              <a:ext uri="{FF2B5EF4-FFF2-40B4-BE49-F238E27FC236}">
                <a16:creationId xmlns:a16="http://schemas.microsoft.com/office/drawing/2014/main" id="{59B52E0C-7D9C-EC90-1666-E6720BDE3F92}"/>
              </a:ext>
            </a:extLst>
          </p:cNvPr>
          <p:cNvSpPr/>
          <p:nvPr/>
        </p:nvSpPr>
        <p:spPr>
          <a:xfrm>
            <a:off x="9086325" y="5178668"/>
            <a:ext cx="1264596" cy="534621"/>
          </a:xfrm>
          <a:prstGeom prst="roundRect">
            <a:avLst>
              <a:gd name="adj" fmla="val 2020"/>
            </a:avLst>
          </a:prstGeom>
          <a:solidFill>
            <a:schemeClr val="bg1"/>
          </a:solidFill>
          <a:ln w="12700">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lIns="72000" tIns="36000" rIns="72000" bIns="36000" rtlCol="0" anchor="ctr"/>
          <a:lstStyle/>
          <a:p>
            <a:pPr algn="ctr">
              <a:spcBef>
                <a:spcPts val="300"/>
              </a:spcBef>
            </a:pPr>
            <a:endParaRPr lang="ja-JP" altLang="en-US" sz="1050" b="1">
              <a:solidFill>
                <a:schemeClr val="tx1">
                  <a:lumMod val="50000"/>
                  <a:lumOff val="50000"/>
                </a:schemeClr>
              </a:solidFill>
              <a:latin typeface="Montserrat SemiBold" pitchFamily="2" charset="0"/>
              <a:ea typeface="Yu Gothic" panose="020B0400000000000000" pitchFamily="34" charset="-128"/>
              <a:cs typeface="FUTURA MEDIUM" panose="020B0602020204020303" pitchFamily="34" charset="-79"/>
            </a:endParaRPr>
          </a:p>
        </p:txBody>
      </p:sp>
      <p:sp>
        <p:nvSpPr>
          <p:cNvPr id="21" name="角丸四角形 20">
            <a:extLst>
              <a:ext uri="{FF2B5EF4-FFF2-40B4-BE49-F238E27FC236}">
                <a16:creationId xmlns:a16="http://schemas.microsoft.com/office/drawing/2014/main" id="{79B3F85E-431D-2702-7148-0212EE105678}"/>
              </a:ext>
            </a:extLst>
          </p:cNvPr>
          <p:cNvSpPr/>
          <p:nvPr/>
        </p:nvSpPr>
        <p:spPr>
          <a:xfrm>
            <a:off x="10484492" y="5178668"/>
            <a:ext cx="1264596" cy="534621"/>
          </a:xfrm>
          <a:prstGeom prst="roundRect">
            <a:avLst>
              <a:gd name="adj" fmla="val 2020"/>
            </a:avLst>
          </a:prstGeom>
          <a:solidFill>
            <a:schemeClr val="bg1"/>
          </a:solidFill>
          <a:ln w="12700">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lIns="72000" tIns="36000" rIns="72000" bIns="36000" rtlCol="0" anchor="ctr"/>
          <a:lstStyle/>
          <a:p>
            <a:pPr algn="ctr">
              <a:spcBef>
                <a:spcPts val="300"/>
              </a:spcBef>
            </a:pPr>
            <a:endParaRPr lang="ja-JP" altLang="en-US" sz="1050" b="1">
              <a:solidFill>
                <a:schemeClr val="tx1">
                  <a:lumMod val="50000"/>
                  <a:lumOff val="50000"/>
                </a:schemeClr>
              </a:solidFill>
              <a:latin typeface="Montserrat SemiBold" pitchFamily="2" charset="0"/>
              <a:ea typeface="Yu Gothic" panose="020B0400000000000000" pitchFamily="34" charset="-128"/>
              <a:cs typeface="FUTURA MEDIUM" panose="020B0602020204020303" pitchFamily="34" charset="-79"/>
            </a:endParaRPr>
          </a:p>
        </p:txBody>
      </p:sp>
      <p:sp>
        <p:nvSpPr>
          <p:cNvPr id="22" name="角丸四角形 21">
            <a:extLst>
              <a:ext uri="{FF2B5EF4-FFF2-40B4-BE49-F238E27FC236}">
                <a16:creationId xmlns:a16="http://schemas.microsoft.com/office/drawing/2014/main" id="{14B811E8-06F2-C871-08D8-A99AD57B26B1}"/>
              </a:ext>
            </a:extLst>
          </p:cNvPr>
          <p:cNvSpPr/>
          <p:nvPr/>
        </p:nvSpPr>
        <p:spPr>
          <a:xfrm>
            <a:off x="4891820" y="4872466"/>
            <a:ext cx="6857267" cy="206120"/>
          </a:xfrm>
          <a:prstGeom prst="roundRect">
            <a:avLst>
              <a:gd name="adj" fmla="val 2020"/>
            </a:avLst>
          </a:prstGeom>
          <a:noFill/>
          <a:ln w="12700">
            <a:noFill/>
          </a:ln>
        </p:spPr>
        <p:style>
          <a:lnRef idx="2">
            <a:schemeClr val="accent1">
              <a:shade val="50000"/>
            </a:schemeClr>
          </a:lnRef>
          <a:fillRef idx="1">
            <a:schemeClr val="accent1"/>
          </a:fillRef>
          <a:effectRef idx="0">
            <a:schemeClr val="accent1"/>
          </a:effectRef>
          <a:fontRef idx="minor">
            <a:schemeClr val="lt1"/>
          </a:fontRef>
        </p:style>
        <p:txBody>
          <a:bodyPr lIns="90000" tIns="36000" rIns="90000" bIns="36000" rtlCol="0" anchor="ctr"/>
          <a:lstStyle/>
          <a:p>
            <a:pPr>
              <a:spcBef>
                <a:spcPts val="300"/>
              </a:spcBef>
            </a:pPr>
            <a:r>
              <a:rPr lang="ja-JP" altLang="en-US" sz="1050" b="1">
                <a:solidFill>
                  <a:schemeClr val="tx1">
                    <a:lumMod val="75000"/>
                    <a:lumOff val="25000"/>
                  </a:schemeClr>
                </a:solidFill>
                <a:latin typeface="FUTURA MEDIUM" panose="020B0602020204020303" pitchFamily="34" charset="-79"/>
                <a:ea typeface="Yu Gothic" panose="020B0400000000000000" pitchFamily="34" charset="-128"/>
                <a:cs typeface="FUTURA MEDIUM" panose="020B0602020204020303" pitchFamily="34" charset="-79"/>
              </a:rPr>
              <a:t>支援実績</a:t>
            </a:r>
            <a:r>
              <a:rPr lang="ja-JP" altLang="en-US" sz="800" b="1">
                <a:solidFill>
                  <a:schemeClr val="tx1">
                    <a:lumMod val="50000"/>
                    <a:lumOff val="50000"/>
                  </a:schemeClr>
                </a:solidFill>
                <a:latin typeface="FUTURA MEDIUM" panose="020B0602020204020303" pitchFamily="34" charset="-79"/>
                <a:ea typeface="Yu Gothic" panose="020B0400000000000000" pitchFamily="34" charset="-128"/>
                <a:cs typeface="FUTURA MEDIUM" panose="020B0602020204020303" pitchFamily="34" charset="-79"/>
              </a:rPr>
              <a:t>　</a:t>
            </a:r>
            <a:r>
              <a:rPr lang="en-US" altLang="ja-JP" sz="800" b="1" dirty="0">
                <a:solidFill>
                  <a:schemeClr val="tx1">
                    <a:lumMod val="50000"/>
                    <a:lumOff val="50000"/>
                  </a:schemeClr>
                </a:solidFill>
                <a:latin typeface="FUTURA MEDIUM" panose="020B0602020204020303" pitchFamily="34" charset="-79"/>
                <a:ea typeface="Yu Gothic" panose="020B0400000000000000" pitchFamily="34" charset="-128"/>
                <a:cs typeface="FUTURA MEDIUM" panose="020B0602020204020303" pitchFamily="34" charset="-79"/>
              </a:rPr>
              <a:t>※</a:t>
            </a:r>
            <a:r>
              <a:rPr lang="ja-JP" altLang="en-US" sz="800" b="1">
                <a:solidFill>
                  <a:schemeClr val="tx1">
                    <a:lumMod val="50000"/>
                    <a:lumOff val="50000"/>
                  </a:schemeClr>
                </a:solidFill>
                <a:latin typeface="FUTURA MEDIUM" panose="020B0602020204020303" pitchFamily="34" charset="-79"/>
                <a:ea typeface="Yu Gothic" panose="020B0400000000000000" pitchFamily="34" charset="-128"/>
                <a:cs typeface="FUTURA MEDIUM" panose="020B0602020204020303" pitchFamily="34" charset="-79"/>
              </a:rPr>
              <a:t>一部抜粋</a:t>
            </a:r>
          </a:p>
        </p:txBody>
      </p:sp>
      <p:pic>
        <p:nvPicPr>
          <p:cNvPr id="26" name="図 25">
            <a:extLst>
              <a:ext uri="{FF2B5EF4-FFF2-40B4-BE49-F238E27FC236}">
                <a16:creationId xmlns:a16="http://schemas.microsoft.com/office/drawing/2014/main" id="{F7113CC2-159E-84ED-298A-4670D2EC8F33}"/>
              </a:ext>
            </a:extLst>
          </p:cNvPr>
          <p:cNvPicPr>
            <a:picLocks noChangeAspect="1"/>
          </p:cNvPicPr>
          <p:nvPr/>
        </p:nvPicPr>
        <p:blipFill>
          <a:blip r:embed="rId2"/>
          <a:stretch>
            <a:fillRect/>
          </a:stretch>
        </p:blipFill>
        <p:spPr>
          <a:xfrm>
            <a:off x="1155791" y="2698193"/>
            <a:ext cx="2185169" cy="2185169"/>
          </a:xfrm>
          <a:prstGeom prst="rect">
            <a:avLst/>
          </a:prstGeom>
        </p:spPr>
      </p:pic>
      <p:pic>
        <p:nvPicPr>
          <p:cNvPr id="27" name="図 26">
            <a:extLst>
              <a:ext uri="{FF2B5EF4-FFF2-40B4-BE49-F238E27FC236}">
                <a16:creationId xmlns:a16="http://schemas.microsoft.com/office/drawing/2014/main" id="{4C02BAE3-61CD-E849-CBEF-ADD354B4F28E}"/>
              </a:ext>
            </a:extLst>
          </p:cNvPr>
          <p:cNvPicPr>
            <a:picLocks noChangeAspect="1"/>
          </p:cNvPicPr>
          <p:nvPr/>
        </p:nvPicPr>
        <p:blipFill>
          <a:blip r:embed="rId3"/>
          <a:srcRect t="33805" b="33333"/>
          <a:stretch>
            <a:fillRect/>
          </a:stretch>
        </p:blipFill>
        <p:spPr>
          <a:xfrm>
            <a:off x="5014420" y="5285625"/>
            <a:ext cx="1019397" cy="334995"/>
          </a:xfrm>
          <a:prstGeom prst="rect">
            <a:avLst/>
          </a:prstGeom>
        </p:spPr>
      </p:pic>
      <p:pic>
        <p:nvPicPr>
          <p:cNvPr id="28" name="図 27">
            <a:extLst>
              <a:ext uri="{FF2B5EF4-FFF2-40B4-BE49-F238E27FC236}">
                <a16:creationId xmlns:a16="http://schemas.microsoft.com/office/drawing/2014/main" id="{22D9BB79-520A-1352-6235-FFE52753B976}"/>
              </a:ext>
            </a:extLst>
          </p:cNvPr>
          <p:cNvPicPr>
            <a:picLocks noChangeAspect="1"/>
          </p:cNvPicPr>
          <p:nvPr/>
        </p:nvPicPr>
        <p:blipFill>
          <a:blip r:embed="rId3"/>
          <a:srcRect t="33805" b="33333"/>
          <a:stretch>
            <a:fillRect/>
          </a:stretch>
        </p:blipFill>
        <p:spPr>
          <a:xfrm>
            <a:off x="6412589" y="5285625"/>
            <a:ext cx="1019397" cy="334995"/>
          </a:xfrm>
          <a:prstGeom prst="rect">
            <a:avLst/>
          </a:prstGeom>
        </p:spPr>
      </p:pic>
      <p:pic>
        <p:nvPicPr>
          <p:cNvPr id="29" name="図 28">
            <a:extLst>
              <a:ext uri="{FF2B5EF4-FFF2-40B4-BE49-F238E27FC236}">
                <a16:creationId xmlns:a16="http://schemas.microsoft.com/office/drawing/2014/main" id="{7A3A070A-8A6F-0150-5C6B-9BCF56E69B3D}"/>
              </a:ext>
            </a:extLst>
          </p:cNvPr>
          <p:cNvPicPr>
            <a:picLocks noChangeAspect="1"/>
          </p:cNvPicPr>
          <p:nvPr/>
        </p:nvPicPr>
        <p:blipFill>
          <a:blip r:embed="rId3"/>
          <a:srcRect t="33805" b="33333"/>
          <a:stretch>
            <a:fillRect/>
          </a:stretch>
        </p:blipFill>
        <p:spPr>
          <a:xfrm>
            <a:off x="7810757" y="5285625"/>
            <a:ext cx="1019397" cy="334995"/>
          </a:xfrm>
          <a:prstGeom prst="rect">
            <a:avLst/>
          </a:prstGeom>
        </p:spPr>
      </p:pic>
      <p:pic>
        <p:nvPicPr>
          <p:cNvPr id="30" name="図 29">
            <a:extLst>
              <a:ext uri="{FF2B5EF4-FFF2-40B4-BE49-F238E27FC236}">
                <a16:creationId xmlns:a16="http://schemas.microsoft.com/office/drawing/2014/main" id="{039604A8-1E83-D96D-6EC7-209F6EA2DD23}"/>
              </a:ext>
            </a:extLst>
          </p:cNvPr>
          <p:cNvPicPr>
            <a:picLocks noChangeAspect="1"/>
          </p:cNvPicPr>
          <p:nvPr/>
        </p:nvPicPr>
        <p:blipFill>
          <a:blip r:embed="rId3"/>
          <a:srcRect t="33805" b="33333"/>
          <a:stretch>
            <a:fillRect/>
          </a:stretch>
        </p:blipFill>
        <p:spPr>
          <a:xfrm>
            <a:off x="9208925" y="5285625"/>
            <a:ext cx="1019397" cy="334995"/>
          </a:xfrm>
          <a:prstGeom prst="rect">
            <a:avLst/>
          </a:prstGeom>
        </p:spPr>
      </p:pic>
      <p:pic>
        <p:nvPicPr>
          <p:cNvPr id="31" name="図 30">
            <a:extLst>
              <a:ext uri="{FF2B5EF4-FFF2-40B4-BE49-F238E27FC236}">
                <a16:creationId xmlns:a16="http://schemas.microsoft.com/office/drawing/2014/main" id="{38BF13ED-FE3A-DFE9-CA29-D6990752E42B}"/>
              </a:ext>
            </a:extLst>
          </p:cNvPr>
          <p:cNvPicPr>
            <a:picLocks noChangeAspect="1"/>
          </p:cNvPicPr>
          <p:nvPr/>
        </p:nvPicPr>
        <p:blipFill>
          <a:blip r:embed="rId3"/>
          <a:srcRect t="33805" b="33333"/>
          <a:stretch>
            <a:fillRect/>
          </a:stretch>
        </p:blipFill>
        <p:spPr>
          <a:xfrm>
            <a:off x="10607092" y="5285625"/>
            <a:ext cx="1019397" cy="334995"/>
          </a:xfrm>
          <a:prstGeom prst="rect">
            <a:avLst/>
          </a:prstGeom>
        </p:spPr>
      </p:pic>
      <p:pic>
        <p:nvPicPr>
          <p:cNvPr id="32" name="図 31">
            <a:extLst>
              <a:ext uri="{FF2B5EF4-FFF2-40B4-BE49-F238E27FC236}">
                <a16:creationId xmlns:a16="http://schemas.microsoft.com/office/drawing/2014/main" id="{14AB08AD-E419-C279-2C5C-F0A95A9D546D}"/>
              </a:ext>
            </a:extLst>
          </p:cNvPr>
          <p:cNvPicPr>
            <a:picLocks noChangeAspect="1"/>
          </p:cNvPicPr>
          <p:nvPr/>
        </p:nvPicPr>
        <p:blipFill>
          <a:blip r:embed="rId3"/>
          <a:srcRect t="33805" b="33333"/>
          <a:stretch>
            <a:fillRect/>
          </a:stretch>
        </p:blipFill>
        <p:spPr>
          <a:xfrm>
            <a:off x="5014420" y="5981866"/>
            <a:ext cx="1019397" cy="334995"/>
          </a:xfrm>
          <a:prstGeom prst="rect">
            <a:avLst/>
          </a:prstGeom>
        </p:spPr>
      </p:pic>
      <p:pic>
        <p:nvPicPr>
          <p:cNvPr id="33" name="図 32">
            <a:extLst>
              <a:ext uri="{FF2B5EF4-FFF2-40B4-BE49-F238E27FC236}">
                <a16:creationId xmlns:a16="http://schemas.microsoft.com/office/drawing/2014/main" id="{4515800F-E2CE-1D97-3DA0-941D0F75BFA6}"/>
              </a:ext>
            </a:extLst>
          </p:cNvPr>
          <p:cNvPicPr>
            <a:picLocks noChangeAspect="1"/>
          </p:cNvPicPr>
          <p:nvPr/>
        </p:nvPicPr>
        <p:blipFill>
          <a:blip r:embed="rId3"/>
          <a:srcRect t="33805" b="33333"/>
          <a:stretch>
            <a:fillRect/>
          </a:stretch>
        </p:blipFill>
        <p:spPr>
          <a:xfrm>
            <a:off x="6412589" y="5981866"/>
            <a:ext cx="1019397" cy="334995"/>
          </a:xfrm>
          <a:prstGeom prst="rect">
            <a:avLst/>
          </a:prstGeom>
        </p:spPr>
      </p:pic>
      <p:pic>
        <p:nvPicPr>
          <p:cNvPr id="34" name="図 33">
            <a:extLst>
              <a:ext uri="{FF2B5EF4-FFF2-40B4-BE49-F238E27FC236}">
                <a16:creationId xmlns:a16="http://schemas.microsoft.com/office/drawing/2014/main" id="{515D74F4-CBFA-5286-6CF7-4760FFE6BB08}"/>
              </a:ext>
            </a:extLst>
          </p:cNvPr>
          <p:cNvPicPr>
            <a:picLocks noChangeAspect="1"/>
          </p:cNvPicPr>
          <p:nvPr/>
        </p:nvPicPr>
        <p:blipFill>
          <a:blip r:embed="rId3"/>
          <a:srcRect t="33805" b="33333"/>
          <a:stretch>
            <a:fillRect/>
          </a:stretch>
        </p:blipFill>
        <p:spPr>
          <a:xfrm>
            <a:off x="7810757" y="5981866"/>
            <a:ext cx="1019397" cy="334995"/>
          </a:xfrm>
          <a:prstGeom prst="rect">
            <a:avLst/>
          </a:prstGeom>
        </p:spPr>
      </p:pic>
      <p:pic>
        <p:nvPicPr>
          <p:cNvPr id="35" name="図 34">
            <a:extLst>
              <a:ext uri="{FF2B5EF4-FFF2-40B4-BE49-F238E27FC236}">
                <a16:creationId xmlns:a16="http://schemas.microsoft.com/office/drawing/2014/main" id="{D0ABF0AD-D971-7436-859F-CD2F555FF15C}"/>
              </a:ext>
            </a:extLst>
          </p:cNvPr>
          <p:cNvPicPr>
            <a:picLocks noChangeAspect="1"/>
          </p:cNvPicPr>
          <p:nvPr/>
        </p:nvPicPr>
        <p:blipFill>
          <a:blip r:embed="rId3"/>
          <a:srcRect t="33805" b="33333"/>
          <a:stretch>
            <a:fillRect/>
          </a:stretch>
        </p:blipFill>
        <p:spPr>
          <a:xfrm>
            <a:off x="9208925" y="5981866"/>
            <a:ext cx="1019397" cy="334995"/>
          </a:xfrm>
          <a:prstGeom prst="rect">
            <a:avLst/>
          </a:prstGeom>
        </p:spPr>
      </p:pic>
      <p:pic>
        <p:nvPicPr>
          <p:cNvPr id="36" name="図 35">
            <a:extLst>
              <a:ext uri="{FF2B5EF4-FFF2-40B4-BE49-F238E27FC236}">
                <a16:creationId xmlns:a16="http://schemas.microsoft.com/office/drawing/2014/main" id="{966ED564-3694-7BFF-D563-85229E32FE89}"/>
              </a:ext>
            </a:extLst>
          </p:cNvPr>
          <p:cNvPicPr>
            <a:picLocks noChangeAspect="1"/>
          </p:cNvPicPr>
          <p:nvPr/>
        </p:nvPicPr>
        <p:blipFill>
          <a:blip r:embed="rId3"/>
          <a:srcRect t="33805" b="33333"/>
          <a:stretch>
            <a:fillRect/>
          </a:stretch>
        </p:blipFill>
        <p:spPr>
          <a:xfrm>
            <a:off x="10607092" y="5981866"/>
            <a:ext cx="1019397" cy="334995"/>
          </a:xfrm>
          <a:prstGeom prst="rect">
            <a:avLst/>
          </a:prstGeom>
        </p:spPr>
      </p:pic>
    </p:spTree>
    <p:extLst>
      <p:ext uri="{BB962C8B-B14F-4D97-AF65-F5344CB8AC3E}">
        <p14:creationId xmlns:p14="http://schemas.microsoft.com/office/powerpoint/2010/main" val="95464002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a:extLst>
              <a:ext uri="{FF2B5EF4-FFF2-40B4-BE49-F238E27FC236}">
                <a16:creationId xmlns:a16="http://schemas.microsoft.com/office/drawing/2014/main" id="{31842FC4-4F45-C45B-DE7A-52CF333EE684}"/>
              </a:ext>
            </a:extLst>
          </p:cNvPr>
          <p:cNvSpPr>
            <a:spLocks noGrp="1"/>
          </p:cNvSpPr>
          <p:nvPr>
            <p:ph type="title"/>
          </p:nvPr>
        </p:nvSpPr>
        <p:spPr/>
        <p:txBody>
          <a:bodyPr/>
          <a:lstStyle/>
          <a:p>
            <a:r>
              <a:rPr kumimoji="1" lang="ja-JP" altLang="en-US"/>
              <a:t>事業・サービス一覧</a:t>
            </a:r>
          </a:p>
        </p:txBody>
      </p:sp>
      <p:sp>
        <p:nvSpPr>
          <p:cNvPr id="3" name="コンテンツ プレースホルダー 2">
            <a:extLst>
              <a:ext uri="{FF2B5EF4-FFF2-40B4-BE49-F238E27FC236}">
                <a16:creationId xmlns:a16="http://schemas.microsoft.com/office/drawing/2014/main" id="{A2B77D6C-8EB9-E767-D6B8-3C363F6CD927}"/>
              </a:ext>
            </a:extLst>
          </p:cNvPr>
          <p:cNvSpPr>
            <a:spLocks noGrp="1"/>
          </p:cNvSpPr>
          <p:nvPr>
            <p:ph idx="1"/>
          </p:nvPr>
        </p:nvSpPr>
        <p:spPr/>
        <p:txBody>
          <a:bodyPr/>
          <a:lstStyle/>
          <a:p>
            <a:r>
              <a:rPr lang="ja-JP" altLang="en-US"/>
              <a:t>〇〇を中心としたマーケティング領域の支援に加え、〇〇や〇〇による営業領域の支援も提供。</a:t>
            </a:r>
            <a:endParaRPr lang="en-US" altLang="ja-JP" dirty="0"/>
          </a:p>
          <a:p>
            <a:r>
              <a:rPr lang="ja-JP" altLang="en-US"/>
              <a:t>〇〇の実現により貴社の〇〇〇〇を実現します。</a:t>
            </a:r>
          </a:p>
        </p:txBody>
      </p:sp>
      <p:sp>
        <p:nvSpPr>
          <p:cNvPr id="4" name="日付プレースホルダー 3">
            <a:extLst>
              <a:ext uri="{FF2B5EF4-FFF2-40B4-BE49-F238E27FC236}">
                <a16:creationId xmlns:a16="http://schemas.microsoft.com/office/drawing/2014/main" id="{529216F9-A857-902D-5FFE-D88DC23C19DB}"/>
              </a:ext>
            </a:extLst>
          </p:cNvPr>
          <p:cNvSpPr>
            <a:spLocks noGrp="1"/>
          </p:cNvSpPr>
          <p:nvPr>
            <p:ph type="dt" sz="half" idx="10"/>
          </p:nvPr>
        </p:nvSpPr>
        <p:spPr/>
        <p:txBody>
          <a:bodyPr/>
          <a:lstStyle/>
          <a:p>
            <a:r>
              <a:rPr lang="en-US" altLang="ja-JP"/>
              <a:t>© Cone Inc</a:t>
            </a:r>
            <a:endParaRPr lang="ja-JP" altLang="en-US">
              <a:latin typeface="Montserrat Medium" pitchFamily="2" charset="0"/>
            </a:endParaRPr>
          </a:p>
        </p:txBody>
      </p:sp>
      <p:sp>
        <p:nvSpPr>
          <p:cNvPr id="26" name="角丸四角形 25">
            <a:extLst>
              <a:ext uri="{FF2B5EF4-FFF2-40B4-BE49-F238E27FC236}">
                <a16:creationId xmlns:a16="http://schemas.microsoft.com/office/drawing/2014/main" id="{4E4ACA10-A67F-E3B1-2C43-6631EB7A684D}"/>
              </a:ext>
            </a:extLst>
          </p:cNvPr>
          <p:cNvSpPr/>
          <p:nvPr/>
        </p:nvSpPr>
        <p:spPr>
          <a:xfrm>
            <a:off x="3534207" y="2848303"/>
            <a:ext cx="2235081" cy="1657381"/>
          </a:xfrm>
          <a:prstGeom prst="roundRect">
            <a:avLst>
              <a:gd name="adj" fmla="val 2020"/>
            </a:avLst>
          </a:prstGeom>
          <a:solidFill>
            <a:schemeClr val="bg1"/>
          </a:solidFill>
          <a:ln w="12700">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lIns="72000" tIns="36000" rIns="72000" bIns="216000" rtlCol="0" anchor="b"/>
          <a:lstStyle/>
          <a:p>
            <a:pPr algn="ctr">
              <a:spcBef>
                <a:spcPts val="300"/>
              </a:spcBef>
            </a:pPr>
            <a:r>
              <a:rPr lang="ja-JP" altLang="en-US" sz="1400" b="1">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rPr>
              <a:t>サービス名</a:t>
            </a:r>
            <a:endParaRPr lang="en-US" altLang="ja-JP" sz="1400" b="1" dirty="0">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endParaRPr>
          </a:p>
          <a:p>
            <a:pPr algn="ctr">
              <a:spcBef>
                <a:spcPts val="300"/>
              </a:spcBef>
            </a:pPr>
            <a:r>
              <a:rPr lang="ja-JP" altLang="en-US" sz="1050" b="1">
                <a:solidFill>
                  <a:schemeClr val="tx1">
                    <a:lumMod val="50000"/>
                    <a:lumOff val="50000"/>
                  </a:schemeClr>
                </a:solidFill>
                <a:latin typeface="Montserrat SemiBold" pitchFamily="2" charset="0"/>
                <a:ea typeface="Yu Gothic" panose="020B0400000000000000" pitchFamily="34" charset="-128"/>
                <a:cs typeface="FUTURA MEDIUM" panose="020B0602020204020303" pitchFamily="34" charset="-79"/>
              </a:rPr>
              <a:t>〇〇による〇〇の解決</a:t>
            </a:r>
          </a:p>
        </p:txBody>
      </p:sp>
      <p:sp>
        <p:nvSpPr>
          <p:cNvPr id="5" name="スライド番号プレースホルダー 4">
            <a:extLst>
              <a:ext uri="{FF2B5EF4-FFF2-40B4-BE49-F238E27FC236}">
                <a16:creationId xmlns:a16="http://schemas.microsoft.com/office/drawing/2014/main" id="{4ED2E8E8-9815-6148-23B2-E89DED944C7C}"/>
              </a:ext>
            </a:extLst>
          </p:cNvPr>
          <p:cNvSpPr>
            <a:spLocks noGrp="1"/>
          </p:cNvSpPr>
          <p:nvPr>
            <p:ph type="sldNum" sz="quarter" idx="12"/>
          </p:nvPr>
        </p:nvSpPr>
        <p:spPr/>
        <p:txBody>
          <a:bodyPr/>
          <a:lstStyle/>
          <a:p>
            <a:fld id="{E310EA0D-2252-9045-A82C-BA460C3629D0}" type="slidenum">
              <a:rPr lang="ja-JP" altLang="en-US" smtClean="0"/>
              <a:pPr/>
              <a:t>5</a:t>
            </a:fld>
            <a:endParaRPr lang="ja-JP" altLang="en-US">
              <a:latin typeface="Montserrat Medium" pitchFamily="2" charset="0"/>
            </a:endParaRPr>
          </a:p>
        </p:txBody>
      </p:sp>
      <p:sp>
        <p:nvSpPr>
          <p:cNvPr id="27" name="角丸四角形 26">
            <a:extLst>
              <a:ext uri="{FF2B5EF4-FFF2-40B4-BE49-F238E27FC236}">
                <a16:creationId xmlns:a16="http://schemas.microsoft.com/office/drawing/2014/main" id="{E05BB2AC-7ADE-565F-675A-9FF21828DBD2}"/>
              </a:ext>
            </a:extLst>
          </p:cNvPr>
          <p:cNvSpPr/>
          <p:nvPr/>
        </p:nvSpPr>
        <p:spPr>
          <a:xfrm>
            <a:off x="1069643" y="4759301"/>
            <a:ext cx="2235081" cy="1657381"/>
          </a:xfrm>
          <a:prstGeom prst="roundRect">
            <a:avLst>
              <a:gd name="adj" fmla="val 2020"/>
            </a:avLst>
          </a:prstGeom>
          <a:solidFill>
            <a:schemeClr val="bg1"/>
          </a:solidFill>
          <a:ln w="12700">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lIns="72000" tIns="36000" rIns="72000" bIns="216000" rtlCol="0" anchor="b"/>
          <a:lstStyle/>
          <a:p>
            <a:pPr algn="ctr">
              <a:spcBef>
                <a:spcPts val="300"/>
              </a:spcBef>
            </a:pPr>
            <a:r>
              <a:rPr lang="ja-JP" altLang="en-US" sz="1400" b="1">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rPr>
              <a:t>サービス名</a:t>
            </a:r>
            <a:endParaRPr lang="en-US" altLang="ja-JP" sz="1400" b="1" dirty="0">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endParaRPr>
          </a:p>
          <a:p>
            <a:pPr algn="ctr">
              <a:spcBef>
                <a:spcPts val="300"/>
              </a:spcBef>
            </a:pPr>
            <a:r>
              <a:rPr lang="ja-JP" altLang="en-US" sz="1050" b="1">
                <a:solidFill>
                  <a:schemeClr val="tx1">
                    <a:lumMod val="50000"/>
                    <a:lumOff val="50000"/>
                  </a:schemeClr>
                </a:solidFill>
                <a:latin typeface="Montserrat SemiBold" pitchFamily="2" charset="0"/>
                <a:ea typeface="Yu Gothic" panose="020B0400000000000000" pitchFamily="34" charset="-128"/>
                <a:cs typeface="FUTURA MEDIUM" panose="020B0602020204020303" pitchFamily="34" charset="-79"/>
              </a:rPr>
              <a:t>〇〇による〇〇の解決</a:t>
            </a:r>
          </a:p>
        </p:txBody>
      </p:sp>
      <p:sp>
        <p:nvSpPr>
          <p:cNvPr id="28" name="角丸四角形 27">
            <a:extLst>
              <a:ext uri="{FF2B5EF4-FFF2-40B4-BE49-F238E27FC236}">
                <a16:creationId xmlns:a16="http://schemas.microsoft.com/office/drawing/2014/main" id="{788EDDBE-17A0-0A74-04B9-C85CEC57D18C}"/>
              </a:ext>
            </a:extLst>
          </p:cNvPr>
          <p:cNvSpPr/>
          <p:nvPr/>
        </p:nvSpPr>
        <p:spPr>
          <a:xfrm>
            <a:off x="3534207" y="4759301"/>
            <a:ext cx="2235081" cy="1657381"/>
          </a:xfrm>
          <a:prstGeom prst="roundRect">
            <a:avLst>
              <a:gd name="adj" fmla="val 2020"/>
            </a:avLst>
          </a:prstGeom>
          <a:solidFill>
            <a:schemeClr val="bg1"/>
          </a:solidFill>
          <a:ln w="12700">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lIns="72000" tIns="36000" rIns="72000" bIns="216000" rtlCol="0" anchor="b"/>
          <a:lstStyle/>
          <a:p>
            <a:pPr algn="ctr">
              <a:spcBef>
                <a:spcPts val="300"/>
              </a:spcBef>
            </a:pPr>
            <a:r>
              <a:rPr lang="ja-JP" altLang="en-US" sz="1400" b="1">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rPr>
              <a:t>サービス名</a:t>
            </a:r>
            <a:endParaRPr lang="en-US" altLang="ja-JP" sz="1400" b="1" dirty="0">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endParaRPr>
          </a:p>
          <a:p>
            <a:pPr algn="ctr">
              <a:spcBef>
                <a:spcPts val="300"/>
              </a:spcBef>
            </a:pPr>
            <a:r>
              <a:rPr lang="ja-JP" altLang="en-US" sz="1050" b="1">
                <a:solidFill>
                  <a:schemeClr val="tx1">
                    <a:lumMod val="50000"/>
                    <a:lumOff val="50000"/>
                  </a:schemeClr>
                </a:solidFill>
                <a:latin typeface="Montserrat SemiBold" pitchFamily="2" charset="0"/>
                <a:ea typeface="Yu Gothic" panose="020B0400000000000000" pitchFamily="34" charset="-128"/>
                <a:cs typeface="FUTURA MEDIUM" panose="020B0602020204020303" pitchFamily="34" charset="-79"/>
              </a:rPr>
              <a:t>〇〇による〇〇の解決</a:t>
            </a:r>
          </a:p>
        </p:txBody>
      </p:sp>
      <p:sp>
        <p:nvSpPr>
          <p:cNvPr id="19" name="右矢印 18">
            <a:extLst>
              <a:ext uri="{FF2B5EF4-FFF2-40B4-BE49-F238E27FC236}">
                <a16:creationId xmlns:a16="http://schemas.microsoft.com/office/drawing/2014/main" id="{3A61EC80-AB57-ADF4-F9B4-B88E1B07C891}"/>
              </a:ext>
            </a:extLst>
          </p:cNvPr>
          <p:cNvSpPr/>
          <p:nvPr/>
        </p:nvSpPr>
        <p:spPr>
          <a:xfrm>
            <a:off x="442913" y="2218276"/>
            <a:ext cx="11289328" cy="333774"/>
          </a:xfrm>
          <a:prstGeom prst="rightArrow">
            <a:avLst>
              <a:gd name="adj1" fmla="val 45719"/>
              <a:gd name="adj2" fmla="val 68834"/>
            </a:avLst>
          </a:prstGeom>
          <a:gradFill flip="none" rotWithShape="1">
            <a:gsLst>
              <a:gs pos="0">
                <a:schemeClr val="bg1">
                  <a:lumMod val="85000"/>
                </a:schemeClr>
              </a:gs>
              <a:gs pos="97000">
                <a:schemeClr val="bg1">
                  <a:lumMod val="65000"/>
                </a:schemeClr>
              </a:gs>
            </a:gsLst>
            <a:lin ang="0" scaled="1"/>
            <a:tileRect/>
          </a:gradFill>
          <a:ln w="12700">
            <a:noFill/>
          </a:ln>
        </p:spPr>
        <p:style>
          <a:lnRef idx="2">
            <a:schemeClr val="accent1">
              <a:shade val="50000"/>
            </a:schemeClr>
          </a:lnRef>
          <a:fillRef idx="1">
            <a:schemeClr val="accent1"/>
          </a:fillRef>
          <a:effectRef idx="0">
            <a:schemeClr val="accent1"/>
          </a:effectRef>
          <a:fontRef idx="minor">
            <a:schemeClr val="lt1"/>
          </a:fontRef>
        </p:style>
        <p:txBody>
          <a:bodyPr lIns="90000" tIns="36000" rIns="90000" bIns="36000" rtlCol="0" anchor="ctr"/>
          <a:lstStyle/>
          <a:p>
            <a:pPr algn="ctr">
              <a:spcBef>
                <a:spcPts val="300"/>
              </a:spcBef>
            </a:pPr>
            <a:endParaRPr kumimoji="1" lang="ja-JP" altLang="en-US" sz="1600" b="1" dirty="0">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endParaRPr>
          </a:p>
        </p:txBody>
      </p:sp>
      <p:sp>
        <p:nvSpPr>
          <p:cNvPr id="11" name="角丸四角形 10">
            <a:extLst>
              <a:ext uri="{FF2B5EF4-FFF2-40B4-BE49-F238E27FC236}">
                <a16:creationId xmlns:a16="http://schemas.microsoft.com/office/drawing/2014/main" id="{3F4FD931-6D0E-F330-1CB7-6F93EF5E8C0F}"/>
              </a:ext>
            </a:extLst>
          </p:cNvPr>
          <p:cNvSpPr/>
          <p:nvPr/>
        </p:nvSpPr>
        <p:spPr>
          <a:xfrm>
            <a:off x="1069643" y="2848303"/>
            <a:ext cx="2235081" cy="1657381"/>
          </a:xfrm>
          <a:prstGeom prst="roundRect">
            <a:avLst>
              <a:gd name="adj" fmla="val 2020"/>
            </a:avLst>
          </a:prstGeom>
          <a:solidFill>
            <a:schemeClr val="bg1"/>
          </a:solidFill>
          <a:ln w="12700">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lIns="72000" tIns="36000" rIns="72000" bIns="216000" rtlCol="0" anchor="b"/>
          <a:lstStyle/>
          <a:p>
            <a:pPr algn="ctr">
              <a:spcBef>
                <a:spcPts val="300"/>
              </a:spcBef>
            </a:pPr>
            <a:r>
              <a:rPr lang="ja-JP" altLang="en-US" sz="1400" b="1">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rPr>
              <a:t>サービス名</a:t>
            </a:r>
            <a:endParaRPr lang="en-US" altLang="ja-JP" sz="1400" b="1" dirty="0">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endParaRPr>
          </a:p>
          <a:p>
            <a:pPr algn="ctr">
              <a:spcBef>
                <a:spcPts val="300"/>
              </a:spcBef>
            </a:pPr>
            <a:r>
              <a:rPr lang="ja-JP" altLang="en-US" sz="1050" b="1">
                <a:solidFill>
                  <a:schemeClr val="tx1">
                    <a:lumMod val="50000"/>
                    <a:lumOff val="50000"/>
                  </a:schemeClr>
                </a:solidFill>
                <a:latin typeface="Montserrat SemiBold" pitchFamily="2" charset="0"/>
                <a:ea typeface="Yu Gothic" panose="020B0400000000000000" pitchFamily="34" charset="-128"/>
                <a:cs typeface="FUTURA MEDIUM" panose="020B0602020204020303" pitchFamily="34" charset="-79"/>
              </a:rPr>
              <a:t>〇〇による〇〇の解決</a:t>
            </a:r>
          </a:p>
        </p:txBody>
      </p:sp>
      <p:sp>
        <p:nvSpPr>
          <p:cNvPr id="17" name="角丸四角形 16">
            <a:extLst>
              <a:ext uri="{FF2B5EF4-FFF2-40B4-BE49-F238E27FC236}">
                <a16:creationId xmlns:a16="http://schemas.microsoft.com/office/drawing/2014/main" id="{C8438013-4011-5085-D09A-68B9FBF4D983}"/>
              </a:ext>
            </a:extLst>
          </p:cNvPr>
          <p:cNvSpPr/>
          <p:nvPr/>
        </p:nvSpPr>
        <p:spPr>
          <a:xfrm>
            <a:off x="1069643" y="2175641"/>
            <a:ext cx="4699646" cy="419045"/>
          </a:xfrm>
          <a:prstGeom prst="roundRect">
            <a:avLst>
              <a:gd name="adj" fmla="val 50000"/>
            </a:avLst>
          </a:prstGeom>
          <a:solidFill>
            <a:schemeClr val="bg1"/>
          </a:solidFill>
          <a:ln w="12700">
            <a:solidFill>
              <a:srgbClr val="1A96F0"/>
            </a:solidFill>
          </a:ln>
        </p:spPr>
        <p:style>
          <a:lnRef idx="2">
            <a:schemeClr val="accent1">
              <a:shade val="50000"/>
            </a:schemeClr>
          </a:lnRef>
          <a:fillRef idx="1">
            <a:schemeClr val="accent1"/>
          </a:fillRef>
          <a:effectRef idx="0">
            <a:schemeClr val="accent1"/>
          </a:effectRef>
          <a:fontRef idx="minor">
            <a:schemeClr val="lt1"/>
          </a:fontRef>
        </p:style>
        <p:txBody>
          <a:bodyPr lIns="72000" tIns="36000" rIns="72000" bIns="36000" rtlCol="0" anchor="ctr"/>
          <a:lstStyle/>
          <a:p>
            <a:pPr algn="ctr">
              <a:spcBef>
                <a:spcPts val="300"/>
              </a:spcBef>
            </a:pPr>
            <a:r>
              <a:rPr lang="ja-JP" altLang="en-US" sz="1400" b="1">
                <a:solidFill>
                  <a:srgbClr val="1A96F0"/>
                </a:solidFill>
                <a:latin typeface="Montserrat SemiBold" pitchFamily="2" charset="0"/>
                <a:ea typeface="Yu Gothic" panose="020B0400000000000000" pitchFamily="34" charset="-128"/>
                <a:cs typeface="FUTURA MEDIUM" panose="020B0602020204020303" pitchFamily="34" charset="-79"/>
              </a:rPr>
              <a:t>マーケティング領域</a:t>
            </a:r>
          </a:p>
        </p:txBody>
      </p:sp>
      <p:sp>
        <p:nvSpPr>
          <p:cNvPr id="24" name="角丸四角形 23">
            <a:extLst>
              <a:ext uri="{FF2B5EF4-FFF2-40B4-BE49-F238E27FC236}">
                <a16:creationId xmlns:a16="http://schemas.microsoft.com/office/drawing/2014/main" id="{D8F31CD0-2A6F-6C59-BE37-4899A1BE998D}"/>
              </a:ext>
            </a:extLst>
          </p:cNvPr>
          <p:cNvSpPr/>
          <p:nvPr/>
        </p:nvSpPr>
        <p:spPr>
          <a:xfrm>
            <a:off x="6422713" y="2175641"/>
            <a:ext cx="4699646" cy="419045"/>
          </a:xfrm>
          <a:prstGeom prst="roundRect">
            <a:avLst>
              <a:gd name="adj" fmla="val 50000"/>
            </a:avLst>
          </a:prstGeom>
          <a:solidFill>
            <a:srgbClr val="1A96F0"/>
          </a:solidFill>
          <a:ln w="12700">
            <a:solidFill>
              <a:srgbClr val="1A96F0"/>
            </a:solidFill>
          </a:ln>
        </p:spPr>
        <p:style>
          <a:lnRef idx="2">
            <a:schemeClr val="accent1">
              <a:shade val="50000"/>
            </a:schemeClr>
          </a:lnRef>
          <a:fillRef idx="1">
            <a:schemeClr val="accent1"/>
          </a:fillRef>
          <a:effectRef idx="0">
            <a:schemeClr val="accent1"/>
          </a:effectRef>
          <a:fontRef idx="minor">
            <a:schemeClr val="lt1"/>
          </a:fontRef>
        </p:style>
        <p:txBody>
          <a:bodyPr lIns="72000" tIns="36000" rIns="72000" bIns="36000" rtlCol="0" anchor="ctr"/>
          <a:lstStyle/>
          <a:p>
            <a:pPr algn="ctr">
              <a:spcBef>
                <a:spcPts val="300"/>
              </a:spcBef>
            </a:pPr>
            <a:r>
              <a:rPr lang="ja-JP" altLang="en-US" sz="1400" b="1">
                <a:solidFill>
                  <a:schemeClr val="bg1"/>
                </a:solidFill>
                <a:latin typeface="Montserrat SemiBold" pitchFamily="2" charset="0"/>
                <a:ea typeface="Yu Gothic" panose="020B0400000000000000" pitchFamily="34" charset="-128"/>
                <a:cs typeface="FUTURA MEDIUM" panose="020B0602020204020303" pitchFamily="34" charset="-79"/>
              </a:rPr>
              <a:t>セールス領域</a:t>
            </a:r>
          </a:p>
        </p:txBody>
      </p:sp>
      <p:pic>
        <p:nvPicPr>
          <p:cNvPr id="25" name="図 24">
            <a:extLst>
              <a:ext uri="{FF2B5EF4-FFF2-40B4-BE49-F238E27FC236}">
                <a16:creationId xmlns:a16="http://schemas.microsoft.com/office/drawing/2014/main" id="{50247F13-C3FC-1BB8-6C98-A5CE63D39C7F}"/>
              </a:ext>
            </a:extLst>
          </p:cNvPr>
          <p:cNvPicPr>
            <a:picLocks noChangeAspect="1"/>
          </p:cNvPicPr>
          <p:nvPr/>
        </p:nvPicPr>
        <p:blipFill>
          <a:blip r:embed="rId2"/>
          <a:srcRect t="36121" b="35394"/>
          <a:stretch>
            <a:fillRect/>
          </a:stretch>
        </p:blipFill>
        <p:spPr>
          <a:xfrm>
            <a:off x="1193924" y="3145239"/>
            <a:ext cx="1986518" cy="565857"/>
          </a:xfrm>
          <a:prstGeom prst="rect">
            <a:avLst/>
          </a:prstGeom>
        </p:spPr>
      </p:pic>
      <p:pic>
        <p:nvPicPr>
          <p:cNvPr id="29" name="図 28">
            <a:extLst>
              <a:ext uri="{FF2B5EF4-FFF2-40B4-BE49-F238E27FC236}">
                <a16:creationId xmlns:a16="http://schemas.microsoft.com/office/drawing/2014/main" id="{BC31C798-9F46-4A1D-1B86-64E2891ADC5F}"/>
              </a:ext>
            </a:extLst>
          </p:cNvPr>
          <p:cNvPicPr>
            <a:picLocks noChangeAspect="1"/>
          </p:cNvPicPr>
          <p:nvPr/>
        </p:nvPicPr>
        <p:blipFill>
          <a:blip r:embed="rId2"/>
          <a:srcRect t="36121" b="35394"/>
          <a:stretch>
            <a:fillRect/>
          </a:stretch>
        </p:blipFill>
        <p:spPr>
          <a:xfrm>
            <a:off x="3654492" y="3145239"/>
            <a:ext cx="1986518" cy="565857"/>
          </a:xfrm>
          <a:prstGeom prst="rect">
            <a:avLst/>
          </a:prstGeom>
        </p:spPr>
      </p:pic>
      <p:pic>
        <p:nvPicPr>
          <p:cNvPr id="31" name="図 30">
            <a:extLst>
              <a:ext uri="{FF2B5EF4-FFF2-40B4-BE49-F238E27FC236}">
                <a16:creationId xmlns:a16="http://schemas.microsoft.com/office/drawing/2014/main" id="{5B1FEA9A-8552-2F2B-FD62-8209C615869D}"/>
              </a:ext>
            </a:extLst>
          </p:cNvPr>
          <p:cNvPicPr>
            <a:picLocks noChangeAspect="1"/>
          </p:cNvPicPr>
          <p:nvPr/>
        </p:nvPicPr>
        <p:blipFill>
          <a:blip r:embed="rId2"/>
          <a:srcRect t="36121" b="35394"/>
          <a:stretch>
            <a:fillRect/>
          </a:stretch>
        </p:blipFill>
        <p:spPr>
          <a:xfrm>
            <a:off x="1193924" y="5056237"/>
            <a:ext cx="1986518" cy="565857"/>
          </a:xfrm>
          <a:prstGeom prst="rect">
            <a:avLst/>
          </a:prstGeom>
        </p:spPr>
      </p:pic>
      <p:pic>
        <p:nvPicPr>
          <p:cNvPr id="32" name="図 31">
            <a:extLst>
              <a:ext uri="{FF2B5EF4-FFF2-40B4-BE49-F238E27FC236}">
                <a16:creationId xmlns:a16="http://schemas.microsoft.com/office/drawing/2014/main" id="{6E2F9CFB-1FC7-4790-E4A1-DA53B6B016DF}"/>
              </a:ext>
            </a:extLst>
          </p:cNvPr>
          <p:cNvPicPr>
            <a:picLocks noChangeAspect="1"/>
          </p:cNvPicPr>
          <p:nvPr/>
        </p:nvPicPr>
        <p:blipFill>
          <a:blip r:embed="rId2"/>
          <a:srcRect t="36121" b="35394"/>
          <a:stretch>
            <a:fillRect/>
          </a:stretch>
        </p:blipFill>
        <p:spPr>
          <a:xfrm>
            <a:off x="3654492" y="5056237"/>
            <a:ext cx="1986518" cy="565857"/>
          </a:xfrm>
          <a:prstGeom prst="rect">
            <a:avLst/>
          </a:prstGeom>
        </p:spPr>
      </p:pic>
      <p:sp>
        <p:nvSpPr>
          <p:cNvPr id="33" name="角丸四角形 32">
            <a:extLst>
              <a:ext uri="{FF2B5EF4-FFF2-40B4-BE49-F238E27FC236}">
                <a16:creationId xmlns:a16="http://schemas.microsoft.com/office/drawing/2014/main" id="{D0A07C12-9136-5ACE-2763-0CCE0EF57AFB}"/>
              </a:ext>
            </a:extLst>
          </p:cNvPr>
          <p:cNvSpPr/>
          <p:nvPr/>
        </p:nvSpPr>
        <p:spPr>
          <a:xfrm>
            <a:off x="8887278" y="2848303"/>
            <a:ext cx="2235081" cy="1657381"/>
          </a:xfrm>
          <a:prstGeom prst="roundRect">
            <a:avLst>
              <a:gd name="adj" fmla="val 2020"/>
            </a:avLst>
          </a:prstGeom>
          <a:solidFill>
            <a:schemeClr val="bg1"/>
          </a:solidFill>
          <a:ln w="12700">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lIns="72000" tIns="36000" rIns="72000" bIns="216000" rtlCol="0" anchor="b"/>
          <a:lstStyle/>
          <a:p>
            <a:pPr algn="ctr">
              <a:spcBef>
                <a:spcPts val="300"/>
              </a:spcBef>
            </a:pPr>
            <a:r>
              <a:rPr lang="ja-JP" altLang="en-US" sz="1400" b="1">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rPr>
              <a:t>サービス名</a:t>
            </a:r>
            <a:endParaRPr lang="en-US" altLang="ja-JP" sz="1400" b="1" dirty="0">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endParaRPr>
          </a:p>
          <a:p>
            <a:pPr algn="ctr">
              <a:spcBef>
                <a:spcPts val="300"/>
              </a:spcBef>
            </a:pPr>
            <a:r>
              <a:rPr lang="ja-JP" altLang="en-US" sz="1050" b="1">
                <a:solidFill>
                  <a:schemeClr val="tx1">
                    <a:lumMod val="50000"/>
                    <a:lumOff val="50000"/>
                  </a:schemeClr>
                </a:solidFill>
                <a:latin typeface="Montserrat SemiBold" pitchFamily="2" charset="0"/>
                <a:ea typeface="Yu Gothic" panose="020B0400000000000000" pitchFamily="34" charset="-128"/>
                <a:cs typeface="FUTURA MEDIUM" panose="020B0602020204020303" pitchFamily="34" charset="-79"/>
              </a:rPr>
              <a:t>〇〇による〇〇の解決</a:t>
            </a:r>
          </a:p>
        </p:txBody>
      </p:sp>
      <p:sp>
        <p:nvSpPr>
          <p:cNvPr id="34" name="角丸四角形 33">
            <a:extLst>
              <a:ext uri="{FF2B5EF4-FFF2-40B4-BE49-F238E27FC236}">
                <a16:creationId xmlns:a16="http://schemas.microsoft.com/office/drawing/2014/main" id="{F97FF81B-7627-322D-9E49-6EA642D0CA4C}"/>
              </a:ext>
            </a:extLst>
          </p:cNvPr>
          <p:cNvSpPr/>
          <p:nvPr/>
        </p:nvSpPr>
        <p:spPr>
          <a:xfrm>
            <a:off x="6422714" y="4759301"/>
            <a:ext cx="2235081" cy="1657381"/>
          </a:xfrm>
          <a:prstGeom prst="roundRect">
            <a:avLst>
              <a:gd name="adj" fmla="val 2020"/>
            </a:avLst>
          </a:prstGeom>
          <a:solidFill>
            <a:schemeClr val="bg1"/>
          </a:solidFill>
          <a:ln w="12700">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lIns="72000" tIns="36000" rIns="72000" bIns="216000" rtlCol="0" anchor="b"/>
          <a:lstStyle/>
          <a:p>
            <a:pPr algn="ctr">
              <a:spcBef>
                <a:spcPts val="300"/>
              </a:spcBef>
            </a:pPr>
            <a:r>
              <a:rPr lang="ja-JP" altLang="en-US" sz="1400" b="1">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rPr>
              <a:t>サービス名</a:t>
            </a:r>
            <a:endParaRPr lang="en-US" altLang="ja-JP" sz="1400" b="1" dirty="0">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endParaRPr>
          </a:p>
          <a:p>
            <a:pPr algn="ctr">
              <a:spcBef>
                <a:spcPts val="300"/>
              </a:spcBef>
            </a:pPr>
            <a:r>
              <a:rPr lang="ja-JP" altLang="en-US" sz="1050" b="1">
                <a:solidFill>
                  <a:schemeClr val="tx1">
                    <a:lumMod val="50000"/>
                    <a:lumOff val="50000"/>
                  </a:schemeClr>
                </a:solidFill>
                <a:latin typeface="Montserrat SemiBold" pitchFamily="2" charset="0"/>
                <a:ea typeface="Yu Gothic" panose="020B0400000000000000" pitchFamily="34" charset="-128"/>
                <a:cs typeface="FUTURA MEDIUM" panose="020B0602020204020303" pitchFamily="34" charset="-79"/>
              </a:rPr>
              <a:t>〇〇による〇〇の解決</a:t>
            </a:r>
          </a:p>
        </p:txBody>
      </p:sp>
      <p:sp>
        <p:nvSpPr>
          <p:cNvPr id="35" name="角丸四角形 34">
            <a:extLst>
              <a:ext uri="{FF2B5EF4-FFF2-40B4-BE49-F238E27FC236}">
                <a16:creationId xmlns:a16="http://schemas.microsoft.com/office/drawing/2014/main" id="{59CB3624-ADF1-7054-EC82-FA02E462CE1D}"/>
              </a:ext>
            </a:extLst>
          </p:cNvPr>
          <p:cNvSpPr/>
          <p:nvPr/>
        </p:nvSpPr>
        <p:spPr>
          <a:xfrm>
            <a:off x="8887278" y="4759301"/>
            <a:ext cx="2235081" cy="1657381"/>
          </a:xfrm>
          <a:prstGeom prst="roundRect">
            <a:avLst>
              <a:gd name="adj" fmla="val 2020"/>
            </a:avLst>
          </a:prstGeom>
          <a:solidFill>
            <a:schemeClr val="bg1"/>
          </a:solidFill>
          <a:ln w="12700">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lIns="72000" tIns="36000" rIns="72000" bIns="216000" rtlCol="0" anchor="b"/>
          <a:lstStyle/>
          <a:p>
            <a:pPr algn="ctr">
              <a:spcBef>
                <a:spcPts val="300"/>
              </a:spcBef>
            </a:pPr>
            <a:r>
              <a:rPr lang="ja-JP" altLang="en-US" sz="1400" b="1">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rPr>
              <a:t>サービス名</a:t>
            </a:r>
            <a:endParaRPr lang="en-US" altLang="ja-JP" sz="1400" b="1" dirty="0">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endParaRPr>
          </a:p>
          <a:p>
            <a:pPr algn="ctr">
              <a:spcBef>
                <a:spcPts val="300"/>
              </a:spcBef>
            </a:pPr>
            <a:r>
              <a:rPr lang="ja-JP" altLang="en-US" sz="1050" b="1">
                <a:solidFill>
                  <a:schemeClr val="tx1">
                    <a:lumMod val="50000"/>
                    <a:lumOff val="50000"/>
                  </a:schemeClr>
                </a:solidFill>
                <a:latin typeface="Montserrat SemiBold" pitchFamily="2" charset="0"/>
                <a:ea typeface="Yu Gothic" panose="020B0400000000000000" pitchFamily="34" charset="-128"/>
                <a:cs typeface="FUTURA MEDIUM" panose="020B0602020204020303" pitchFamily="34" charset="-79"/>
              </a:rPr>
              <a:t>〇〇による〇〇の解決</a:t>
            </a:r>
          </a:p>
        </p:txBody>
      </p:sp>
      <p:sp>
        <p:nvSpPr>
          <p:cNvPr id="36" name="角丸四角形 35">
            <a:extLst>
              <a:ext uri="{FF2B5EF4-FFF2-40B4-BE49-F238E27FC236}">
                <a16:creationId xmlns:a16="http://schemas.microsoft.com/office/drawing/2014/main" id="{ED6E4298-2B13-D497-A6C0-16384FE2B1CA}"/>
              </a:ext>
            </a:extLst>
          </p:cNvPr>
          <p:cNvSpPr/>
          <p:nvPr/>
        </p:nvSpPr>
        <p:spPr>
          <a:xfrm>
            <a:off x="6422714" y="2848303"/>
            <a:ext cx="2235081" cy="1657381"/>
          </a:xfrm>
          <a:prstGeom prst="roundRect">
            <a:avLst>
              <a:gd name="adj" fmla="val 2020"/>
            </a:avLst>
          </a:prstGeom>
          <a:solidFill>
            <a:schemeClr val="bg1"/>
          </a:solidFill>
          <a:ln w="19050">
            <a:solidFill>
              <a:srgbClr val="1A96F0"/>
            </a:solidFill>
          </a:ln>
        </p:spPr>
        <p:style>
          <a:lnRef idx="2">
            <a:schemeClr val="accent1">
              <a:shade val="50000"/>
            </a:schemeClr>
          </a:lnRef>
          <a:fillRef idx="1">
            <a:schemeClr val="accent1"/>
          </a:fillRef>
          <a:effectRef idx="0">
            <a:schemeClr val="accent1"/>
          </a:effectRef>
          <a:fontRef idx="minor">
            <a:schemeClr val="lt1"/>
          </a:fontRef>
        </p:style>
        <p:txBody>
          <a:bodyPr lIns="72000" tIns="36000" rIns="72000" bIns="216000" rtlCol="0" anchor="b"/>
          <a:lstStyle/>
          <a:p>
            <a:pPr algn="ctr">
              <a:spcBef>
                <a:spcPts val="300"/>
              </a:spcBef>
            </a:pPr>
            <a:r>
              <a:rPr lang="ja-JP" altLang="en-US" sz="1400" b="1">
                <a:solidFill>
                  <a:srgbClr val="1A96F0"/>
                </a:solidFill>
                <a:latin typeface="Montserrat SemiBold" pitchFamily="2" charset="0"/>
                <a:ea typeface="Yu Gothic" panose="020B0400000000000000" pitchFamily="34" charset="-128"/>
                <a:cs typeface="FUTURA MEDIUM" panose="020B0602020204020303" pitchFamily="34" charset="-79"/>
              </a:rPr>
              <a:t>サービス名</a:t>
            </a:r>
            <a:endParaRPr lang="en-US" altLang="ja-JP" sz="1400" b="1" dirty="0">
              <a:solidFill>
                <a:srgbClr val="1A96F0"/>
              </a:solidFill>
              <a:latin typeface="Montserrat SemiBold" pitchFamily="2" charset="0"/>
              <a:ea typeface="Yu Gothic" panose="020B0400000000000000" pitchFamily="34" charset="-128"/>
              <a:cs typeface="FUTURA MEDIUM" panose="020B0602020204020303" pitchFamily="34" charset="-79"/>
            </a:endParaRPr>
          </a:p>
          <a:p>
            <a:pPr algn="ctr">
              <a:spcBef>
                <a:spcPts val="300"/>
              </a:spcBef>
            </a:pPr>
            <a:r>
              <a:rPr lang="ja-JP" altLang="en-US" sz="1050" b="1">
                <a:solidFill>
                  <a:srgbClr val="1A96F0"/>
                </a:solidFill>
                <a:latin typeface="Montserrat SemiBold" pitchFamily="2" charset="0"/>
                <a:ea typeface="Yu Gothic" panose="020B0400000000000000" pitchFamily="34" charset="-128"/>
                <a:cs typeface="FUTURA MEDIUM" panose="020B0602020204020303" pitchFamily="34" charset="-79"/>
              </a:rPr>
              <a:t>〇〇による〇〇の解決</a:t>
            </a:r>
          </a:p>
        </p:txBody>
      </p:sp>
      <p:pic>
        <p:nvPicPr>
          <p:cNvPr id="42" name="図 41">
            <a:extLst>
              <a:ext uri="{FF2B5EF4-FFF2-40B4-BE49-F238E27FC236}">
                <a16:creationId xmlns:a16="http://schemas.microsoft.com/office/drawing/2014/main" id="{7ED9FD3B-BF71-1F01-68AB-59AFDB9F6E13}"/>
              </a:ext>
            </a:extLst>
          </p:cNvPr>
          <p:cNvPicPr>
            <a:picLocks noChangeAspect="1"/>
          </p:cNvPicPr>
          <p:nvPr/>
        </p:nvPicPr>
        <p:blipFill>
          <a:blip r:embed="rId3"/>
          <a:srcRect l="19697" t="11989" r="19837" b="59340"/>
          <a:stretch>
            <a:fillRect/>
          </a:stretch>
        </p:blipFill>
        <p:spPr>
          <a:xfrm>
            <a:off x="9252096" y="3156476"/>
            <a:ext cx="1497452" cy="568036"/>
          </a:xfrm>
          <a:prstGeom prst="rect">
            <a:avLst/>
          </a:prstGeom>
        </p:spPr>
      </p:pic>
      <p:pic>
        <p:nvPicPr>
          <p:cNvPr id="43" name="図 42">
            <a:extLst>
              <a:ext uri="{FF2B5EF4-FFF2-40B4-BE49-F238E27FC236}">
                <a16:creationId xmlns:a16="http://schemas.microsoft.com/office/drawing/2014/main" id="{3F7DCCCF-CB31-9AFB-1592-CBD65AB60721}"/>
              </a:ext>
            </a:extLst>
          </p:cNvPr>
          <p:cNvPicPr>
            <a:picLocks noChangeAspect="1"/>
          </p:cNvPicPr>
          <p:nvPr/>
        </p:nvPicPr>
        <p:blipFill>
          <a:blip r:embed="rId3"/>
          <a:srcRect l="19697" t="11989" r="19837" b="59340"/>
          <a:stretch>
            <a:fillRect/>
          </a:stretch>
        </p:blipFill>
        <p:spPr>
          <a:xfrm>
            <a:off x="9252096" y="5054058"/>
            <a:ext cx="1497452" cy="568036"/>
          </a:xfrm>
          <a:prstGeom prst="rect">
            <a:avLst/>
          </a:prstGeom>
        </p:spPr>
      </p:pic>
      <p:pic>
        <p:nvPicPr>
          <p:cNvPr id="44" name="図 43">
            <a:extLst>
              <a:ext uri="{FF2B5EF4-FFF2-40B4-BE49-F238E27FC236}">
                <a16:creationId xmlns:a16="http://schemas.microsoft.com/office/drawing/2014/main" id="{94BF07BB-52A3-3437-43FD-08EA057D8FEA}"/>
              </a:ext>
            </a:extLst>
          </p:cNvPr>
          <p:cNvPicPr>
            <a:picLocks noChangeAspect="1"/>
          </p:cNvPicPr>
          <p:nvPr/>
        </p:nvPicPr>
        <p:blipFill>
          <a:blip r:embed="rId3"/>
          <a:srcRect l="19697" t="11989" r="19837" b="59340"/>
          <a:stretch>
            <a:fillRect/>
          </a:stretch>
        </p:blipFill>
        <p:spPr>
          <a:xfrm>
            <a:off x="6791528" y="5054058"/>
            <a:ext cx="1497452" cy="568036"/>
          </a:xfrm>
          <a:prstGeom prst="rect">
            <a:avLst/>
          </a:prstGeom>
        </p:spPr>
      </p:pic>
      <p:pic>
        <p:nvPicPr>
          <p:cNvPr id="41" name="図 40">
            <a:extLst>
              <a:ext uri="{FF2B5EF4-FFF2-40B4-BE49-F238E27FC236}">
                <a16:creationId xmlns:a16="http://schemas.microsoft.com/office/drawing/2014/main" id="{83622360-638E-D3BD-1420-4F6E9CBDD263}"/>
              </a:ext>
            </a:extLst>
          </p:cNvPr>
          <p:cNvPicPr>
            <a:picLocks noChangeAspect="1"/>
          </p:cNvPicPr>
          <p:nvPr/>
        </p:nvPicPr>
        <p:blipFill>
          <a:blip r:embed="rId3"/>
          <a:srcRect l="19697" t="11989" r="19837" b="59340"/>
          <a:stretch>
            <a:fillRect/>
          </a:stretch>
        </p:blipFill>
        <p:spPr>
          <a:xfrm>
            <a:off x="6791528" y="3156476"/>
            <a:ext cx="1497452" cy="568036"/>
          </a:xfrm>
          <a:prstGeom prst="rect">
            <a:avLst/>
          </a:prstGeom>
        </p:spPr>
      </p:pic>
    </p:spTree>
    <p:extLst>
      <p:ext uri="{BB962C8B-B14F-4D97-AF65-F5344CB8AC3E}">
        <p14:creationId xmlns:p14="http://schemas.microsoft.com/office/powerpoint/2010/main" val="257917143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a:extLst>
              <a:ext uri="{FF2B5EF4-FFF2-40B4-BE49-F238E27FC236}">
                <a16:creationId xmlns:a16="http://schemas.microsoft.com/office/drawing/2014/main" id="{578ACED5-B2B3-001E-3F41-A24F890BCB44}"/>
              </a:ext>
            </a:extLst>
          </p:cNvPr>
          <p:cNvSpPr>
            <a:spLocks noGrp="1"/>
          </p:cNvSpPr>
          <p:nvPr>
            <p:ph type="title"/>
          </p:nvPr>
        </p:nvSpPr>
        <p:spPr/>
        <p:txBody>
          <a:bodyPr vert="horz" lIns="91440" tIns="72000" rIns="91440" bIns="45720" rtlCol="0" anchor="ctr">
            <a:normAutofit/>
          </a:bodyPr>
          <a:lstStyle/>
          <a:p>
            <a:r>
              <a:rPr lang="ja-JP" altLang="en-US"/>
              <a:t>サービス概要</a:t>
            </a:r>
          </a:p>
        </p:txBody>
      </p:sp>
      <p:sp>
        <p:nvSpPr>
          <p:cNvPr id="3" name="コンテンツ プレースホルダー 2">
            <a:extLst>
              <a:ext uri="{FF2B5EF4-FFF2-40B4-BE49-F238E27FC236}">
                <a16:creationId xmlns:a16="http://schemas.microsoft.com/office/drawing/2014/main" id="{6ED83EAD-FF5C-A039-D805-6DCA7671DA1D}"/>
              </a:ext>
            </a:extLst>
          </p:cNvPr>
          <p:cNvSpPr>
            <a:spLocks noGrp="1"/>
          </p:cNvSpPr>
          <p:nvPr>
            <p:ph idx="1"/>
          </p:nvPr>
        </p:nvSpPr>
        <p:spPr/>
        <p:txBody>
          <a:bodyPr vert="horz" lIns="91440" tIns="144000" rIns="91440" bIns="45720" rtlCol="0">
            <a:normAutofit/>
          </a:bodyPr>
          <a:lstStyle/>
          <a:p>
            <a:r>
              <a:rPr lang="ja-JP" altLang="en-US"/>
              <a:t>「サービス名」は、多くの企業が抱える〇〇を解決する〇〇サービスです。</a:t>
            </a:r>
            <a:endParaRPr lang="en-US" altLang="ja-JP" dirty="0"/>
          </a:p>
          <a:p>
            <a:r>
              <a:rPr lang="ja-JP" altLang="en-US"/>
              <a:t>〇〇独自のナレッジを活かし、一気通貫での支援を通して〇〇スキルの標準化と底上げを実現します。</a:t>
            </a:r>
          </a:p>
        </p:txBody>
      </p:sp>
      <p:sp>
        <p:nvSpPr>
          <p:cNvPr id="4" name="日付プレースホルダー 3">
            <a:extLst>
              <a:ext uri="{FF2B5EF4-FFF2-40B4-BE49-F238E27FC236}">
                <a16:creationId xmlns:a16="http://schemas.microsoft.com/office/drawing/2014/main" id="{59D32345-377B-D711-FF1C-95E2F593EDF1}"/>
              </a:ext>
            </a:extLst>
          </p:cNvPr>
          <p:cNvSpPr>
            <a:spLocks noGrp="1"/>
          </p:cNvSpPr>
          <p:nvPr>
            <p:ph type="dt" sz="half" idx="10"/>
          </p:nvPr>
        </p:nvSpPr>
        <p:spPr/>
        <p:txBody>
          <a:bodyPr/>
          <a:lstStyle/>
          <a:p>
            <a:r>
              <a:rPr lang="en-US" altLang="ja-JP"/>
              <a:t>© Cone Inc</a:t>
            </a:r>
            <a:endParaRPr lang="ja-JP" altLang="en-US">
              <a:latin typeface="Montserrat Medium" pitchFamily="2" charset="0"/>
            </a:endParaRPr>
          </a:p>
        </p:txBody>
      </p:sp>
      <p:sp>
        <p:nvSpPr>
          <p:cNvPr id="5" name="スライド番号プレースホルダー 4">
            <a:extLst>
              <a:ext uri="{FF2B5EF4-FFF2-40B4-BE49-F238E27FC236}">
                <a16:creationId xmlns:a16="http://schemas.microsoft.com/office/drawing/2014/main" id="{8029BE42-B4BD-0301-A7DF-C29D9271C5D6}"/>
              </a:ext>
            </a:extLst>
          </p:cNvPr>
          <p:cNvSpPr>
            <a:spLocks noGrp="1"/>
          </p:cNvSpPr>
          <p:nvPr>
            <p:ph type="sldNum" sz="quarter" idx="12"/>
          </p:nvPr>
        </p:nvSpPr>
        <p:spPr/>
        <p:txBody>
          <a:bodyPr/>
          <a:lstStyle/>
          <a:p>
            <a:fld id="{E310EA0D-2252-9045-A82C-BA460C3629D0}" type="slidenum">
              <a:rPr lang="ja-JP" altLang="en-US" smtClean="0"/>
              <a:pPr/>
              <a:t>6</a:t>
            </a:fld>
            <a:endParaRPr lang="ja-JP" altLang="en-US">
              <a:latin typeface="Montserrat Medium" pitchFamily="2" charset="0"/>
            </a:endParaRPr>
          </a:p>
        </p:txBody>
      </p:sp>
      <p:pic>
        <p:nvPicPr>
          <p:cNvPr id="6" name="図 5" descr="コンピューターの画面&#10;&#10;自動的に生成された説明">
            <a:extLst>
              <a:ext uri="{FF2B5EF4-FFF2-40B4-BE49-F238E27FC236}">
                <a16:creationId xmlns:a16="http://schemas.microsoft.com/office/drawing/2014/main" id="{BADDC495-D815-F207-71D0-56A6299AF775}"/>
              </a:ext>
            </a:extLst>
          </p:cNvPr>
          <p:cNvPicPr>
            <a:picLocks noChangeAspect="1"/>
          </p:cNvPicPr>
          <p:nvPr/>
        </p:nvPicPr>
        <p:blipFill>
          <a:blip r:embed="rId2"/>
          <a:stretch>
            <a:fillRect/>
          </a:stretch>
        </p:blipFill>
        <p:spPr>
          <a:xfrm>
            <a:off x="-1547449" y="1951088"/>
            <a:ext cx="7402127" cy="5450803"/>
          </a:xfrm>
          <a:prstGeom prst="rect">
            <a:avLst/>
          </a:prstGeom>
        </p:spPr>
      </p:pic>
      <p:pic>
        <p:nvPicPr>
          <p:cNvPr id="7" name="図 6">
            <a:extLst>
              <a:ext uri="{FF2B5EF4-FFF2-40B4-BE49-F238E27FC236}">
                <a16:creationId xmlns:a16="http://schemas.microsoft.com/office/drawing/2014/main" id="{78009E63-BB96-37BB-613E-1D4351058664}"/>
              </a:ext>
            </a:extLst>
          </p:cNvPr>
          <p:cNvPicPr>
            <a:picLocks noChangeAspect="1"/>
          </p:cNvPicPr>
          <p:nvPr/>
        </p:nvPicPr>
        <p:blipFill>
          <a:blip r:embed="rId3">
            <a:clrChange>
              <a:clrFrom>
                <a:srgbClr val="FFFFFF"/>
              </a:clrFrom>
              <a:clrTo>
                <a:srgbClr val="FFFFFF">
                  <a:alpha val="0"/>
                </a:srgbClr>
              </a:clrTo>
            </a:clrChange>
          </a:blip>
          <a:srcRect t="33805" b="33333"/>
          <a:stretch>
            <a:fillRect/>
          </a:stretch>
        </p:blipFill>
        <p:spPr>
          <a:xfrm>
            <a:off x="338208" y="2152699"/>
            <a:ext cx="2084743" cy="685093"/>
          </a:xfrm>
          <a:prstGeom prst="rect">
            <a:avLst/>
          </a:prstGeom>
        </p:spPr>
      </p:pic>
      <p:sp>
        <p:nvSpPr>
          <p:cNvPr id="8" name="角丸四角形 7">
            <a:extLst>
              <a:ext uri="{FF2B5EF4-FFF2-40B4-BE49-F238E27FC236}">
                <a16:creationId xmlns:a16="http://schemas.microsoft.com/office/drawing/2014/main" id="{5778CF1C-29E1-010B-E4DD-D85FAB8BA414}"/>
              </a:ext>
            </a:extLst>
          </p:cNvPr>
          <p:cNvSpPr/>
          <p:nvPr/>
        </p:nvSpPr>
        <p:spPr>
          <a:xfrm>
            <a:off x="5372100" y="2168525"/>
            <a:ext cx="6360142" cy="1946275"/>
          </a:xfrm>
          <a:prstGeom prst="roundRect">
            <a:avLst>
              <a:gd name="adj" fmla="val 0"/>
            </a:avLst>
          </a:prstGeom>
          <a:noFill/>
          <a:ln w="12700">
            <a:noFill/>
          </a:ln>
        </p:spPr>
        <p:style>
          <a:lnRef idx="2">
            <a:schemeClr val="accent1">
              <a:shade val="50000"/>
            </a:schemeClr>
          </a:lnRef>
          <a:fillRef idx="1">
            <a:schemeClr val="accent1"/>
          </a:fillRef>
          <a:effectRef idx="0">
            <a:schemeClr val="accent1"/>
          </a:effectRef>
          <a:fontRef idx="minor">
            <a:schemeClr val="lt1"/>
          </a:fontRef>
        </p:style>
        <p:txBody>
          <a:bodyPr lIns="90000" tIns="36000" rIns="90000" bIns="36000" rtlCol="0" anchor="ctr"/>
          <a:lstStyle/>
          <a:p>
            <a:pPr>
              <a:spcBef>
                <a:spcPts val="600"/>
              </a:spcBef>
            </a:pPr>
            <a:r>
              <a:rPr kumimoji="1" lang="ja-JP" altLang="en-US" sz="1600" b="1">
                <a:solidFill>
                  <a:schemeClr val="tx1">
                    <a:lumMod val="75000"/>
                    <a:lumOff val="25000"/>
                  </a:schemeClr>
                </a:solidFill>
                <a:latin typeface="FUTURA MEDIUM" panose="020B0602020204020303" pitchFamily="34" charset="-79"/>
                <a:ea typeface="Yu Gothic" panose="020B0400000000000000" pitchFamily="34" charset="-128"/>
                <a:cs typeface="FUTURA MEDIUM" panose="020B0602020204020303" pitchFamily="34" charset="-79"/>
              </a:rPr>
              <a:t>〇〇サービス「サービス名」</a:t>
            </a:r>
            <a:endParaRPr kumimoji="1" lang="en-US" altLang="ja-JP" sz="1600" b="1" dirty="0">
              <a:solidFill>
                <a:schemeClr val="tx1">
                  <a:lumMod val="75000"/>
                  <a:lumOff val="25000"/>
                </a:schemeClr>
              </a:solidFill>
              <a:latin typeface="FUTURA MEDIUM" panose="020B0602020204020303" pitchFamily="34" charset="-79"/>
              <a:ea typeface="Yu Gothic" panose="020B0400000000000000" pitchFamily="34" charset="-128"/>
              <a:cs typeface="FUTURA MEDIUM" panose="020B0602020204020303" pitchFamily="34" charset="-79"/>
            </a:endParaRPr>
          </a:p>
          <a:p>
            <a:pPr>
              <a:spcBef>
                <a:spcPts val="1800"/>
              </a:spcBef>
            </a:pPr>
            <a:r>
              <a:rPr lang="ja-JP" altLang="en-US" sz="3200" b="1">
                <a:solidFill>
                  <a:srgbClr val="1A96F0"/>
                </a:solidFill>
                <a:latin typeface="FUTURA MEDIUM" panose="020B0602020204020303" pitchFamily="34" charset="-79"/>
                <a:ea typeface="Yu Gothic" panose="020B0400000000000000" pitchFamily="34" charset="-128"/>
                <a:cs typeface="FUTURA MEDIUM" panose="020B0602020204020303" pitchFamily="34" charset="-79"/>
              </a:rPr>
              <a:t>〇〇によって、</a:t>
            </a:r>
            <a:endParaRPr lang="en-US" altLang="ja-JP" sz="3200" b="1" dirty="0">
              <a:solidFill>
                <a:srgbClr val="1A96F0"/>
              </a:solidFill>
              <a:latin typeface="FUTURA MEDIUM" panose="020B0602020204020303" pitchFamily="34" charset="-79"/>
              <a:ea typeface="Yu Gothic" panose="020B0400000000000000" pitchFamily="34" charset="-128"/>
              <a:cs typeface="FUTURA MEDIUM" panose="020B0602020204020303" pitchFamily="34" charset="-79"/>
            </a:endParaRPr>
          </a:p>
          <a:p>
            <a:pPr>
              <a:spcBef>
                <a:spcPts val="600"/>
              </a:spcBef>
            </a:pPr>
            <a:r>
              <a:rPr lang="ja-JP" altLang="en-US" sz="3200" b="1">
                <a:solidFill>
                  <a:srgbClr val="1A96F0"/>
                </a:solidFill>
                <a:latin typeface="FUTURA MEDIUM" panose="020B0602020204020303" pitchFamily="34" charset="-79"/>
                <a:ea typeface="Yu Gothic" panose="020B0400000000000000" pitchFamily="34" charset="-128"/>
                <a:cs typeface="FUTURA MEDIUM" panose="020B0602020204020303" pitchFamily="34" charset="-79"/>
              </a:rPr>
              <a:t>✕ ✕ ✕ の△ △ △ △を解決する。</a:t>
            </a:r>
            <a:endParaRPr kumimoji="1" lang="ja-JP" altLang="en-US" sz="3200" b="1">
              <a:solidFill>
                <a:srgbClr val="1A96F0"/>
              </a:solidFill>
              <a:latin typeface="FUTURA MEDIUM" panose="020B0602020204020303" pitchFamily="34" charset="-79"/>
              <a:ea typeface="Yu Gothic" panose="020B0400000000000000" pitchFamily="34" charset="-128"/>
              <a:cs typeface="FUTURA MEDIUM" panose="020B0602020204020303" pitchFamily="34" charset="-79"/>
            </a:endParaRPr>
          </a:p>
        </p:txBody>
      </p:sp>
      <p:sp>
        <p:nvSpPr>
          <p:cNvPr id="9" name="角丸四角形 8">
            <a:extLst>
              <a:ext uri="{FF2B5EF4-FFF2-40B4-BE49-F238E27FC236}">
                <a16:creationId xmlns:a16="http://schemas.microsoft.com/office/drawing/2014/main" id="{605E5E52-67C2-22B1-F483-75705F210673}"/>
              </a:ext>
            </a:extLst>
          </p:cNvPr>
          <p:cNvSpPr/>
          <p:nvPr/>
        </p:nvSpPr>
        <p:spPr>
          <a:xfrm>
            <a:off x="5372100" y="4205394"/>
            <a:ext cx="6376988" cy="607686"/>
          </a:xfrm>
          <a:prstGeom prst="roundRect">
            <a:avLst>
              <a:gd name="adj" fmla="val 5339"/>
            </a:avLst>
          </a:prstGeom>
          <a:solidFill>
            <a:schemeClr val="bg1"/>
          </a:solidFill>
          <a:ln w="12700">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lIns="720000" tIns="36000" rIns="72000" bIns="36000" rtlCol="0" anchor="ctr"/>
          <a:lstStyle/>
          <a:p>
            <a:pPr>
              <a:spcBef>
                <a:spcPts val="300"/>
              </a:spcBef>
            </a:pPr>
            <a:r>
              <a:rPr lang="ja-JP" altLang="en-US" sz="1400" b="1">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rPr>
              <a:t>サービスが課題をどのように解決するかの概要を記載。</a:t>
            </a:r>
          </a:p>
        </p:txBody>
      </p:sp>
      <p:sp>
        <p:nvSpPr>
          <p:cNvPr id="15" name="角丸四角形 14">
            <a:extLst>
              <a:ext uri="{FF2B5EF4-FFF2-40B4-BE49-F238E27FC236}">
                <a16:creationId xmlns:a16="http://schemas.microsoft.com/office/drawing/2014/main" id="{0CED9713-0DFF-6813-058C-02DE9044338E}"/>
              </a:ext>
            </a:extLst>
          </p:cNvPr>
          <p:cNvSpPr/>
          <p:nvPr/>
        </p:nvSpPr>
        <p:spPr>
          <a:xfrm>
            <a:off x="5372100" y="4951706"/>
            <a:ext cx="6376988" cy="607686"/>
          </a:xfrm>
          <a:prstGeom prst="roundRect">
            <a:avLst>
              <a:gd name="adj" fmla="val 5339"/>
            </a:avLst>
          </a:prstGeom>
          <a:solidFill>
            <a:schemeClr val="bg1"/>
          </a:solidFill>
          <a:ln w="12700">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lIns="720000" tIns="36000" rIns="72000" bIns="36000" rtlCol="0" anchor="ctr"/>
          <a:lstStyle/>
          <a:p>
            <a:pPr>
              <a:spcBef>
                <a:spcPts val="300"/>
              </a:spcBef>
            </a:pPr>
            <a:r>
              <a:rPr lang="ja-JP" altLang="en-US" sz="1400" b="1">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rPr>
              <a:t>サービスが課題をどのように解決するかの概要を記載。</a:t>
            </a:r>
          </a:p>
        </p:txBody>
      </p:sp>
      <p:sp>
        <p:nvSpPr>
          <p:cNvPr id="16" name="角丸四角形 15">
            <a:extLst>
              <a:ext uri="{FF2B5EF4-FFF2-40B4-BE49-F238E27FC236}">
                <a16:creationId xmlns:a16="http://schemas.microsoft.com/office/drawing/2014/main" id="{56FFF8E8-4BDA-6C1D-C950-1F721B5172E7}"/>
              </a:ext>
            </a:extLst>
          </p:cNvPr>
          <p:cNvSpPr/>
          <p:nvPr/>
        </p:nvSpPr>
        <p:spPr>
          <a:xfrm>
            <a:off x="5372100" y="5698018"/>
            <a:ext cx="6376988" cy="607686"/>
          </a:xfrm>
          <a:prstGeom prst="roundRect">
            <a:avLst>
              <a:gd name="adj" fmla="val 5339"/>
            </a:avLst>
          </a:prstGeom>
          <a:solidFill>
            <a:schemeClr val="bg1"/>
          </a:solidFill>
          <a:ln w="12700">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lIns="720000" tIns="36000" rIns="72000" bIns="36000" rtlCol="0" anchor="ctr"/>
          <a:lstStyle/>
          <a:p>
            <a:pPr>
              <a:spcBef>
                <a:spcPts val="300"/>
              </a:spcBef>
            </a:pPr>
            <a:r>
              <a:rPr lang="ja-JP" altLang="en-US" sz="1400" b="1">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rPr>
              <a:t>サービスが課題をどのように解決するかの概要を記載。</a:t>
            </a:r>
          </a:p>
        </p:txBody>
      </p:sp>
      <p:pic>
        <p:nvPicPr>
          <p:cNvPr id="18" name="グラフィックス 17" descr="バッジ: チェックマーク 1 単色塗りつぶし">
            <a:extLst>
              <a:ext uri="{FF2B5EF4-FFF2-40B4-BE49-F238E27FC236}">
                <a16:creationId xmlns:a16="http://schemas.microsoft.com/office/drawing/2014/main" id="{FD5CC158-C99D-9923-CD24-DE5077A37CD1}"/>
              </a:ext>
            </a:extLst>
          </p:cNvPr>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5539814" y="4295950"/>
            <a:ext cx="426575" cy="426575"/>
          </a:xfrm>
          <a:prstGeom prst="rect">
            <a:avLst/>
          </a:prstGeom>
        </p:spPr>
      </p:pic>
      <p:pic>
        <p:nvPicPr>
          <p:cNvPr id="19" name="グラフィックス 18" descr="バッジ: チェックマーク 1 単色塗りつぶし">
            <a:extLst>
              <a:ext uri="{FF2B5EF4-FFF2-40B4-BE49-F238E27FC236}">
                <a16:creationId xmlns:a16="http://schemas.microsoft.com/office/drawing/2014/main" id="{B9ED6E20-F7AA-CF9D-E014-A548BA1BFEA5}"/>
              </a:ext>
            </a:extLst>
          </p:cNvPr>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5539814" y="5042261"/>
            <a:ext cx="426575" cy="426575"/>
          </a:xfrm>
          <a:prstGeom prst="rect">
            <a:avLst/>
          </a:prstGeom>
        </p:spPr>
      </p:pic>
      <p:pic>
        <p:nvPicPr>
          <p:cNvPr id="20" name="グラフィックス 19" descr="バッジ: チェックマーク 1 単色塗りつぶし">
            <a:extLst>
              <a:ext uri="{FF2B5EF4-FFF2-40B4-BE49-F238E27FC236}">
                <a16:creationId xmlns:a16="http://schemas.microsoft.com/office/drawing/2014/main" id="{F6BCA3EA-8366-28DE-CE7F-4C45A72E1EC8}"/>
              </a:ext>
            </a:extLst>
          </p:cNvPr>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5539814" y="5788572"/>
            <a:ext cx="426575" cy="426575"/>
          </a:xfrm>
          <a:prstGeom prst="rect">
            <a:avLst/>
          </a:prstGeom>
        </p:spPr>
      </p:pic>
    </p:spTree>
    <p:extLst>
      <p:ext uri="{BB962C8B-B14F-4D97-AF65-F5344CB8AC3E}">
        <p14:creationId xmlns:p14="http://schemas.microsoft.com/office/powerpoint/2010/main" val="252856415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a:extLst>
              <a:ext uri="{FF2B5EF4-FFF2-40B4-BE49-F238E27FC236}">
                <a16:creationId xmlns:a16="http://schemas.microsoft.com/office/drawing/2014/main" id="{6148901D-21AB-D7D7-81EE-46306C817FDD}"/>
              </a:ext>
            </a:extLst>
          </p:cNvPr>
          <p:cNvSpPr>
            <a:spLocks noGrp="1"/>
          </p:cNvSpPr>
          <p:nvPr>
            <p:ph type="title"/>
          </p:nvPr>
        </p:nvSpPr>
        <p:spPr/>
        <p:txBody>
          <a:bodyPr/>
          <a:lstStyle/>
          <a:p>
            <a:r>
              <a:rPr kumimoji="1" lang="ja-JP" altLang="en-US"/>
              <a:t>〇〇が解決する課題</a:t>
            </a:r>
          </a:p>
        </p:txBody>
      </p:sp>
      <p:sp>
        <p:nvSpPr>
          <p:cNvPr id="3" name="コンテンツ プレースホルダー 2">
            <a:extLst>
              <a:ext uri="{FF2B5EF4-FFF2-40B4-BE49-F238E27FC236}">
                <a16:creationId xmlns:a16="http://schemas.microsoft.com/office/drawing/2014/main" id="{055DFB22-8D1F-4B55-8A01-E7E9CFDEAB19}"/>
              </a:ext>
            </a:extLst>
          </p:cNvPr>
          <p:cNvSpPr>
            <a:spLocks noGrp="1"/>
          </p:cNvSpPr>
          <p:nvPr>
            <p:ph idx="1"/>
          </p:nvPr>
        </p:nvSpPr>
        <p:spPr/>
        <p:txBody>
          <a:bodyPr vert="horz" lIns="91440" tIns="144000" rIns="91440" bIns="45720" rtlCol="0">
            <a:normAutofit/>
          </a:bodyPr>
          <a:lstStyle/>
          <a:p>
            <a:r>
              <a:rPr lang="ja-JP" altLang="en-US"/>
              <a:t>サービスが解決しようとしている課題、会社や事業、業務担当者が直面している課題を挙げる。</a:t>
            </a:r>
            <a:endParaRPr lang="en-US" altLang="ja-JP" dirty="0"/>
          </a:p>
          <a:p>
            <a:r>
              <a:rPr lang="ja-JP" altLang="en-US"/>
              <a:t>ここではより具体的に「どんな課題」「どんな状況」などを説明する。</a:t>
            </a:r>
            <a:endParaRPr lang="en-US" altLang="ja-JP" dirty="0"/>
          </a:p>
        </p:txBody>
      </p:sp>
      <p:sp>
        <p:nvSpPr>
          <p:cNvPr id="4" name="日付プレースホルダー 3">
            <a:extLst>
              <a:ext uri="{FF2B5EF4-FFF2-40B4-BE49-F238E27FC236}">
                <a16:creationId xmlns:a16="http://schemas.microsoft.com/office/drawing/2014/main" id="{4D323AEE-5DFF-D893-7C5A-61D3A5827024}"/>
              </a:ext>
            </a:extLst>
          </p:cNvPr>
          <p:cNvSpPr>
            <a:spLocks noGrp="1"/>
          </p:cNvSpPr>
          <p:nvPr>
            <p:ph type="dt" sz="half" idx="10"/>
          </p:nvPr>
        </p:nvSpPr>
        <p:spPr/>
        <p:txBody>
          <a:bodyPr/>
          <a:lstStyle/>
          <a:p>
            <a:r>
              <a:rPr lang="en-US" altLang="ja-JP"/>
              <a:t>© Cone Inc</a:t>
            </a:r>
            <a:endParaRPr lang="ja-JP" altLang="en-US">
              <a:latin typeface="Montserrat Medium" pitchFamily="2" charset="0"/>
            </a:endParaRPr>
          </a:p>
        </p:txBody>
      </p:sp>
      <p:sp>
        <p:nvSpPr>
          <p:cNvPr id="5" name="スライド番号プレースホルダー 4">
            <a:extLst>
              <a:ext uri="{FF2B5EF4-FFF2-40B4-BE49-F238E27FC236}">
                <a16:creationId xmlns:a16="http://schemas.microsoft.com/office/drawing/2014/main" id="{6589FF50-A103-4127-37E1-17C075102C79}"/>
              </a:ext>
            </a:extLst>
          </p:cNvPr>
          <p:cNvSpPr>
            <a:spLocks noGrp="1"/>
          </p:cNvSpPr>
          <p:nvPr>
            <p:ph type="sldNum" sz="quarter" idx="12"/>
          </p:nvPr>
        </p:nvSpPr>
        <p:spPr/>
        <p:txBody>
          <a:bodyPr/>
          <a:lstStyle/>
          <a:p>
            <a:fld id="{E310EA0D-2252-9045-A82C-BA460C3629D0}" type="slidenum">
              <a:rPr lang="ja-JP" altLang="en-US" smtClean="0"/>
              <a:pPr/>
              <a:t>7</a:t>
            </a:fld>
            <a:endParaRPr lang="ja-JP" altLang="en-US">
              <a:latin typeface="Montserrat Medium" pitchFamily="2" charset="0"/>
            </a:endParaRPr>
          </a:p>
        </p:txBody>
      </p:sp>
      <p:sp>
        <p:nvSpPr>
          <p:cNvPr id="6" name="角丸四角形 5">
            <a:extLst>
              <a:ext uri="{FF2B5EF4-FFF2-40B4-BE49-F238E27FC236}">
                <a16:creationId xmlns:a16="http://schemas.microsoft.com/office/drawing/2014/main" id="{51CD2525-0D54-ACB9-EDF6-B0A9D9AD8799}"/>
              </a:ext>
            </a:extLst>
          </p:cNvPr>
          <p:cNvSpPr/>
          <p:nvPr/>
        </p:nvSpPr>
        <p:spPr>
          <a:xfrm>
            <a:off x="4368378" y="2547947"/>
            <a:ext cx="3472090" cy="2656519"/>
          </a:xfrm>
          <a:prstGeom prst="roundRect">
            <a:avLst>
              <a:gd name="adj" fmla="val 0"/>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bIns="288000" rtlCol="0" anchor="b"/>
          <a:lstStyle/>
          <a:p>
            <a:pPr algn="ctr">
              <a:spcBef>
                <a:spcPts val="300"/>
              </a:spcBef>
            </a:pPr>
            <a:r>
              <a:rPr lang="ja-JP" altLang="en-US" sz="1600" b="1">
                <a:solidFill>
                  <a:schemeClr val="tx1">
                    <a:lumMod val="75000"/>
                    <a:lumOff val="25000"/>
                  </a:schemeClr>
                </a:solidFill>
                <a:latin typeface="FUTURA MEDIUM" panose="020B0602020204020303" pitchFamily="34" charset="-79"/>
                <a:ea typeface="Yu Gothic" panose="020B0400000000000000" pitchFamily="34" charset="-128"/>
                <a:cs typeface="FUTURA MEDIUM" panose="020B0602020204020303" pitchFamily="34" charset="-79"/>
              </a:rPr>
              <a:t>〇〇によって</a:t>
            </a:r>
            <a:endParaRPr lang="en-US" altLang="ja-JP" sz="1600" b="1" dirty="0">
              <a:solidFill>
                <a:schemeClr val="tx1">
                  <a:lumMod val="75000"/>
                  <a:lumOff val="25000"/>
                </a:schemeClr>
              </a:solidFill>
              <a:latin typeface="FUTURA MEDIUM" panose="020B0602020204020303" pitchFamily="34" charset="-79"/>
              <a:ea typeface="Yu Gothic" panose="020B0400000000000000" pitchFamily="34" charset="-128"/>
              <a:cs typeface="FUTURA MEDIUM" panose="020B0602020204020303" pitchFamily="34" charset="-79"/>
            </a:endParaRPr>
          </a:p>
          <a:p>
            <a:pPr algn="ctr">
              <a:spcBef>
                <a:spcPts val="300"/>
              </a:spcBef>
            </a:pPr>
            <a:r>
              <a:rPr lang="ja-JP" altLang="en-US" sz="1600" b="1">
                <a:solidFill>
                  <a:schemeClr val="tx1">
                    <a:lumMod val="75000"/>
                    <a:lumOff val="25000"/>
                  </a:schemeClr>
                </a:solidFill>
                <a:latin typeface="FUTURA MEDIUM" panose="020B0602020204020303" pitchFamily="34" charset="-79"/>
                <a:ea typeface="Yu Gothic" panose="020B0400000000000000" pitchFamily="34" charset="-128"/>
                <a:cs typeface="FUTURA MEDIUM" panose="020B0602020204020303" pitchFamily="34" charset="-79"/>
              </a:rPr>
              <a:t>各人に任せきりで生産性が悪い</a:t>
            </a:r>
          </a:p>
        </p:txBody>
      </p:sp>
      <p:sp>
        <p:nvSpPr>
          <p:cNvPr id="7" name="角丸四角形 6">
            <a:extLst>
              <a:ext uri="{FF2B5EF4-FFF2-40B4-BE49-F238E27FC236}">
                <a16:creationId xmlns:a16="http://schemas.microsoft.com/office/drawing/2014/main" id="{F71E1475-B275-CE49-B8EE-9EDDCE2F725A}"/>
              </a:ext>
            </a:extLst>
          </p:cNvPr>
          <p:cNvSpPr/>
          <p:nvPr/>
        </p:nvSpPr>
        <p:spPr>
          <a:xfrm>
            <a:off x="442912" y="2547947"/>
            <a:ext cx="3472090" cy="2656519"/>
          </a:xfrm>
          <a:prstGeom prst="roundRect">
            <a:avLst>
              <a:gd name="adj" fmla="val 0"/>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bIns="288000" rtlCol="0" anchor="b"/>
          <a:lstStyle/>
          <a:p>
            <a:pPr algn="ctr">
              <a:spcBef>
                <a:spcPts val="300"/>
              </a:spcBef>
            </a:pPr>
            <a:r>
              <a:rPr lang="ja-JP" altLang="en-US" sz="1600" b="1">
                <a:solidFill>
                  <a:schemeClr val="tx1">
                    <a:lumMod val="75000"/>
                    <a:lumOff val="25000"/>
                  </a:schemeClr>
                </a:solidFill>
                <a:latin typeface="FUTURA MEDIUM" panose="020B0602020204020303" pitchFamily="34" charset="-79"/>
                <a:ea typeface="Yu Gothic" panose="020B0400000000000000" pitchFamily="34" charset="-128"/>
                <a:cs typeface="FUTURA MEDIUM" panose="020B0602020204020303" pitchFamily="34" charset="-79"/>
              </a:rPr>
              <a:t>〇〇によって</a:t>
            </a:r>
            <a:endParaRPr lang="en-US" altLang="ja-JP" sz="1600" b="1" dirty="0">
              <a:solidFill>
                <a:schemeClr val="tx1">
                  <a:lumMod val="75000"/>
                  <a:lumOff val="25000"/>
                </a:schemeClr>
              </a:solidFill>
              <a:latin typeface="FUTURA MEDIUM" panose="020B0602020204020303" pitchFamily="34" charset="-79"/>
              <a:ea typeface="Yu Gothic" panose="020B0400000000000000" pitchFamily="34" charset="-128"/>
              <a:cs typeface="FUTURA MEDIUM" panose="020B0602020204020303" pitchFamily="34" charset="-79"/>
            </a:endParaRPr>
          </a:p>
          <a:p>
            <a:pPr algn="ctr">
              <a:spcBef>
                <a:spcPts val="300"/>
              </a:spcBef>
            </a:pPr>
            <a:r>
              <a:rPr lang="ja-JP" altLang="en-US" sz="1600" b="1">
                <a:solidFill>
                  <a:schemeClr val="tx1">
                    <a:lumMod val="75000"/>
                    <a:lumOff val="25000"/>
                  </a:schemeClr>
                </a:solidFill>
                <a:latin typeface="FUTURA MEDIUM" panose="020B0602020204020303" pitchFamily="34" charset="-79"/>
                <a:ea typeface="Yu Gothic" panose="020B0400000000000000" pitchFamily="34" charset="-128"/>
                <a:cs typeface="FUTURA MEDIUM" panose="020B0602020204020303" pitchFamily="34" charset="-79"/>
              </a:rPr>
              <a:t>コストがかかってしまっている</a:t>
            </a:r>
          </a:p>
        </p:txBody>
      </p:sp>
      <p:sp>
        <p:nvSpPr>
          <p:cNvPr id="8" name="角丸四角形 7">
            <a:extLst>
              <a:ext uri="{FF2B5EF4-FFF2-40B4-BE49-F238E27FC236}">
                <a16:creationId xmlns:a16="http://schemas.microsoft.com/office/drawing/2014/main" id="{EFB0DAB5-628F-EC03-8D71-DE981BA623FF}"/>
              </a:ext>
            </a:extLst>
          </p:cNvPr>
          <p:cNvSpPr/>
          <p:nvPr/>
        </p:nvSpPr>
        <p:spPr>
          <a:xfrm>
            <a:off x="8276998" y="2547947"/>
            <a:ext cx="3472090" cy="2656519"/>
          </a:xfrm>
          <a:prstGeom prst="roundRect">
            <a:avLst>
              <a:gd name="adj" fmla="val 0"/>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bIns="288000" rtlCol="0" anchor="b"/>
          <a:lstStyle/>
          <a:p>
            <a:pPr algn="ctr">
              <a:spcBef>
                <a:spcPts val="300"/>
              </a:spcBef>
            </a:pPr>
            <a:r>
              <a:rPr lang="ja-JP" altLang="en-US" sz="1600" b="1">
                <a:solidFill>
                  <a:schemeClr val="tx1">
                    <a:lumMod val="75000"/>
                    <a:lumOff val="25000"/>
                  </a:schemeClr>
                </a:solidFill>
                <a:latin typeface="FUTURA MEDIUM" panose="020B0602020204020303" pitchFamily="34" charset="-79"/>
                <a:ea typeface="Yu Gothic" panose="020B0400000000000000" pitchFamily="34" charset="-128"/>
                <a:cs typeface="FUTURA MEDIUM" panose="020B0602020204020303" pitchFamily="34" charset="-79"/>
              </a:rPr>
              <a:t>〇〇によって</a:t>
            </a:r>
            <a:endParaRPr lang="en-US" altLang="ja-JP" sz="1600" b="1" dirty="0">
              <a:solidFill>
                <a:schemeClr val="tx1">
                  <a:lumMod val="75000"/>
                  <a:lumOff val="25000"/>
                </a:schemeClr>
              </a:solidFill>
              <a:latin typeface="FUTURA MEDIUM" panose="020B0602020204020303" pitchFamily="34" charset="-79"/>
              <a:ea typeface="Yu Gothic" panose="020B0400000000000000" pitchFamily="34" charset="-128"/>
              <a:cs typeface="FUTURA MEDIUM" panose="020B0602020204020303" pitchFamily="34" charset="-79"/>
            </a:endParaRPr>
          </a:p>
          <a:p>
            <a:pPr algn="ctr">
              <a:spcBef>
                <a:spcPts val="300"/>
              </a:spcBef>
            </a:pPr>
            <a:r>
              <a:rPr lang="ja-JP" altLang="en-US" sz="1600" b="1">
                <a:solidFill>
                  <a:schemeClr val="tx1">
                    <a:lumMod val="75000"/>
                    <a:lumOff val="25000"/>
                  </a:schemeClr>
                </a:solidFill>
                <a:latin typeface="FUTURA MEDIUM" panose="020B0602020204020303" pitchFamily="34" charset="-79"/>
                <a:ea typeface="Yu Gothic" panose="020B0400000000000000" pitchFamily="34" charset="-128"/>
                <a:cs typeface="FUTURA MEDIUM" panose="020B0602020204020303" pitchFamily="34" charset="-79"/>
              </a:rPr>
              <a:t>受注率が低くなっている</a:t>
            </a:r>
            <a:endParaRPr lang="en-US" altLang="ja-JP" sz="1600" b="1" dirty="0">
              <a:solidFill>
                <a:schemeClr val="tx1">
                  <a:lumMod val="75000"/>
                  <a:lumOff val="25000"/>
                </a:schemeClr>
              </a:solidFill>
              <a:latin typeface="FUTURA MEDIUM" panose="020B0602020204020303" pitchFamily="34" charset="-79"/>
              <a:ea typeface="Yu Gothic" panose="020B0400000000000000" pitchFamily="34" charset="-128"/>
              <a:cs typeface="FUTURA MEDIUM" panose="020B0602020204020303" pitchFamily="34" charset="-79"/>
            </a:endParaRPr>
          </a:p>
        </p:txBody>
      </p:sp>
      <p:pic>
        <p:nvPicPr>
          <p:cNvPr id="9" name="グラフィックス 8" descr="挙手 単色塗りつぶし">
            <a:extLst>
              <a:ext uri="{FF2B5EF4-FFF2-40B4-BE49-F238E27FC236}">
                <a16:creationId xmlns:a16="http://schemas.microsoft.com/office/drawing/2014/main" id="{F475FCE9-DBC7-47BA-AD6E-758C075613FF}"/>
              </a:ext>
            </a:extLst>
          </p:cNvPr>
          <p:cNvPicPr>
            <a:picLocks noChangeAspect="1"/>
          </p:cNvPicPr>
          <p:nvPr/>
        </p:nvPicPr>
        <p:blipFill>
          <a:blip>
            <a:extLst>
              <a:ext uri="{96DAC541-7B7A-43D3-8B79-37D633B846F1}">
                <asvg:svgBlip xmlns:asvg="http://schemas.microsoft.com/office/drawing/2016/SVG/main" r:embed="rId2"/>
              </a:ext>
            </a:extLst>
          </a:blip>
          <a:stretch>
            <a:fillRect/>
          </a:stretch>
        </p:blipFill>
        <p:spPr>
          <a:xfrm>
            <a:off x="9459831" y="2900216"/>
            <a:ext cx="1106424" cy="1106424"/>
          </a:xfrm>
          <a:prstGeom prst="rect">
            <a:avLst/>
          </a:prstGeom>
        </p:spPr>
      </p:pic>
      <p:pic>
        <p:nvPicPr>
          <p:cNvPr id="10" name="グラフィックス 9" descr="歯車付きの頭 単色塗りつぶし">
            <a:extLst>
              <a:ext uri="{FF2B5EF4-FFF2-40B4-BE49-F238E27FC236}">
                <a16:creationId xmlns:a16="http://schemas.microsoft.com/office/drawing/2014/main" id="{830BEF31-5BDE-7772-AC25-73337C1AB188}"/>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5542788" y="2900216"/>
            <a:ext cx="1106424" cy="1106424"/>
          </a:xfrm>
          <a:prstGeom prst="rect">
            <a:avLst/>
          </a:prstGeom>
        </p:spPr>
      </p:pic>
      <p:pic>
        <p:nvPicPr>
          <p:cNvPr id="11" name="グラフィックス 10" descr="会議 単色塗りつぶし">
            <a:extLst>
              <a:ext uri="{FF2B5EF4-FFF2-40B4-BE49-F238E27FC236}">
                <a16:creationId xmlns:a16="http://schemas.microsoft.com/office/drawing/2014/main" id="{324CB2ED-643F-8663-33E7-AEC796117A14}"/>
              </a:ext>
            </a:extLst>
          </p:cNvPr>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1570424" y="2844895"/>
            <a:ext cx="1217066" cy="1217066"/>
          </a:xfrm>
          <a:prstGeom prst="rect">
            <a:avLst/>
          </a:prstGeom>
        </p:spPr>
      </p:pic>
      <p:sp>
        <p:nvSpPr>
          <p:cNvPr id="12" name="角丸四角形 11">
            <a:extLst>
              <a:ext uri="{FF2B5EF4-FFF2-40B4-BE49-F238E27FC236}">
                <a16:creationId xmlns:a16="http://schemas.microsoft.com/office/drawing/2014/main" id="{562BB29F-6938-A233-B134-8A61DE1C0839}"/>
              </a:ext>
            </a:extLst>
          </p:cNvPr>
          <p:cNvSpPr/>
          <p:nvPr/>
        </p:nvSpPr>
        <p:spPr>
          <a:xfrm>
            <a:off x="4376802" y="5588507"/>
            <a:ext cx="3455243" cy="828168"/>
          </a:xfrm>
          <a:prstGeom prst="roundRect">
            <a:avLst>
              <a:gd name="adj" fmla="val 4418"/>
            </a:avLst>
          </a:prstGeom>
          <a:noFill/>
          <a:ln w="19050">
            <a:noFill/>
          </a:ln>
        </p:spPr>
        <p:style>
          <a:lnRef idx="2">
            <a:schemeClr val="accent1">
              <a:shade val="50000"/>
            </a:schemeClr>
          </a:lnRef>
          <a:fillRef idx="1">
            <a:schemeClr val="accent1"/>
          </a:fillRef>
          <a:effectRef idx="0">
            <a:schemeClr val="accent1"/>
          </a:effectRef>
          <a:fontRef idx="minor">
            <a:schemeClr val="lt1"/>
          </a:fontRef>
        </p:style>
        <p:txBody>
          <a:bodyPr tIns="72000" bIns="72000" rtlCol="0" anchor="ctr"/>
          <a:lstStyle/>
          <a:p>
            <a:pPr algn="ctr">
              <a:spcBef>
                <a:spcPts val="300"/>
              </a:spcBef>
            </a:pPr>
            <a:r>
              <a:rPr lang="ja-JP" altLang="en-US" sz="1400" b="1">
                <a:solidFill>
                  <a:schemeClr val="tx1">
                    <a:lumMod val="75000"/>
                    <a:lumOff val="25000"/>
                  </a:schemeClr>
                </a:solidFill>
                <a:latin typeface="FUTURA MEDIUM" panose="020B0602020204020303" pitchFamily="34" charset="-79"/>
                <a:ea typeface="Yu Gothic" panose="020B0400000000000000" pitchFamily="34" charset="-128"/>
                <a:cs typeface="FUTURA MEDIUM" panose="020B0602020204020303" pitchFamily="34" charset="-79"/>
              </a:rPr>
              <a:t>上記課題の詳細説明を記載</a:t>
            </a:r>
            <a:endParaRPr lang="en-US" altLang="ja-JP" sz="1400" b="1" dirty="0">
              <a:solidFill>
                <a:schemeClr val="tx1">
                  <a:lumMod val="75000"/>
                  <a:lumOff val="25000"/>
                </a:schemeClr>
              </a:solidFill>
              <a:latin typeface="FUTURA MEDIUM" panose="020B0602020204020303" pitchFamily="34" charset="-79"/>
              <a:ea typeface="Yu Gothic" panose="020B0400000000000000" pitchFamily="34" charset="-128"/>
              <a:cs typeface="FUTURA MEDIUM" panose="020B0602020204020303" pitchFamily="34" charset="-79"/>
            </a:endParaRPr>
          </a:p>
          <a:p>
            <a:pPr algn="ctr">
              <a:spcBef>
                <a:spcPts val="300"/>
              </a:spcBef>
            </a:pPr>
            <a:r>
              <a:rPr lang="ja-JP" altLang="en-US" sz="1400" b="1">
                <a:solidFill>
                  <a:schemeClr val="tx1">
                    <a:lumMod val="75000"/>
                    <a:lumOff val="25000"/>
                  </a:schemeClr>
                </a:solidFill>
                <a:latin typeface="FUTURA MEDIUM" panose="020B0602020204020303" pitchFamily="34" charset="-79"/>
                <a:ea typeface="Yu Gothic" panose="020B0400000000000000" pitchFamily="34" charset="-128"/>
                <a:cs typeface="FUTURA MEDIUM" panose="020B0602020204020303" pitchFamily="34" charset="-79"/>
              </a:rPr>
              <a:t>上記課題の詳細説明を記載</a:t>
            </a:r>
          </a:p>
        </p:txBody>
      </p:sp>
      <p:sp>
        <p:nvSpPr>
          <p:cNvPr id="13" name="角丸四角形 12">
            <a:extLst>
              <a:ext uri="{FF2B5EF4-FFF2-40B4-BE49-F238E27FC236}">
                <a16:creationId xmlns:a16="http://schemas.microsoft.com/office/drawing/2014/main" id="{4396B090-2E1C-ED7C-F6A0-B5F54B4C8711}"/>
              </a:ext>
            </a:extLst>
          </p:cNvPr>
          <p:cNvSpPr/>
          <p:nvPr/>
        </p:nvSpPr>
        <p:spPr>
          <a:xfrm>
            <a:off x="8276998" y="5588507"/>
            <a:ext cx="3455243" cy="828168"/>
          </a:xfrm>
          <a:prstGeom prst="roundRect">
            <a:avLst>
              <a:gd name="adj" fmla="val 4418"/>
            </a:avLst>
          </a:prstGeom>
          <a:noFill/>
          <a:ln w="19050">
            <a:noFill/>
          </a:ln>
        </p:spPr>
        <p:style>
          <a:lnRef idx="2">
            <a:schemeClr val="accent1">
              <a:shade val="50000"/>
            </a:schemeClr>
          </a:lnRef>
          <a:fillRef idx="1">
            <a:schemeClr val="accent1"/>
          </a:fillRef>
          <a:effectRef idx="0">
            <a:schemeClr val="accent1"/>
          </a:effectRef>
          <a:fontRef idx="minor">
            <a:schemeClr val="lt1"/>
          </a:fontRef>
        </p:style>
        <p:txBody>
          <a:bodyPr tIns="72000" bIns="72000" rtlCol="0" anchor="ctr"/>
          <a:lstStyle/>
          <a:p>
            <a:pPr algn="ctr">
              <a:spcBef>
                <a:spcPts val="300"/>
              </a:spcBef>
            </a:pPr>
            <a:r>
              <a:rPr lang="ja-JP" altLang="en-US" sz="1400" b="1">
                <a:solidFill>
                  <a:schemeClr val="tx1">
                    <a:lumMod val="75000"/>
                    <a:lumOff val="25000"/>
                  </a:schemeClr>
                </a:solidFill>
                <a:latin typeface="FUTURA MEDIUM" panose="020B0602020204020303" pitchFamily="34" charset="-79"/>
                <a:ea typeface="Yu Gothic" panose="020B0400000000000000" pitchFamily="34" charset="-128"/>
                <a:cs typeface="FUTURA MEDIUM" panose="020B0602020204020303" pitchFamily="34" charset="-79"/>
              </a:rPr>
              <a:t>上記課題の詳細説明を記載</a:t>
            </a:r>
            <a:endParaRPr lang="en-US" altLang="ja-JP" sz="1400" b="1" dirty="0">
              <a:solidFill>
                <a:schemeClr val="tx1">
                  <a:lumMod val="75000"/>
                  <a:lumOff val="25000"/>
                </a:schemeClr>
              </a:solidFill>
              <a:latin typeface="FUTURA MEDIUM" panose="020B0602020204020303" pitchFamily="34" charset="-79"/>
              <a:ea typeface="Yu Gothic" panose="020B0400000000000000" pitchFamily="34" charset="-128"/>
              <a:cs typeface="FUTURA MEDIUM" panose="020B0602020204020303" pitchFamily="34" charset="-79"/>
            </a:endParaRPr>
          </a:p>
          <a:p>
            <a:pPr algn="ctr">
              <a:spcBef>
                <a:spcPts val="300"/>
              </a:spcBef>
            </a:pPr>
            <a:r>
              <a:rPr lang="ja-JP" altLang="en-US" sz="1400" b="1">
                <a:solidFill>
                  <a:schemeClr val="tx1">
                    <a:lumMod val="75000"/>
                    <a:lumOff val="25000"/>
                  </a:schemeClr>
                </a:solidFill>
                <a:latin typeface="FUTURA MEDIUM" panose="020B0602020204020303" pitchFamily="34" charset="-79"/>
                <a:ea typeface="Yu Gothic" panose="020B0400000000000000" pitchFamily="34" charset="-128"/>
                <a:cs typeface="FUTURA MEDIUM" panose="020B0602020204020303" pitchFamily="34" charset="-79"/>
              </a:rPr>
              <a:t>上記課題の詳細説明を記載</a:t>
            </a:r>
          </a:p>
        </p:txBody>
      </p:sp>
      <p:sp>
        <p:nvSpPr>
          <p:cNvPr id="14" name="フリーフォーム 13">
            <a:extLst>
              <a:ext uri="{FF2B5EF4-FFF2-40B4-BE49-F238E27FC236}">
                <a16:creationId xmlns:a16="http://schemas.microsoft.com/office/drawing/2014/main" id="{974DB22D-DA98-BD59-E5DF-D9EE24859469}"/>
              </a:ext>
            </a:extLst>
          </p:cNvPr>
          <p:cNvSpPr/>
          <p:nvPr/>
        </p:nvSpPr>
        <p:spPr>
          <a:xfrm>
            <a:off x="459758" y="5432853"/>
            <a:ext cx="3455243" cy="983822"/>
          </a:xfrm>
          <a:custGeom>
            <a:avLst/>
            <a:gdLst>
              <a:gd name="connsiteX0" fmla="*/ 1719199 w 3455243"/>
              <a:gd name="connsiteY0" fmla="*/ 0 h 983822"/>
              <a:gd name="connsiteX1" fmla="*/ 1833866 w 3455243"/>
              <a:gd name="connsiteY1" fmla="*/ 155654 h 983822"/>
              <a:gd name="connsiteX2" fmla="*/ 3418655 w 3455243"/>
              <a:gd name="connsiteY2" fmla="*/ 155654 h 983822"/>
              <a:gd name="connsiteX3" fmla="*/ 3455243 w 3455243"/>
              <a:gd name="connsiteY3" fmla="*/ 192242 h 983822"/>
              <a:gd name="connsiteX4" fmla="*/ 3455243 w 3455243"/>
              <a:gd name="connsiteY4" fmla="*/ 947234 h 983822"/>
              <a:gd name="connsiteX5" fmla="*/ 3418655 w 3455243"/>
              <a:gd name="connsiteY5" fmla="*/ 983822 h 983822"/>
              <a:gd name="connsiteX6" fmla="*/ 36588 w 3455243"/>
              <a:gd name="connsiteY6" fmla="*/ 983822 h 983822"/>
              <a:gd name="connsiteX7" fmla="*/ 0 w 3455243"/>
              <a:gd name="connsiteY7" fmla="*/ 947234 h 983822"/>
              <a:gd name="connsiteX8" fmla="*/ 0 w 3455243"/>
              <a:gd name="connsiteY8" fmla="*/ 192242 h 983822"/>
              <a:gd name="connsiteX9" fmla="*/ 36588 w 3455243"/>
              <a:gd name="connsiteY9" fmla="*/ 155654 h 983822"/>
              <a:gd name="connsiteX10" fmla="*/ 1604532 w 3455243"/>
              <a:gd name="connsiteY10" fmla="*/ 155654 h 9838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3455243" h="983822">
                <a:moveTo>
                  <a:pt x="1719199" y="0"/>
                </a:moveTo>
                <a:lnTo>
                  <a:pt x="1833866" y="155654"/>
                </a:lnTo>
                <a:lnTo>
                  <a:pt x="3418655" y="155654"/>
                </a:lnTo>
                <a:cubicBezTo>
                  <a:pt x="3438862" y="155654"/>
                  <a:pt x="3455243" y="172035"/>
                  <a:pt x="3455243" y="192242"/>
                </a:cubicBezTo>
                <a:lnTo>
                  <a:pt x="3455243" y="947234"/>
                </a:lnTo>
                <a:cubicBezTo>
                  <a:pt x="3455243" y="967441"/>
                  <a:pt x="3438862" y="983822"/>
                  <a:pt x="3418655" y="983822"/>
                </a:cubicBezTo>
                <a:lnTo>
                  <a:pt x="36588" y="983822"/>
                </a:lnTo>
                <a:cubicBezTo>
                  <a:pt x="16381" y="983822"/>
                  <a:pt x="0" y="967441"/>
                  <a:pt x="0" y="947234"/>
                </a:cubicBezTo>
                <a:lnTo>
                  <a:pt x="0" y="192242"/>
                </a:lnTo>
                <a:cubicBezTo>
                  <a:pt x="0" y="172035"/>
                  <a:pt x="16381" y="155654"/>
                  <a:pt x="36588" y="155654"/>
                </a:cubicBezTo>
                <a:lnTo>
                  <a:pt x="1604532" y="155654"/>
                </a:lnTo>
                <a:close/>
              </a:path>
            </a:pathLst>
          </a:custGeom>
          <a:noFill/>
          <a:ln w="19050">
            <a:solidFill>
              <a:schemeClr val="tx1">
                <a:lumMod val="65000"/>
                <a:lumOff val="35000"/>
              </a:schemeClr>
            </a:solidFill>
          </a:ln>
        </p:spPr>
        <p:style>
          <a:lnRef idx="2">
            <a:schemeClr val="accent1">
              <a:shade val="50000"/>
            </a:schemeClr>
          </a:lnRef>
          <a:fillRef idx="1">
            <a:schemeClr val="accent1"/>
          </a:fillRef>
          <a:effectRef idx="0">
            <a:schemeClr val="accent1"/>
          </a:effectRef>
          <a:fontRef idx="minor">
            <a:schemeClr val="lt1"/>
          </a:fontRef>
        </p:style>
        <p:txBody>
          <a:bodyPr wrap="square" tIns="72000" bIns="72000" rtlCol="0" anchor="ctr">
            <a:noAutofit/>
          </a:bodyPr>
          <a:lstStyle/>
          <a:p>
            <a:pPr algn="ctr">
              <a:spcBef>
                <a:spcPts val="300"/>
              </a:spcBef>
            </a:pPr>
            <a:endParaRPr lang="ja-JP" altLang="en-US" sz="1400" b="1">
              <a:solidFill>
                <a:schemeClr val="tx1">
                  <a:lumMod val="75000"/>
                  <a:lumOff val="25000"/>
                </a:schemeClr>
              </a:solidFill>
              <a:latin typeface="FUTURA MEDIUM" panose="020B0602020204020303" pitchFamily="34" charset="-79"/>
              <a:ea typeface="Yu Gothic" panose="020B0400000000000000" pitchFamily="34" charset="-128"/>
              <a:cs typeface="FUTURA MEDIUM" panose="020B0602020204020303" pitchFamily="34" charset="-79"/>
            </a:endParaRPr>
          </a:p>
        </p:txBody>
      </p:sp>
      <p:sp>
        <p:nvSpPr>
          <p:cNvPr id="15" name="角丸四角形 14">
            <a:extLst>
              <a:ext uri="{FF2B5EF4-FFF2-40B4-BE49-F238E27FC236}">
                <a16:creationId xmlns:a16="http://schemas.microsoft.com/office/drawing/2014/main" id="{BEC8529E-5826-7408-402C-8B3B55E9A84B}"/>
              </a:ext>
            </a:extLst>
          </p:cNvPr>
          <p:cNvSpPr/>
          <p:nvPr/>
        </p:nvSpPr>
        <p:spPr>
          <a:xfrm>
            <a:off x="459758" y="5588507"/>
            <a:ext cx="3455243" cy="828168"/>
          </a:xfrm>
          <a:prstGeom prst="roundRect">
            <a:avLst>
              <a:gd name="adj" fmla="val 4418"/>
            </a:avLst>
          </a:prstGeom>
          <a:noFill/>
          <a:ln w="19050">
            <a:noFill/>
          </a:ln>
        </p:spPr>
        <p:style>
          <a:lnRef idx="2">
            <a:schemeClr val="accent1">
              <a:shade val="50000"/>
            </a:schemeClr>
          </a:lnRef>
          <a:fillRef idx="1">
            <a:schemeClr val="accent1"/>
          </a:fillRef>
          <a:effectRef idx="0">
            <a:schemeClr val="accent1"/>
          </a:effectRef>
          <a:fontRef idx="minor">
            <a:schemeClr val="lt1"/>
          </a:fontRef>
        </p:style>
        <p:txBody>
          <a:bodyPr tIns="72000" bIns="72000" rtlCol="0" anchor="ctr"/>
          <a:lstStyle/>
          <a:p>
            <a:pPr algn="ctr">
              <a:spcBef>
                <a:spcPts val="300"/>
              </a:spcBef>
            </a:pPr>
            <a:r>
              <a:rPr lang="ja-JP" altLang="en-US" sz="1400" b="1">
                <a:solidFill>
                  <a:schemeClr val="tx1">
                    <a:lumMod val="75000"/>
                    <a:lumOff val="25000"/>
                  </a:schemeClr>
                </a:solidFill>
                <a:latin typeface="FUTURA MEDIUM" panose="020B0602020204020303" pitchFamily="34" charset="-79"/>
                <a:ea typeface="Yu Gothic" panose="020B0400000000000000" pitchFamily="34" charset="-128"/>
                <a:cs typeface="FUTURA MEDIUM" panose="020B0602020204020303" pitchFamily="34" charset="-79"/>
              </a:rPr>
              <a:t>上記課題の詳細説明を記載</a:t>
            </a:r>
            <a:endParaRPr lang="en-US" altLang="ja-JP" sz="1400" b="1" dirty="0">
              <a:solidFill>
                <a:schemeClr val="tx1">
                  <a:lumMod val="75000"/>
                  <a:lumOff val="25000"/>
                </a:schemeClr>
              </a:solidFill>
              <a:latin typeface="FUTURA MEDIUM" panose="020B0602020204020303" pitchFamily="34" charset="-79"/>
              <a:ea typeface="Yu Gothic" panose="020B0400000000000000" pitchFamily="34" charset="-128"/>
              <a:cs typeface="FUTURA MEDIUM" panose="020B0602020204020303" pitchFamily="34" charset="-79"/>
            </a:endParaRPr>
          </a:p>
          <a:p>
            <a:pPr algn="ctr">
              <a:spcBef>
                <a:spcPts val="300"/>
              </a:spcBef>
            </a:pPr>
            <a:r>
              <a:rPr lang="ja-JP" altLang="en-US" sz="1400" b="1">
                <a:solidFill>
                  <a:schemeClr val="tx1">
                    <a:lumMod val="75000"/>
                    <a:lumOff val="25000"/>
                  </a:schemeClr>
                </a:solidFill>
                <a:latin typeface="FUTURA MEDIUM" panose="020B0602020204020303" pitchFamily="34" charset="-79"/>
                <a:ea typeface="Yu Gothic" panose="020B0400000000000000" pitchFamily="34" charset="-128"/>
                <a:cs typeface="FUTURA MEDIUM" panose="020B0602020204020303" pitchFamily="34" charset="-79"/>
              </a:rPr>
              <a:t>上記課題の詳細説明を記載</a:t>
            </a:r>
          </a:p>
        </p:txBody>
      </p:sp>
      <p:sp>
        <p:nvSpPr>
          <p:cNvPr id="16" name="フリーフォーム 15">
            <a:extLst>
              <a:ext uri="{FF2B5EF4-FFF2-40B4-BE49-F238E27FC236}">
                <a16:creationId xmlns:a16="http://schemas.microsoft.com/office/drawing/2014/main" id="{2443C2F4-F7D0-919C-DCF0-7AADAECCE829}"/>
              </a:ext>
            </a:extLst>
          </p:cNvPr>
          <p:cNvSpPr/>
          <p:nvPr/>
        </p:nvSpPr>
        <p:spPr>
          <a:xfrm>
            <a:off x="4376801" y="5432853"/>
            <a:ext cx="3455243" cy="983822"/>
          </a:xfrm>
          <a:custGeom>
            <a:avLst/>
            <a:gdLst>
              <a:gd name="connsiteX0" fmla="*/ 1719199 w 3455243"/>
              <a:gd name="connsiteY0" fmla="*/ 0 h 983822"/>
              <a:gd name="connsiteX1" fmla="*/ 1833866 w 3455243"/>
              <a:gd name="connsiteY1" fmla="*/ 155654 h 983822"/>
              <a:gd name="connsiteX2" fmla="*/ 3418655 w 3455243"/>
              <a:gd name="connsiteY2" fmla="*/ 155654 h 983822"/>
              <a:gd name="connsiteX3" fmla="*/ 3455243 w 3455243"/>
              <a:gd name="connsiteY3" fmla="*/ 192242 h 983822"/>
              <a:gd name="connsiteX4" fmla="*/ 3455243 w 3455243"/>
              <a:gd name="connsiteY4" fmla="*/ 947234 h 983822"/>
              <a:gd name="connsiteX5" fmla="*/ 3418655 w 3455243"/>
              <a:gd name="connsiteY5" fmla="*/ 983822 h 983822"/>
              <a:gd name="connsiteX6" fmla="*/ 36588 w 3455243"/>
              <a:gd name="connsiteY6" fmla="*/ 983822 h 983822"/>
              <a:gd name="connsiteX7" fmla="*/ 0 w 3455243"/>
              <a:gd name="connsiteY7" fmla="*/ 947234 h 983822"/>
              <a:gd name="connsiteX8" fmla="*/ 0 w 3455243"/>
              <a:gd name="connsiteY8" fmla="*/ 192242 h 983822"/>
              <a:gd name="connsiteX9" fmla="*/ 36588 w 3455243"/>
              <a:gd name="connsiteY9" fmla="*/ 155654 h 983822"/>
              <a:gd name="connsiteX10" fmla="*/ 1604532 w 3455243"/>
              <a:gd name="connsiteY10" fmla="*/ 155654 h 9838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3455243" h="983822">
                <a:moveTo>
                  <a:pt x="1719199" y="0"/>
                </a:moveTo>
                <a:lnTo>
                  <a:pt x="1833866" y="155654"/>
                </a:lnTo>
                <a:lnTo>
                  <a:pt x="3418655" y="155654"/>
                </a:lnTo>
                <a:cubicBezTo>
                  <a:pt x="3438862" y="155654"/>
                  <a:pt x="3455243" y="172035"/>
                  <a:pt x="3455243" y="192242"/>
                </a:cubicBezTo>
                <a:lnTo>
                  <a:pt x="3455243" y="947234"/>
                </a:lnTo>
                <a:cubicBezTo>
                  <a:pt x="3455243" y="967441"/>
                  <a:pt x="3438862" y="983822"/>
                  <a:pt x="3418655" y="983822"/>
                </a:cubicBezTo>
                <a:lnTo>
                  <a:pt x="36588" y="983822"/>
                </a:lnTo>
                <a:cubicBezTo>
                  <a:pt x="16381" y="983822"/>
                  <a:pt x="0" y="967441"/>
                  <a:pt x="0" y="947234"/>
                </a:cubicBezTo>
                <a:lnTo>
                  <a:pt x="0" y="192242"/>
                </a:lnTo>
                <a:cubicBezTo>
                  <a:pt x="0" y="172035"/>
                  <a:pt x="16381" y="155654"/>
                  <a:pt x="36588" y="155654"/>
                </a:cubicBezTo>
                <a:lnTo>
                  <a:pt x="1604532" y="155654"/>
                </a:lnTo>
                <a:close/>
              </a:path>
            </a:pathLst>
          </a:custGeom>
          <a:noFill/>
          <a:ln w="19050">
            <a:solidFill>
              <a:schemeClr val="tx1">
                <a:lumMod val="65000"/>
                <a:lumOff val="35000"/>
              </a:schemeClr>
            </a:solidFill>
          </a:ln>
        </p:spPr>
        <p:style>
          <a:lnRef idx="2">
            <a:schemeClr val="accent1">
              <a:shade val="50000"/>
            </a:schemeClr>
          </a:lnRef>
          <a:fillRef idx="1">
            <a:schemeClr val="accent1"/>
          </a:fillRef>
          <a:effectRef idx="0">
            <a:schemeClr val="accent1"/>
          </a:effectRef>
          <a:fontRef idx="minor">
            <a:schemeClr val="lt1"/>
          </a:fontRef>
        </p:style>
        <p:txBody>
          <a:bodyPr wrap="square" tIns="72000" bIns="72000" rtlCol="0" anchor="ctr">
            <a:noAutofit/>
          </a:bodyPr>
          <a:lstStyle/>
          <a:p>
            <a:pPr algn="ctr">
              <a:spcBef>
                <a:spcPts val="300"/>
              </a:spcBef>
            </a:pPr>
            <a:endParaRPr lang="ja-JP" altLang="en-US" sz="1400" b="1">
              <a:solidFill>
                <a:schemeClr val="tx1">
                  <a:lumMod val="75000"/>
                  <a:lumOff val="25000"/>
                </a:schemeClr>
              </a:solidFill>
              <a:latin typeface="FUTURA MEDIUM" panose="020B0602020204020303" pitchFamily="34" charset="-79"/>
              <a:ea typeface="Yu Gothic" panose="020B0400000000000000" pitchFamily="34" charset="-128"/>
              <a:cs typeface="FUTURA MEDIUM" panose="020B0602020204020303" pitchFamily="34" charset="-79"/>
            </a:endParaRPr>
          </a:p>
        </p:txBody>
      </p:sp>
      <p:sp>
        <p:nvSpPr>
          <p:cNvPr id="17" name="フリーフォーム 16">
            <a:extLst>
              <a:ext uri="{FF2B5EF4-FFF2-40B4-BE49-F238E27FC236}">
                <a16:creationId xmlns:a16="http://schemas.microsoft.com/office/drawing/2014/main" id="{2190C1B6-7DF9-62BB-5A5D-EA60B374B6CF}"/>
              </a:ext>
            </a:extLst>
          </p:cNvPr>
          <p:cNvSpPr/>
          <p:nvPr/>
        </p:nvSpPr>
        <p:spPr>
          <a:xfrm>
            <a:off x="8276997" y="5432853"/>
            <a:ext cx="3455243" cy="983822"/>
          </a:xfrm>
          <a:custGeom>
            <a:avLst/>
            <a:gdLst>
              <a:gd name="connsiteX0" fmla="*/ 1719199 w 3455243"/>
              <a:gd name="connsiteY0" fmla="*/ 0 h 983822"/>
              <a:gd name="connsiteX1" fmla="*/ 1833866 w 3455243"/>
              <a:gd name="connsiteY1" fmla="*/ 155654 h 983822"/>
              <a:gd name="connsiteX2" fmla="*/ 3418655 w 3455243"/>
              <a:gd name="connsiteY2" fmla="*/ 155654 h 983822"/>
              <a:gd name="connsiteX3" fmla="*/ 3455243 w 3455243"/>
              <a:gd name="connsiteY3" fmla="*/ 192242 h 983822"/>
              <a:gd name="connsiteX4" fmla="*/ 3455243 w 3455243"/>
              <a:gd name="connsiteY4" fmla="*/ 947234 h 983822"/>
              <a:gd name="connsiteX5" fmla="*/ 3418655 w 3455243"/>
              <a:gd name="connsiteY5" fmla="*/ 983822 h 983822"/>
              <a:gd name="connsiteX6" fmla="*/ 36588 w 3455243"/>
              <a:gd name="connsiteY6" fmla="*/ 983822 h 983822"/>
              <a:gd name="connsiteX7" fmla="*/ 0 w 3455243"/>
              <a:gd name="connsiteY7" fmla="*/ 947234 h 983822"/>
              <a:gd name="connsiteX8" fmla="*/ 0 w 3455243"/>
              <a:gd name="connsiteY8" fmla="*/ 192242 h 983822"/>
              <a:gd name="connsiteX9" fmla="*/ 36588 w 3455243"/>
              <a:gd name="connsiteY9" fmla="*/ 155654 h 983822"/>
              <a:gd name="connsiteX10" fmla="*/ 1604532 w 3455243"/>
              <a:gd name="connsiteY10" fmla="*/ 155654 h 9838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3455243" h="983822">
                <a:moveTo>
                  <a:pt x="1719199" y="0"/>
                </a:moveTo>
                <a:lnTo>
                  <a:pt x="1833866" y="155654"/>
                </a:lnTo>
                <a:lnTo>
                  <a:pt x="3418655" y="155654"/>
                </a:lnTo>
                <a:cubicBezTo>
                  <a:pt x="3438862" y="155654"/>
                  <a:pt x="3455243" y="172035"/>
                  <a:pt x="3455243" y="192242"/>
                </a:cubicBezTo>
                <a:lnTo>
                  <a:pt x="3455243" y="947234"/>
                </a:lnTo>
                <a:cubicBezTo>
                  <a:pt x="3455243" y="967441"/>
                  <a:pt x="3438862" y="983822"/>
                  <a:pt x="3418655" y="983822"/>
                </a:cubicBezTo>
                <a:lnTo>
                  <a:pt x="36588" y="983822"/>
                </a:lnTo>
                <a:cubicBezTo>
                  <a:pt x="16381" y="983822"/>
                  <a:pt x="0" y="967441"/>
                  <a:pt x="0" y="947234"/>
                </a:cubicBezTo>
                <a:lnTo>
                  <a:pt x="0" y="192242"/>
                </a:lnTo>
                <a:cubicBezTo>
                  <a:pt x="0" y="172035"/>
                  <a:pt x="16381" y="155654"/>
                  <a:pt x="36588" y="155654"/>
                </a:cubicBezTo>
                <a:lnTo>
                  <a:pt x="1604532" y="155654"/>
                </a:lnTo>
                <a:close/>
              </a:path>
            </a:pathLst>
          </a:custGeom>
          <a:noFill/>
          <a:ln w="19050">
            <a:solidFill>
              <a:schemeClr val="tx1">
                <a:lumMod val="65000"/>
                <a:lumOff val="35000"/>
              </a:schemeClr>
            </a:solidFill>
          </a:ln>
        </p:spPr>
        <p:style>
          <a:lnRef idx="2">
            <a:schemeClr val="accent1">
              <a:shade val="50000"/>
            </a:schemeClr>
          </a:lnRef>
          <a:fillRef idx="1">
            <a:schemeClr val="accent1"/>
          </a:fillRef>
          <a:effectRef idx="0">
            <a:schemeClr val="accent1"/>
          </a:effectRef>
          <a:fontRef idx="minor">
            <a:schemeClr val="lt1"/>
          </a:fontRef>
        </p:style>
        <p:txBody>
          <a:bodyPr wrap="square" tIns="72000" bIns="72000" rtlCol="0" anchor="ctr">
            <a:noAutofit/>
          </a:bodyPr>
          <a:lstStyle/>
          <a:p>
            <a:pPr algn="ctr">
              <a:spcBef>
                <a:spcPts val="300"/>
              </a:spcBef>
            </a:pPr>
            <a:endParaRPr lang="ja-JP" altLang="en-US" sz="1400" b="1">
              <a:solidFill>
                <a:schemeClr val="tx1">
                  <a:lumMod val="75000"/>
                  <a:lumOff val="25000"/>
                </a:schemeClr>
              </a:solidFill>
              <a:latin typeface="FUTURA MEDIUM" panose="020B0602020204020303" pitchFamily="34" charset="-79"/>
              <a:ea typeface="Yu Gothic" panose="020B0400000000000000" pitchFamily="34" charset="-128"/>
              <a:cs typeface="FUTURA MEDIUM" panose="020B0602020204020303" pitchFamily="34" charset="-79"/>
            </a:endParaRPr>
          </a:p>
        </p:txBody>
      </p:sp>
      <p:sp>
        <p:nvSpPr>
          <p:cNvPr id="18" name="角丸四角形 17">
            <a:extLst>
              <a:ext uri="{FF2B5EF4-FFF2-40B4-BE49-F238E27FC236}">
                <a16:creationId xmlns:a16="http://schemas.microsoft.com/office/drawing/2014/main" id="{EA25F568-37EB-6DB0-DC5B-929C28810AF1}"/>
              </a:ext>
            </a:extLst>
          </p:cNvPr>
          <p:cNvSpPr/>
          <p:nvPr/>
        </p:nvSpPr>
        <p:spPr>
          <a:xfrm>
            <a:off x="442912" y="2168526"/>
            <a:ext cx="3472089" cy="573026"/>
          </a:xfrm>
          <a:prstGeom prst="roundRect">
            <a:avLst>
              <a:gd name="adj" fmla="val 0"/>
            </a:avLst>
          </a:prstGeom>
          <a:noFill/>
          <a:ln w="12700">
            <a:noFill/>
          </a:ln>
        </p:spPr>
        <p:style>
          <a:lnRef idx="2">
            <a:schemeClr val="accent1">
              <a:shade val="50000"/>
            </a:schemeClr>
          </a:lnRef>
          <a:fillRef idx="1">
            <a:schemeClr val="accent1"/>
          </a:fillRef>
          <a:effectRef idx="0">
            <a:schemeClr val="accent1"/>
          </a:effectRef>
          <a:fontRef idx="minor">
            <a:schemeClr val="lt1"/>
          </a:fontRef>
        </p:style>
        <p:txBody>
          <a:bodyPr lIns="216000" tIns="36000" rIns="90000" bIns="36000" rtlCol="0" anchor="ctr"/>
          <a:lstStyle/>
          <a:p>
            <a:pPr>
              <a:spcBef>
                <a:spcPts val="600"/>
              </a:spcBef>
            </a:pPr>
            <a:r>
              <a:rPr kumimoji="1" lang="en-US" altLang="ja-JP" sz="4000" b="1" dirty="0">
                <a:solidFill>
                  <a:schemeClr val="bg1">
                    <a:lumMod val="85000"/>
                  </a:schemeClr>
                </a:solidFill>
                <a:latin typeface="Montserrat SemiBold" pitchFamily="2" charset="0"/>
                <a:ea typeface="Yu Gothic" panose="020B0400000000000000" pitchFamily="34" charset="-128"/>
                <a:cs typeface="FUTURA MEDIUM" panose="020B0602020204020303" pitchFamily="34" charset="-79"/>
              </a:rPr>
              <a:t>01</a:t>
            </a:r>
            <a:endParaRPr kumimoji="1" lang="ja-JP" altLang="en-US" sz="6600" b="1">
              <a:solidFill>
                <a:schemeClr val="bg1">
                  <a:lumMod val="85000"/>
                </a:schemeClr>
              </a:solidFill>
              <a:latin typeface="Montserrat SemiBold" pitchFamily="2" charset="0"/>
              <a:ea typeface="Yu Gothic" panose="020B0400000000000000" pitchFamily="34" charset="-128"/>
              <a:cs typeface="FUTURA MEDIUM" panose="020B0602020204020303" pitchFamily="34" charset="-79"/>
            </a:endParaRPr>
          </a:p>
        </p:txBody>
      </p:sp>
      <p:sp>
        <p:nvSpPr>
          <p:cNvPr id="20" name="角丸四角形 19">
            <a:extLst>
              <a:ext uri="{FF2B5EF4-FFF2-40B4-BE49-F238E27FC236}">
                <a16:creationId xmlns:a16="http://schemas.microsoft.com/office/drawing/2014/main" id="{D2B59304-D521-AC7E-65F2-CB1D27B63626}"/>
              </a:ext>
            </a:extLst>
          </p:cNvPr>
          <p:cNvSpPr/>
          <p:nvPr/>
        </p:nvSpPr>
        <p:spPr>
          <a:xfrm>
            <a:off x="4369933" y="2168526"/>
            <a:ext cx="3472089" cy="573026"/>
          </a:xfrm>
          <a:prstGeom prst="roundRect">
            <a:avLst>
              <a:gd name="adj" fmla="val 0"/>
            </a:avLst>
          </a:prstGeom>
          <a:noFill/>
          <a:ln w="12700">
            <a:noFill/>
          </a:ln>
        </p:spPr>
        <p:style>
          <a:lnRef idx="2">
            <a:schemeClr val="accent1">
              <a:shade val="50000"/>
            </a:schemeClr>
          </a:lnRef>
          <a:fillRef idx="1">
            <a:schemeClr val="accent1"/>
          </a:fillRef>
          <a:effectRef idx="0">
            <a:schemeClr val="accent1"/>
          </a:effectRef>
          <a:fontRef idx="minor">
            <a:schemeClr val="lt1"/>
          </a:fontRef>
        </p:style>
        <p:txBody>
          <a:bodyPr lIns="216000" tIns="36000" rIns="90000" bIns="36000" rtlCol="0" anchor="ctr"/>
          <a:lstStyle/>
          <a:p>
            <a:pPr>
              <a:spcBef>
                <a:spcPts val="600"/>
              </a:spcBef>
            </a:pPr>
            <a:r>
              <a:rPr kumimoji="1" lang="en-US" altLang="ja-JP" sz="4000" b="1" dirty="0">
                <a:solidFill>
                  <a:schemeClr val="bg1">
                    <a:lumMod val="85000"/>
                  </a:schemeClr>
                </a:solidFill>
                <a:latin typeface="Montserrat SemiBold" pitchFamily="2" charset="0"/>
                <a:ea typeface="Yu Gothic" panose="020B0400000000000000" pitchFamily="34" charset="-128"/>
                <a:cs typeface="FUTURA MEDIUM" panose="020B0602020204020303" pitchFamily="34" charset="-79"/>
              </a:rPr>
              <a:t>02</a:t>
            </a:r>
            <a:endParaRPr kumimoji="1" lang="ja-JP" altLang="en-US" sz="6600" b="1">
              <a:solidFill>
                <a:schemeClr val="bg1">
                  <a:lumMod val="85000"/>
                </a:schemeClr>
              </a:solidFill>
              <a:latin typeface="Montserrat SemiBold" pitchFamily="2" charset="0"/>
              <a:ea typeface="Yu Gothic" panose="020B0400000000000000" pitchFamily="34" charset="-128"/>
              <a:cs typeface="FUTURA MEDIUM" panose="020B0602020204020303" pitchFamily="34" charset="-79"/>
            </a:endParaRPr>
          </a:p>
        </p:txBody>
      </p:sp>
      <p:sp>
        <p:nvSpPr>
          <p:cNvPr id="21" name="角丸四角形 20">
            <a:extLst>
              <a:ext uri="{FF2B5EF4-FFF2-40B4-BE49-F238E27FC236}">
                <a16:creationId xmlns:a16="http://schemas.microsoft.com/office/drawing/2014/main" id="{7266A74A-55CA-0AF9-6BD1-CBEF12818689}"/>
              </a:ext>
            </a:extLst>
          </p:cNvPr>
          <p:cNvSpPr/>
          <p:nvPr/>
        </p:nvSpPr>
        <p:spPr>
          <a:xfrm>
            <a:off x="8296954" y="2168526"/>
            <a:ext cx="3472089" cy="573026"/>
          </a:xfrm>
          <a:prstGeom prst="roundRect">
            <a:avLst>
              <a:gd name="adj" fmla="val 0"/>
            </a:avLst>
          </a:prstGeom>
          <a:noFill/>
          <a:ln w="12700">
            <a:noFill/>
          </a:ln>
        </p:spPr>
        <p:style>
          <a:lnRef idx="2">
            <a:schemeClr val="accent1">
              <a:shade val="50000"/>
            </a:schemeClr>
          </a:lnRef>
          <a:fillRef idx="1">
            <a:schemeClr val="accent1"/>
          </a:fillRef>
          <a:effectRef idx="0">
            <a:schemeClr val="accent1"/>
          </a:effectRef>
          <a:fontRef idx="minor">
            <a:schemeClr val="lt1"/>
          </a:fontRef>
        </p:style>
        <p:txBody>
          <a:bodyPr lIns="216000" tIns="36000" rIns="90000" bIns="36000" rtlCol="0" anchor="ctr"/>
          <a:lstStyle/>
          <a:p>
            <a:pPr>
              <a:spcBef>
                <a:spcPts val="600"/>
              </a:spcBef>
            </a:pPr>
            <a:r>
              <a:rPr kumimoji="1" lang="en-US" altLang="ja-JP" sz="4000" b="1" dirty="0">
                <a:solidFill>
                  <a:schemeClr val="bg1">
                    <a:lumMod val="85000"/>
                  </a:schemeClr>
                </a:solidFill>
                <a:latin typeface="Montserrat SemiBold" pitchFamily="2" charset="0"/>
                <a:ea typeface="Yu Gothic" panose="020B0400000000000000" pitchFamily="34" charset="-128"/>
                <a:cs typeface="FUTURA MEDIUM" panose="020B0602020204020303" pitchFamily="34" charset="-79"/>
              </a:rPr>
              <a:t>03</a:t>
            </a:r>
            <a:endParaRPr kumimoji="1" lang="ja-JP" altLang="en-US" sz="6600" b="1">
              <a:solidFill>
                <a:schemeClr val="bg1">
                  <a:lumMod val="85000"/>
                </a:schemeClr>
              </a:solidFill>
              <a:latin typeface="Montserrat SemiBold" pitchFamily="2" charset="0"/>
              <a:ea typeface="Yu Gothic" panose="020B0400000000000000" pitchFamily="34" charset="-128"/>
              <a:cs typeface="FUTURA MEDIUM" panose="020B0602020204020303" pitchFamily="34" charset="-79"/>
            </a:endParaRPr>
          </a:p>
        </p:txBody>
      </p:sp>
    </p:spTree>
    <p:extLst>
      <p:ext uri="{BB962C8B-B14F-4D97-AF65-F5344CB8AC3E}">
        <p14:creationId xmlns:p14="http://schemas.microsoft.com/office/powerpoint/2010/main" val="153437190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a:extLst>
              <a:ext uri="{FF2B5EF4-FFF2-40B4-BE49-F238E27FC236}">
                <a16:creationId xmlns:a16="http://schemas.microsoft.com/office/drawing/2014/main" id="{94847B26-F9D5-5BF8-AF4C-FB2114A3792B}"/>
              </a:ext>
            </a:extLst>
          </p:cNvPr>
          <p:cNvSpPr>
            <a:spLocks noGrp="1"/>
          </p:cNvSpPr>
          <p:nvPr>
            <p:ph type="title"/>
          </p:nvPr>
        </p:nvSpPr>
        <p:spPr/>
        <p:txBody>
          <a:bodyPr/>
          <a:lstStyle/>
          <a:p>
            <a:r>
              <a:rPr kumimoji="1" lang="ja-JP" altLang="en-US"/>
              <a:t>〇〇の強み・特徴</a:t>
            </a:r>
          </a:p>
        </p:txBody>
      </p:sp>
      <p:sp>
        <p:nvSpPr>
          <p:cNvPr id="3" name="コンテンツ プレースホルダー 2">
            <a:extLst>
              <a:ext uri="{FF2B5EF4-FFF2-40B4-BE49-F238E27FC236}">
                <a16:creationId xmlns:a16="http://schemas.microsoft.com/office/drawing/2014/main" id="{ADA3176E-3A77-EEB9-6FDA-8A2AD46A5B41}"/>
              </a:ext>
            </a:extLst>
          </p:cNvPr>
          <p:cNvSpPr>
            <a:spLocks noGrp="1"/>
          </p:cNvSpPr>
          <p:nvPr>
            <p:ph idx="1"/>
          </p:nvPr>
        </p:nvSpPr>
        <p:spPr/>
        <p:txBody>
          <a:bodyPr vert="horz" lIns="91440" tIns="144000" rIns="91440" bIns="45720" rtlCol="0">
            <a:normAutofit/>
          </a:bodyPr>
          <a:lstStyle/>
          <a:p>
            <a:r>
              <a:rPr lang="ja-JP" altLang="en-US"/>
              <a:t>「サービス名」は、〇〇〇〇によってコスト削減を行い、〇〇〇〇との相乗効果により生産性を向上。</a:t>
            </a:r>
            <a:endParaRPr lang="en-US" altLang="ja-JP" dirty="0"/>
          </a:p>
          <a:p>
            <a:r>
              <a:rPr lang="ja-JP" altLang="en-US"/>
              <a:t>さらに、〇〇〇〇により受注率まで向上させ、売上の最大化を図ります。</a:t>
            </a:r>
          </a:p>
        </p:txBody>
      </p:sp>
      <p:sp>
        <p:nvSpPr>
          <p:cNvPr id="4" name="日付プレースホルダー 3">
            <a:extLst>
              <a:ext uri="{FF2B5EF4-FFF2-40B4-BE49-F238E27FC236}">
                <a16:creationId xmlns:a16="http://schemas.microsoft.com/office/drawing/2014/main" id="{0CB359BB-B8EF-046C-5C22-DF935C4BC262}"/>
              </a:ext>
            </a:extLst>
          </p:cNvPr>
          <p:cNvSpPr>
            <a:spLocks noGrp="1"/>
          </p:cNvSpPr>
          <p:nvPr>
            <p:ph type="dt" sz="half" idx="10"/>
          </p:nvPr>
        </p:nvSpPr>
        <p:spPr/>
        <p:txBody>
          <a:bodyPr/>
          <a:lstStyle/>
          <a:p>
            <a:r>
              <a:rPr lang="en-US" altLang="ja-JP"/>
              <a:t>© Cone Inc</a:t>
            </a:r>
            <a:endParaRPr lang="ja-JP" altLang="en-US">
              <a:latin typeface="Montserrat Medium" pitchFamily="2" charset="0"/>
            </a:endParaRPr>
          </a:p>
        </p:txBody>
      </p:sp>
      <p:sp>
        <p:nvSpPr>
          <p:cNvPr id="5" name="スライド番号プレースホルダー 4">
            <a:extLst>
              <a:ext uri="{FF2B5EF4-FFF2-40B4-BE49-F238E27FC236}">
                <a16:creationId xmlns:a16="http://schemas.microsoft.com/office/drawing/2014/main" id="{3BC96B45-15EE-6E13-4891-446726AA845F}"/>
              </a:ext>
            </a:extLst>
          </p:cNvPr>
          <p:cNvSpPr>
            <a:spLocks noGrp="1"/>
          </p:cNvSpPr>
          <p:nvPr>
            <p:ph type="sldNum" sz="quarter" idx="12"/>
          </p:nvPr>
        </p:nvSpPr>
        <p:spPr/>
        <p:txBody>
          <a:bodyPr/>
          <a:lstStyle/>
          <a:p>
            <a:fld id="{E310EA0D-2252-9045-A82C-BA460C3629D0}" type="slidenum">
              <a:rPr lang="ja-JP" altLang="en-US" smtClean="0"/>
              <a:pPr/>
              <a:t>8</a:t>
            </a:fld>
            <a:endParaRPr lang="ja-JP" altLang="en-US">
              <a:latin typeface="Montserrat Medium" pitchFamily="2" charset="0"/>
            </a:endParaRPr>
          </a:p>
        </p:txBody>
      </p:sp>
      <p:sp>
        <p:nvSpPr>
          <p:cNvPr id="6" name="角丸四角形 5">
            <a:extLst>
              <a:ext uri="{FF2B5EF4-FFF2-40B4-BE49-F238E27FC236}">
                <a16:creationId xmlns:a16="http://schemas.microsoft.com/office/drawing/2014/main" id="{FBF94374-7AE9-E914-B4E6-D2C1F7F26BA7}"/>
              </a:ext>
            </a:extLst>
          </p:cNvPr>
          <p:cNvSpPr/>
          <p:nvPr/>
        </p:nvSpPr>
        <p:spPr>
          <a:xfrm>
            <a:off x="442912" y="2156660"/>
            <a:ext cx="3472090" cy="4260015"/>
          </a:xfrm>
          <a:prstGeom prst="roundRect">
            <a:avLst>
              <a:gd name="adj" fmla="val 0"/>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tIns="72000" bIns="72000" rtlCol="0" anchor="ctr"/>
          <a:lstStyle/>
          <a:p>
            <a:pPr algn="ctr">
              <a:spcBef>
                <a:spcPts val="600"/>
              </a:spcBef>
            </a:pPr>
            <a:r>
              <a:rPr lang="ja-JP" altLang="en-US" sz="1400" b="1">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rPr>
              <a:t>〇〇〇〇による</a:t>
            </a:r>
            <a:endParaRPr lang="en-US" altLang="ja-JP" sz="1400" b="1" dirty="0">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endParaRPr>
          </a:p>
          <a:p>
            <a:pPr algn="ctr">
              <a:spcBef>
                <a:spcPts val="600"/>
              </a:spcBef>
            </a:pPr>
            <a:r>
              <a:rPr lang="ja-JP" altLang="en-US" sz="2400" b="1">
                <a:solidFill>
                  <a:srgbClr val="1A96F0"/>
                </a:solidFill>
                <a:latin typeface="Montserrat SemiBold" pitchFamily="2" charset="0"/>
                <a:ea typeface="Yu Gothic" panose="020B0400000000000000" pitchFamily="34" charset="-128"/>
                <a:cs typeface="FUTURA MEDIUM" panose="020B0602020204020303" pitchFamily="34" charset="-79"/>
              </a:rPr>
              <a:t>コスト削減</a:t>
            </a:r>
          </a:p>
        </p:txBody>
      </p:sp>
      <p:sp>
        <p:nvSpPr>
          <p:cNvPr id="7" name="角丸四角形 6">
            <a:extLst>
              <a:ext uri="{FF2B5EF4-FFF2-40B4-BE49-F238E27FC236}">
                <a16:creationId xmlns:a16="http://schemas.microsoft.com/office/drawing/2014/main" id="{90322B5A-2AF6-43B3-F392-CE00D9ACCD28}"/>
              </a:ext>
            </a:extLst>
          </p:cNvPr>
          <p:cNvSpPr/>
          <p:nvPr/>
        </p:nvSpPr>
        <p:spPr>
          <a:xfrm>
            <a:off x="452641" y="5214259"/>
            <a:ext cx="3438397" cy="1199466"/>
          </a:xfrm>
          <a:prstGeom prst="roundRect">
            <a:avLst>
              <a:gd name="adj" fmla="val 0"/>
            </a:avLst>
          </a:prstGeom>
          <a:noFill/>
          <a:ln w="19050">
            <a:noFill/>
          </a:ln>
        </p:spPr>
        <p:style>
          <a:lnRef idx="2">
            <a:schemeClr val="accent1">
              <a:shade val="50000"/>
            </a:schemeClr>
          </a:lnRef>
          <a:fillRef idx="1">
            <a:schemeClr val="accent1"/>
          </a:fillRef>
          <a:effectRef idx="0">
            <a:schemeClr val="accent1"/>
          </a:effectRef>
          <a:fontRef idx="minor">
            <a:schemeClr val="lt1"/>
          </a:fontRef>
        </p:style>
        <p:txBody>
          <a:bodyPr lIns="324000" rtlCol="0" anchor="t"/>
          <a:lstStyle/>
          <a:p>
            <a:pPr marL="171450" indent="-171450">
              <a:spcBef>
                <a:spcPts val="1000"/>
              </a:spcBef>
              <a:buFont typeface="Wingdings" pitchFamily="2" charset="2"/>
              <a:buChar char="l"/>
            </a:pPr>
            <a:r>
              <a:rPr lang="ja-JP" altLang="en-US" sz="1200" b="1">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rPr>
              <a:t>上記、サービスの特徴の詳細の説明を</a:t>
            </a:r>
            <a:br>
              <a:rPr lang="en-US" altLang="ja-JP" sz="1200" b="1" dirty="0">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rPr>
            </a:br>
            <a:r>
              <a:rPr lang="ja-JP" altLang="en-US" sz="1200" b="1">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rPr>
              <a:t>ここに記載する。</a:t>
            </a:r>
            <a:endParaRPr lang="en-US" altLang="ja-JP" sz="1200" b="1" dirty="0">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endParaRPr>
          </a:p>
          <a:p>
            <a:pPr marL="171450" indent="-171450">
              <a:spcBef>
                <a:spcPts val="1000"/>
              </a:spcBef>
              <a:buFont typeface="Wingdings" pitchFamily="2" charset="2"/>
              <a:buChar char="l"/>
            </a:pPr>
            <a:r>
              <a:rPr lang="ja-JP" altLang="en-US" sz="1200" b="1">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rPr>
              <a:t>商談で説明する補足説明を簡単に示す。</a:t>
            </a:r>
            <a:endParaRPr lang="en-US" altLang="ja-JP" sz="1200" b="1" dirty="0">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endParaRPr>
          </a:p>
        </p:txBody>
      </p:sp>
      <p:cxnSp>
        <p:nvCxnSpPr>
          <p:cNvPr id="8" name="直線コネクタ 7">
            <a:extLst>
              <a:ext uri="{FF2B5EF4-FFF2-40B4-BE49-F238E27FC236}">
                <a16:creationId xmlns:a16="http://schemas.microsoft.com/office/drawing/2014/main" id="{C1D6A8F0-82AA-A3DB-F53B-4FABD154C257}"/>
              </a:ext>
            </a:extLst>
          </p:cNvPr>
          <p:cNvCxnSpPr>
            <a:cxnSpLocks/>
          </p:cNvCxnSpPr>
          <p:nvPr/>
        </p:nvCxnSpPr>
        <p:spPr>
          <a:xfrm>
            <a:off x="738390" y="4882655"/>
            <a:ext cx="2881134" cy="0"/>
          </a:xfrm>
          <a:prstGeom prst="line">
            <a:avLst/>
          </a:prstGeom>
          <a:ln w="15875" cap="rnd">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pic>
        <p:nvPicPr>
          <p:cNvPr id="9" name="グラフィックス 8" descr="クラウドからダウンロード 単色塗りつぶし">
            <a:extLst>
              <a:ext uri="{FF2B5EF4-FFF2-40B4-BE49-F238E27FC236}">
                <a16:creationId xmlns:a16="http://schemas.microsoft.com/office/drawing/2014/main" id="{C4E822AA-C45A-A95B-3381-2E54BDF3CBFD}"/>
              </a:ext>
            </a:extLst>
          </p:cNvPr>
          <p:cNvPicPr>
            <a:picLocks noChangeAspect="1"/>
          </p:cNvPicPr>
          <p:nvPr/>
        </p:nvPicPr>
        <p:blipFill>
          <a:blip>
            <a:extLst>
              <a:ext uri="{96DAC541-7B7A-43D3-8B79-37D633B846F1}">
                <asvg:svgBlip xmlns:asvg="http://schemas.microsoft.com/office/drawing/2016/SVG/main" r:embed="rId2"/>
              </a:ext>
            </a:extLst>
          </a:blip>
          <a:stretch>
            <a:fillRect/>
          </a:stretch>
        </p:blipFill>
        <p:spPr>
          <a:xfrm>
            <a:off x="1625744" y="2452664"/>
            <a:ext cx="1106424" cy="1106424"/>
          </a:xfrm>
          <a:prstGeom prst="rect">
            <a:avLst/>
          </a:prstGeom>
        </p:spPr>
      </p:pic>
      <p:sp>
        <p:nvSpPr>
          <p:cNvPr id="11" name="角丸四角形 10">
            <a:extLst>
              <a:ext uri="{FF2B5EF4-FFF2-40B4-BE49-F238E27FC236}">
                <a16:creationId xmlns:a16="http://schemas.microsoft.com/office/drawing/2014/main" id="{92886586-0F98-309C-711A-298C24C3FF6C}"/>
              </a:ext>
            </a:extLst>
          </p:cNvPr>
          <p:cNvSpPr/>
          <p:nvPr/>
        </p:nvSpPr>
        <p:spPr>
          <a:xfrm>
            <a:off x="4368378" y="2156660"/>
            <a:ext cx="3472090" cy="4260015"/>
          </a:xfrm>
          <a:prstGeom prst="roundRect">
            <a:avLst>
              <a:gd name="adj" fmla="val 0"/>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tIns="72000" bIns="72000" rtlCol="0" anchor="ctr"/>
          <a:lstStyle/>
          <a:p>
            <a:pPr algn="ctr">
              <a:spcBef>
                <a:spcPts val="600"/>
              </a:spcBef>
            </a:pPr>
            <a:r>
              <a:rPr lang="ja-JP" altLang="en-US" sz="1400" b="1">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rPr>
              <a:t>〇〇〇〇による</a:t>
            </a:r>
            <a:endParaRPr lang="en-US" altLang="ja-JP" sz="1400" b="1" dirty="0">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endParaRPr>
          </a:p>
          <a:p>
            <a:pPr algn="ctr">
              <a:spcBef>
                <a:spcPts val="600"/>
              </a:spcBef>
            </a:pPr>
            <a:r>
              <a:rPr lang="ja-JP" altLang="en-US" sz="2400" b="1">
                <a:solidFill>
                  <a:srgbClr val="1A96F0"/>
                </a:solidFill>
                <a:latin typeface="Montserrat SemiBold" pitchFamily="2" charset="0"/>
                <a:ea typeface="Yu Gothic" panose="020B0400000000000000" pitchFamily="34" charset="-128"/>
                <a:cs typeface="FUTURA MEDIUM" panose="020B0602020204020303" pitchFamily="34" charset="-79"/>
              </a:rPr>
              <a:t>生産性向上</a:t>
            </a:r>
            <a:endParaRPr lang="en-US" altLang="ja-JP" sz="2400" b="1" dirty="0">
              <a:solidFill>
                <a:srgbClr val="1A96F0"/>
              </a:solidFill>
              <a:latin typeface="Montserrat SemiBold" pitchFamily="2" charset="0"/>
              <a:ea typeface="Yu Gothic" panose="020B0400000000000000" pitchFamily="34" charset="-128"/>
              <a:cs typeface="FUTURA MEDIUM" panose="020B0602020204020303" pitchFamily="34" charset="-79"/>
            </a:endParaRPr>
          </a:p>
        </p:txBody>
      </p:sp>
      <p:sp>
        <p:nvSpPr>
          <p:cNvPr id="12" name="角丸四角形 11">
            <a:extLst>
              <a:ext uri="{FF2B5EF4-FFF2-40B4-BE49-F238E27FC236}">
                <a16:creationId xmlns:a16="http://schemas.microsoft.com/office/drawing/2014/main" id="{B57DE1BC-D8FB-C84F-550E-0F9BA1B62130}"/>
              </a:ext>
            </a:extLst>
          </p:cNvPr>
          <p:cNvSpPr/>
          <p:nvPr/>
        </p:nvSpPr>
        <p:spPr>
          <a:xfrm>
            <a:off x="8276998" y="2156660"/>
            <a:ext cx="3472090" cy="4260015"/>
          </a:xfrm>
          <a:prstGeom prst="roundRect">
            <a:avLst>
              <a:gd name="adj" fmla="val 0"/>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tIns="72000" bIns="72000" rtlCol="0" anchor="ctr"/>
          <a:lstStyle/>
          <a:p>
            <a:pPr algn="ctr">
              <a:spcBef>
                <a:spcPts val="600"/>
              </a:spcBef>
            </a:pPr>
            <a:r>
              <a:rPr lang="ja-JP" altLang="en-US" sz="1400" b="1">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rPr>
              <a:t>〇〇〇〇による</a:t>
            </a:r>
            <a:endParaRPr lang="en-US" altLang="ja-JP" sz="1400" b="1" dirty="0">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endParaRPr>
          </a:p>
          <a:p>
            <a:pPr algn="ctr">
              <a:spcBef>
                <a:spcPts val="600"/>
              </a:spcBef>
            </a:pPr>
            <a:r>
              <a:rPr lang="ja-JP" altLang="en-US" sz="2400" b="1">
                <a:solidFill>
                  <a:srgbClr val="1A96F0"/>
                </a:solidFill>
                <a:latin typeface="Montserrat SemiBold" pitchFamily="2" charset="0"/>
                <a:ea typeface="Yu Gothic" panose="020B0400000000000000" pitchFamily="34" charset="-128"/>
                <a:cs typeface="FUTURA MEDIUM" panose="020B0602020204020303" pitchFamily="34" charset="-79"/>
              </a:rPr>
              <a:t>受注率向上</a:t>
            </a:r>
            <a:endParaRPr lang="en-US" altLang="ja-JP" sz="2400" b="1" dirty="0">
              <a:solidFill>
                <a:srgbClr val="1A96F0"/>
              </a:solidFill>
              <a:latin typeface="Montserrat SemiBold" pitchFamily="2" charset="0"/>
              <a:ea typeface="Yu Gothic" panose="020B0400000000000000" pitchFamily="34" charset="-128"/>
              <a:cs typeface="FUTURA MEDIUM" panose="020B0602020204020303" pitchFamily="34" charset="-79"/>
            </a:endParaRPr>
          </a:p>
        </p:txBody>
      </p:sp>
      <p:sp>
        <p:nvSpPr>
          <p:cNvPr id="13" name="角丸四角形 12">
            <a:extLst>
              <a:ext uri="{FF2B5EF4-FFF2-40B4-BE49-F238E27FC236}">
                <a16:creationId xmlns:a16="http://schemas.microsoft.com/office/drawing/2014/main" id="{C6746CEA-541A-06E0-5D9D-E38119B2FCAC}"/>
              </a:ext>
            </a:extLst>
          </p:cNvPr>
          <p:cNvSpPr/>
          <p:nvPr/>
        </p:nvSpPr>
        <p:spPr>
          <a:xfrm>
            <a:off x="8293844" y="5214259"/>
            <a:ext cx="3438397" cy="1199466"/>
          </a:xfrm>
          <a:prstGeom prst="roundRect">
            <a:avLst>
              <a:gd name="adj" fmla="val 0"/>
            </a:avLst>
          </a:prstGeom>
          <a:noFill/>
          <a:ln w="19050">
            <a:noFill/>
          </a:ln>
        </p:spPr>
        <p:style>
          <a:lnRef idx="2">
            <a:schemeClr val="accent1">
              <a:shade val="50000"/>
            </a:schemeClr>
          </a:lnRef>
          <a:fillRef idx="1">
            <a:schemeClr val="accent1"/>
          </a:fillRef>
          <a:effectRef idx="0">
            <a:schemeClr val="accent1"/>
          </a:effectRef>
          <a:fontRef idx="minor">
            <a:schemeClr val="lt1"/>
          </a:fontRef>
        </p:style>
        <p:txBody>
          <a:bodyPr lIns="324000" rtlCol="0" anchor="t"/>
          <a:lstStyle/>
          <a:p>
            <a:pPr marL="171450" indent="-171450">
              <a:spcBef>
                <a:spcPts val="1000"/>
              </a:spcBef>
              <a:buFont typeface="Wingdings" pitchFamily="2" charset="2"/>
              <a:buChar char="l"/>
            </a:pPr>
            <a:r>
              <a:rPr lang="ja-JP" altLang="en-US" sz="1200" b="1">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rPr>
              <a:t>上記、サービスの特徴の詳細の説明を</a:t>
            </a:r>
            <a:br>
              <a:rPr lang="en-US" altLang="ja-JP" sz="1200" b="1" dirty="0">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rPr>
            </a:br>
            <a:r>
              <a:rPr lang="ja-JP" altLang="en-US" sz="1200" b="1">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rPr>
              <a:t>ここに記載する。</a:t>
            </a:r>
            <a:endParaRPr lang="en-US" altLang="ja-JP" sz="1200" b="1" dirty="0">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endParaRPr>
          </a:p>
          <a:p>
            <a:pPr marL="171450" indent="-171450">
              <a:spcBef>
                <a:spcPts val="1000"/>
              </a:spcBef>
              <a:buFont typeface="Wingdings" pitchFamily="2" charset="2"/>
              <a:buChar char="l"/>
            </a:pPr>
            <a:r>
              <a:rPr lang="ja-JP" altLang="en-US" sz="1200" b="1">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rPr>
              <a:t>商談で説明する補足説明を簡単に示す。</a:t>
            </a:r>
            <a:endParaRPr lang="en-US" altLang="ja-JP" sz="1200" b="1" dirty="0">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endParaRPr>
          </a:p>
        </p:txBody>
      </p:sp>
      <p:sp>
        <p:nvSpPr>
          <p:cNvPr id="14" name="角丸四角形 13">
            <a:extLst>
              <a:ext uri="{FF2B5EF4-FFF2-40B4-BE49-F238E27FC236}">
                <a16:creationId xmlns:a16="http://schemas.microsoft.com/office/drawing/2014/main" id="{782A73E5-44A4-5F5C-270D-28731DD2EB9C}"/>
              </a:ext>
            </a:extLst>
          </p:cNvPr>
          <p:cNvSpPr/>
          <p:nvPr/>
        </p:nvSpPr>
        <p:spPr>
          <a:xfrm>
            <a:off x="4351531" y="5214259"/>
            <a:ext cx="3488937" cy="1199466"/>
          </a:xfrm>
          <a:prstGeom prst="roundRect">
            <a:avLst>
              <a:gd name="adj" fmla="val 0"/>
            </a:avLst>
          </a:prstGeom>
          <a:noFill/>
          <a:ln w="19050">
            <a:noFill/>
          </a:ln>
        </p:spPr>
        <p:style>
          <a:lnRef idx="2">
            <a:schemeClr val="accent1">
              <a:shade val="50000"/>
            </a:schemeClr>
          </a:lnRef>
          <a:fillRef idx="1">
            <a:schemeClr val="accent1"/>
          </a:fillRef>
          <a:effectRef idx="0">
            <a:schemeClr val="accent1"/>
          </a:effectRef>
          <a:fontRef idx="minor">
            <a:schemeClr val="lt1"/>
          </a:fontRef>
        </p:style>
        <p:txBody>
          <a:bodyPr lIns="324000" rtlCol="0" anchor="t"/>
          <a:lstStyle/>
          <a:p>
            <a:pPr marL="171450" indent="-171450">
              <a:spcBef>
                <a:spcPts val="1000"/>
              </a:spcBef>
              <a:buFont typeface="Wingdings" pitchFamily="2" charset="2"/>
              <a:buChar char="l"/>
            </a:pPr>
            <a:r>
              <a:rPr lang="ja-JP" altLang="en-US" sz="1200" b="1">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rPr>
              <a:t>上記、サービスの特徴の詳細の説明を</a:t>
            </a:r>
            <a:br>
              <a:rPr lang="en-US" altLang="ja-JP" sz="1200" b="1" dirty="0">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rPr>
            </a:br>
            <a:r>
              <a:rPr lang="ja-JP" altLang="en-US" sz="1200" b="1">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rPr>
              <a:t>ここに記載する。</a:t>
            </a:r>
            <a:endParaRPr lang="en-US" altLang="ja-JP" sz="1200" b="1" dirty="0">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endParaRPr>
          </a:p>
          <a:p>
            <a:pPr marL="171450" indent="-171450">
              <a:spcBef>
                <a:spcPts val="1000"/>
              </a:spcBef>
              <a:buFont typeface="Wingdings" pitchFamily="2" charset="2"/>
              <a:buChar char="l"/>
            </a:pPr>
            <a:r>
              <a:rPr lang="ja-JP" altLang="en-US" sz="1200" b="1">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rPr>
              <a:t>商談で説明する補足説明を簡単に示す。</a:t>
            </a:r>
            <a:endParaRPr lang="en-US" altLang="ja-JP" sz="1200" b="1" dirty="0">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endParaRPr>
          </a:p>
        </p:txBody>
      </p:sp>
      <p:cxnSp>
        <p:nvCxnSpPr>
          <p:cNvPr id="15" name="直線コネクタ 14">
            <a:extLst>
              <a:ext uri="{FF2B5EF4-FFF2-40B4-BE49-F238E27FC236}">
                <a16:creationId xmlns:a16="http://schemas.microsoft.com/office/drawing/2014/main" id="{A0FB3A3C-A95C-A3F5-713C-846234A6A6C3}"/>
              </a:ext>
            </a:extLst>
          </p:cNvPr>
          <p:cNvCxnSpPr>
            <a:cxnSpLocks/>
          </p:cNvCxnSpPr>
          <p:nvPr/>
        </p:nvCxnSpPr>
        <p:spPr>
          <a:xfrm>
            <a:off x="4663856" y="4882655"/>
            <a:ext cx="2881134" cy="0"/>
          </a:xfrm>
          <a:prstGeom prst="line">
            <a:avLst/>
          </a:prstGeom>
          <a:ln w="15875" cap="rnd">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cxnSp>
        <p:nvCxnSpPr>
          <p:cNvPr id="16" name="直線コネクタ 15">
            <a:extLst>
              <a:ext uri="{FF2B5EF4-FFF2-40B4-BE49-F238E27FC236}">
                <a16:creationId xmlns:a16="http://schemas.microsoft.com/office/drawing/2014/main" id="{84C597A7-420C-6EEC-7546-AFB191F08FA0}"/>
              </a:ext>
            </a:extLst>
          </p:cNvPr>
          <p:cNvCxnSpPr>
            <a:cxnSpLocks/>
          </p:cNvCxnSpPr>
          <p:nvPr/>
        </p:nvCxnSpPr>
        <p:spPr>
          <a:xfrm>
            <a:off x="8572476" y="4882655"/>
            <a:ext cx="2881134" cy="0"/>
          </a:xfrm>
          <a:prstGeom prst="line">
            <a:avLst/>
          </a:prstGeom>
          <a:ln w="15875" cap="rnd">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pic>
        <p:nvPicPr>
          <p:cNvPr id="17" name="グラフィックス 16" descr="握手 単色塗りつぶし">
            <a:extLst>
              <a:ext uri="{FF2B5EF4-FFF2-40B4-BE49-F238E27FC236}">
                <a16:creationId xmlns:a16="http://schemas.microsoft.com/office/drawing/2014/main" id="{C7D27596-17A4-0428-E525-16CD9E5076B5}"/>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9404509" y="2397343"/>
            <a:ext cx="1217066" cy="1217066"/>
          </a:xfrm>
          <a:prstGeom prst="rect">
            <a:avLst/>
          </a:prstGeom>
        </p:spPr>
      </p:pic>
      <p:pic>
        <p:nvPicPr>
          <p:cNvPr id="18" name="グラフィックス 17" descr="会議 単色塗りつぶし">
            <a:extLst>
              <a:ext uri="{FF2B5EF4-FFF2-40B4-BE49-F238E27FC236}">
                <a16:creationId xmlns:a16="http://schemas.microsoft.com/office/drawing/2014/main" id="{7172EB64-B689-93B8-54F9-6A58472B0D05}"/>
              </a:ext>
            </a:extLst>
          </p:cNvPr>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5551210" y="2452664"/>
            <a:ext cx="1106424" cy="1106424"/>
          </a:xfrm>
          <a:prstGeom prst="rect">
            <a:avLst/>
          </a:prstGeom>
        </p:spPr>
      </p:pic>
    </p:spTree>
    <p:extLst>
      <p:ext uri="{BB962C8B-B14F-4D97-AF65-F5344CB8AC3E}">
        <p14:creationId xmlns:p14="http://schemas.microsoft.com/office/powerpoint/2010/main" val="149426689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a:extLst>
              <a:ext uri="{FF2B5EF4-FFF2-40B4-BE49-F238E27FC236}">
                <a16:creationId xmlns:a16="http://schemas.microsoft.com/office/drawing/2014/main" id="{30AE620E-2633-1ED4-34C5-BAF3161EDCED}"/>
              </a:ext>
            </a:extLst>
          </p:cNvPr>
          <p:cNvSpPr>
            <a:spLocks noGrp="1"/>
          </p:cNvSpPr>
          <p:nvPr>
            <p:ph type="title"/>
          </p:nvPr>
        </p:nvSpPr>
        <p:spPr/>
        <p:txBody>
          <a:bodyPr/>
          <a:lstStyle/>
          <a:p>
            <a:r>
              <a:rPr kumimoji="1" lang="ja-JP" altLang="en-US"/>
              <a:t>解決策</a:t>
            </a:r>
            <a:r>
              <a:rPr kumimoji="1" lang="en-US" altLang="ja-JP" dirty="0"/>
              <a:t>①</a:t>
            </a:r>
            <a:r>
              <a:rPr kumimoji="1" lang="ja-JP" altLang="en-US"/>
              <a:t>　｜　〇〇〇〇</a:t>
            </a:r>
          </a:p>
        </p:txBody>
      </p:sp>
      <p:sp>
        <p:nvSpPr>
          <p:cNvPr id="4" name="日付プレースホルダー 3">
            <a:extLst>
              <a:ext uri="{FF2B5EF4-FFF2-40B4-BE49-F238E27FC236}">
                <a16:creationId xmlns:a16="http://schemas.microsoft.com/office/drawing/2014/main" id="{9DAE778E-14FC-D9BD-EB5F-380F631D5647}"/>
              </a:ext>
            </a:extLst>
          </p:cNvPr>
          <p:cNvSpPr>
            <a:spLocks noGrp="1"/>
          </p:cNvSpPr>
          <p:nvPr>
            <p:ph type="dt" sz="half" idx="10"/>
          </p:nvPr>
        </p:nvSpPr>
        <p:spPr/>
        <p:txBody>
          <a:bodyPr/>
          <a:lstStyle/>
          <a:p>
            <a:r>
              <a:rPr lang="en-US" altLang="ja-JP"/>
              <a:t>© Cone Inc</a:t>
            </a:r>
            <a:endParaRPr lang="ja-JP" altLang="en-US">
              <a:latin typeface="Montserrat Medium" pitchFamily="2" charset="0"/>
            </a:endParaRPr>
          </a:p>
        </p:txBody>
      </p:sp>
      <p:sp>
        <p:nvSpPr>
          <p:cNvPr id="5" name="スライド番号プレースホルダー 4">
            <a:extLst>
              <a:ext uri="{FF2B5EF4-FFF2-40B4-BE49-F238E27FC236}">
                <a16:creationId xmlns:a16="http://schemas.microsoft.com/office/drawing/2014/main" id="{796F4FF2-0AFD-583A-CF1B-89076A36A022}"/>
              </a:ext>
            </a:extLst>
          </p:cNvPr>
          <p:cNvSpPr>
            <a:spLocks noGrp="1"/>
          </p:cNvSpPr>
          <p:nvPr>
            <p:ph type="sldNum" sz="quarter" idx="12"/>
          </p:nvPr>
        </p:nvSpPr>
        <p:spPr/>
        <p:txBody>
          <a:bodyPr/>
          <a:lstStyle/>
          <a:p>
            <a:fld id="{E310EA0D-2252-9045-A82C-BA460C3629D0}" type="slidenum">
              <a:rPr lang="ja-JP" altLang="en-US" smtClean="0"/>
              <a:pPr/>
              <a:t>9</a:t>
            </a:fld>
            <a:endParaRPr lang="ja-JP" altLang="en-US">
              <a:latin typeface="Montserrat Medium" pitchFamily="2" charset="0"/>
            </a:endParaRPr>
          </a:p>
        </p:txBody>
      </p:sp>
      <p:sp>
        <p:nvSpPr>
          <p:cNvPr id="6" name="コンテンツ プレースホルダー 2">
            <a:extLst>
              <a:ext uri="{FF2B5EF4-FFF2-40B4-BE49-F238E27FC236}">
                <a16:creationId xmlns:a16="http://schemas.microsoft.com/office/drawing/2014/main" id="{B1AE405E-1053-635F-708D-6FAE3EA024B1}"/>
              </a:ext>
            </a:extLst>
          </p:cNvPr>
          <p:cNvSpPr>
            <a:spLocks noGrp="1"/>
          </p:cNvSpPr>
          <p:nvPr>
            <p:ph idx="1"/>
          </p:nvPr>
        </p:nvSpPr>
        <p:spPr/>
        <p:txBody>
          <a:bodyPr/>
          <a:lstStyle/>
          <a:p>
            <a:r>
              <a:rPr lang="ja-JP" altLang="en-US"/>
              <a:t>〇〇〇〇によってコスト削減を図ります。</a:t>
            </a:r>
            <a:endParaRPr lang="en-US" altLang="ja-JP" dirty="0"/>
          </a:p>
          <a:p>
            <a:r>
              <a:rPr lang="ja-JP" altLang="en-US"/>
              <a:t>前項で挙げたサービスの特徴・強みの詳細を説明するスライド。（デザインは参考ダミー）</a:t>
            </a:r>
            <a:endParaRPr lang="en-US" altLang="ja-JP" dirty="0"/>
          </a:p>
        </p:txBody>
      </p:sp>
      <p:sp>
        <p:nvSpPr>
          <p:cNvPr id="9" name="角丸四角形 8">
            <a:extLst>
              <a:ext uri="{FF2B5EF4-FFF2-40B4-BE49-F238E27FC236}">
                <a16:creationId xmlns:a16="http://schemas.microsoft.com/office/drawing/2014/main" id="{6F3FFCD7-171B-B099-FCA5-B59C5A6EB63B}"/>
              </a:ext>
            </a:extLst>
          </p:cNvPr>
          <p:cNvSpPr/>
          <p:nvPr/>
        </p:nvSpPr>
        <p:spPr>
          <a:xfrm>
            <a:off x="442912" y="5925521"/>
            <a:ext cx="4200225" cy="491153"/>
          </a:xfrm>
          <a:prstGeom prst="roundRect">
            <a:avLst>
              <a:gd name="adj" fmla="val 50000"/>
            </a:avLst>
          </a:prstGeom>
          <a:solidFill>
            <a:schemeClr val="bg1"/>
          </a:solidFill>
          <a:ln w="12700">
            <a:solidFill>
              <a:schemeClr val="tx1">
                <a:lumMod val="75000"/>
                <a:lumOff val="2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kumimoji="1" lang="ja-JP" altLang="en-US" sz="1600" b="1">
                <a:solidFill>
                  <a:schemeClr val="tx1">
                    <a:lumMod val="75000"/>
                    <a:lumOff val="25000"/>
                  </a:schemeClr>
                </a:solidFill>
                <a:latin typeface="Montserrat SemiBold" pitchFamily="2" charset="0"/>
                <a:ea typeface="Yu Gothic" panose="020B0400000000000000" pitchFamily="34" charset="-128"/>
              </a:rPr>
              <a:t>当日</a:t>
            </a:r>
          </a:p>
        </p:txBody>
      </p:sp>
      <p:cxnSp>
        <p:nvCxnSpPr>
          <p:cNvPr id="11" name="直線矢印コネクタ 10">
            <a:extLst>
              <a:ext uri="{FF2B5EF4-FFF2-40B4-BE49-F238E27FC236}">
                <a16:creationId xmlns:a16="http://schemas.microsoft.com/office/drawing/2014/main" id="{F7FEC899-B5B8-8021-D4A4-D59FB864F695}"/>
              </a:ext>
            </a:extLst>
          </p:cNvPr>
          <p:cNvCxnSpPr>
            <a:cxnSpLocks/>
          </p:cNvCxnSpPr>
          <p:nvPr/>
        </p:nvCxnSpPr>
        <p:spPr>
          <a:xfrm>
            <a:off x="2543025" y="3408818"/>
            <a:ext cx="0" cy="224587"/>
          </a:xfrm>
          <a:prstGeom prst="straightConnector1">
            <a:avLst/>
          </a:prstGeom>
          <a:ln>
            <a:solidFill>
              <a:schemeClr val="bg1">
                <a:lumMod val="75000"/>
              </a:schemeClr>
            </a:solidFill>
            <a:tailEnd type="arrow" w="med" len="sm"/>
          </a:ln>
        </p:spPr>
        <p:style>
          <a:lnRef idx="2">
            <a:schemeClr val="accent1"/>
          </a:lnRef>
          <a:fillRef idx="0">
            <a:schemeClr val="accent1"/>
          </a:fillRef>
          <a:effectRef idx="1">
            <a:schemeClr val="accent1"/>
          </a:effectRef>
          <a:fontRef idx="minor">
            <a:schemeClr val="tx1"/>
          </a:fontRef>
        </p:style>
      </p:cxnSp>
      <p:cxnSp>
        <p:nvCxnSpPr>
          <p:cNvPr id="12" name="直線矢印コネクタ 11">
            <a:extLst>
              <a:ext uri="{FF2B5EF4-FFF2-40B4-BE49-F238E27FC236}">
                <a16:creationId xmlns:a16="http://schemas.microsoft.com/office/drawing/2014/main" id="{414CE136-930C-7198-FD18-B9B0018A0C7C}"/>
              </a:ext>
            </a:extLst>
          </p:cNvPr>
          <p:cNvCxnSpPr>
            <a:cxnSpLocks/>
          </p:cNvCxnSpPr>
          <p:nvPr/>
        </p:nvCxnSpPr>
        <p:spPr>
          <a:xfrm>
            <a:off x="2543025" y="4157959"/>
            <a:ext cx="0" cy="224587"/>
          </a:xfrm>
          <a:prstGeom prst="straightConnector1">
            <a:avLst/>
          </a:prstGeom>
          <a:ln>
            <a:solidFill>
              <a:schemeClr val="bg1">
                <a:lumMod val="75000"/>
              </a:schemeClr>
            </a:solidFill>
            <a:tailEnd type="arrow" w="med" len="sm"/>
          </a:ln>
        </p:spPr>
        <p:style>
          <a:lnRef idx="2">
            <a:schemeClr val="accent1"/>
          </a:lnRef>
          <a:fillRef idx="0">
            <a:schemeClr val="accent1"/>
          </a:fillRef>
          <a:effectRef idx="1">
            <a:schemeClr val="accent1"/>
          </a:effectRef>
          <a:fontRef idx="minor">
            <a:schemeClr val="tx1"/>
          </a:fontRef>
        </p:style>
      </p:cxnSp>
      <p:cxnSp>
        <p:nvCxnSpPr>
          <p:cNvPr id="13" name="直線矢印コネクタ 12">
            <a:extLst>
              <a:ext uri="{FF2B5EF4-FFF2-40B4-BE49-F238E27FC236}">
                <a16:creationId xmlns:a16="http://schemas.microsoft.com/office/drawing/2014/main" id="{B6818327-20B4-12DB-B1DA-C7FB5DB3D391}"/>
              </a:ext>
            </a:extLst>
          </p:cNvPr>
          <p:cNvCxnSpPr>
            <a:cxnSpLocks/>
          </p:cNvCxnSpPr>
          <p:nvPr/>
        </p:nvCxnSpPr>
        <p:spPr>
          <a:xfrm>
            <a:off x="2543025" y="4907099"/>
            <a:ext cx="0" cy="224587"/>
          </a:xfrm>
          <a:prstGeom prst="straightConnector1">
            <a:avLst/>
          </a:prstGeom>
          <a:ln>
            <a:solidFill>
              <a:schemeClr val="bg1">
                <a:lumMod val="75000"/>
              </a:schemeClr>
            </a:solidFill>
            <a:tailEnd type="arrow" w="med" len="sm"/>
          </a:ln>
        </p:spPr>
        <p:style>
          <a:lnRef idx="2">
            <a:schemeClr val="accent1"/>
          </a:lnRef>
          <a:fillRef idx="0">
            <a:schemeClr val="accent1"/>
          </a:fillRef>
          <a:effectRef idx="1">
            <a:schemeClr val="accent1"/>
          </a:effectRef>
          <a:fontRef idx="minor">
            <a:schemeClr val="tx1"/>
          </a:fontRef>
        </p:style>
      </p:cxnSp>
      <p:cxnSp>
        <p:nvCxnSpPr>
          <p:cNvPr id="14" name="直線矢印コネクタ 13">
            <a:extLst>
              <a:ext uri="{FF2B5EF4-FFF2-40B4-BE49-F238E27FC236}">
                <a16:creationId xmlns:a16="http://schemas.microsoft.com/office/drawing/2014/main" id="{84F01AC9-4349-2F39-26E1-B51560AB2398}"/>
              </a:ext>
            </a:extLst>
          </p:cNvPr>
          <p:cNvCxnSpPr>
            <a:cxnSpLocks/>
          </p:cNvCxnSpPr>
          <p:nvPr/>
        </p:nvCxnSpPr>
        <p:spPr>
          <a:xfrm>
            <a:off x="2543025" y="5665275"/>
            <a:ext cx="0" cy="224587"/>
          </a:xfrm>
          <a:prstGeom prst="straightConnector1">
            <a:avLst/>
          </a:prstGeom>
          <a:ln>
            <a:solidFill>
              <a:schemeClr val="bg1">
                <a:lumMod val="75000"/>
              </a:schemeClr>
            </a:solidFill>
            <a:tailEnd type="arrow" w="med" len="sm"/>
          </a:ln>
        </p:spPr>
        <p:style>
          <a:lnRef idx="2">
            <a:schemeClr val="accent1"/>
          </a:lnRef>
          <a:fillRef idx="0">
            <a:schemeClr val="accent1"/>
          </a:fillRef>
          <a:effectRef idx="1">
            <a:schemeClr val="accent1"/>
          </a:effectRef>
          <a:fontRef idx="minor">
            <a:schemeClr val="tx1"/>
          </a:fontRef>
        </p:style>
      </p:cxnSp>
      <p:sp>
        <p:nvSpPr>
          <p:cNvPr id="15" name="角丸四角形 14">
            <a:extLst>
              <a:ext uri="{FF2B5EF4-FFF2-40B4-BE49-F238E27FC236}">
                <a16:creationId xmlns:a16="http://schemas.microsoft.com/office/drawing/2014/main" id="{FDB4C412-375A-9845-3D3C-69A1256009BB}"/>
              </a:ext>
            </a:extLst>
          </p:cNvPr>
          <p:cNvSpPr/>
          <p:nvPr/>
        </p:nvSpPr>
        <p:spPr>
          <a:xfrm>
            <a:off x="442912" y="2168525"/>
            <a:ext cx="4200225" cy="491153"/>
          </a:xfrm>
          <a:prstGeom prst="roundRect">
            <a:avLst>
              <a:gd name="adj" fmla="val 50000"/>
            </a:avLst>
          </a:prstGeom>
          <a:solidFill>
            <a:schemeClr val="tx1">
              <a:lumMod val="75000"/>
              <a:lumOff val="2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kumimoji="1" lang="ja-JP" altLang="en-US" sz="1600" b="1">
                <a:solidFill>
                  <a:schemeClr val="bg1"/>
                </a:solidFill>
                <a:latin typeface="Montserrat SemiBold" pitchFamily="2" charset="0"/>
                <a:ea typeface="Yu Gothic" panose="020B0400000000000000" pitchFamily="34" charset="-128"/>
              </a:rPr>
              <a:t>従来のフロー</a:t>
            </a:r>
          </a:p>
        </p:txBody>
      </p:sp>
      <p:sp>
        <p:nvSpPr>
          <p:cNvPr id="16" name="角丸四角形 15">
            <a:extLst>
              <a:ext uri="{FF2B5EF4-FFF2-40B4-BE49-F238E27FC236}">
                <a16:creationId xmlns:a16="http://schemas.microsoft.com/office/drawing/2014/main" id="{3B8D7580-F428-4174-B228-C8616611687F}"/>
              </a:ext>
            </a:extLst>
          </p:cNvPr>
          <p:cNvSpPr/>
          <p:nvPr/>
        </p:nvSpPr>
        <p:spPr>
          <a:xfrm>
            <a:off x="442912" y="3671323"/>
            <a:ext cx="4200225" cy="491153"/>
          </a:xfrm>
          <a:prstGeom prst="roundRect">
            <a:avLst>
              <a:gd name="adj" fmla="val 50000"/>
            </a:avLst>
          </a:prstGeom>
          <a:solidFill>
            <a:schemeClr val="bg1"/>
          </a:solidFill>
          <a:ln w="12700">
            <a:solidFill>
              <a:schemeClr val="bg1">
                <a:lumMod val="8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ja-JP" altLang="en-US" sz="1600" b="1">
                <a:solidFill>
                  <a:schemeClr val="tx1">
                    <a:lumMod val="75000"/>
                    <a:lumOff val="25000"/>
                  </a:schemeClr>
                </a:solidFill>
                <a:latin typeface="Montserrat SemiBold" pitchFamily="2" charset="0"/>
                <a:ea typeface="Yu Gothic" panose="020B0400000000000000" pitchFamily="34" charset="-128"/>
              </a:rPr>
              <a:t>フロー</a:t>
            </a:r>
            <a:r>
              <a:rPr lang="en-US" altLang="ja-JP" sz="1600" b="1" dirty="0">
                <a:solidFill>
                  <a:schemeClr val="tx1">
                    <a:lumMod val="75000"/>
                    <a:lumOff val="25000"/>
                  </a:schemeClr>
                </a:solidFill>
                <a:latin typeface="Montserrat SemiBold" pitchFamily="2" charset="0"/>
                <a:ea typeface="Yu Gothic" panose="020B0400000000000000" pitchFamily="34" charset="-128"/>
              </a:rPr>
              <a:t>②</a:t>
            </a:r>
            <a:endParaRPr lang="ja-JP" altLang="en-US" sz="1600" b="1">
              <a:solidFill>
                <a:schemeClr val="tx1">
                  <a:lumMod val="75000"/>
                  <a:lumOff val="25000"/>
                </a:schemeClr>
              </a:solidFill>
              <a:latin typeface="Montserrat SemiBold" pitchFamily="2" charset="0"/>
              <a:ea typeface="Yu Gothic" panose="020B0400000000000000" pitchFamily="34" charset="-128"/>
            </a:endParaRPr>
          </a:p>
        </p:txBody>
      </p:sp>
      <p:sp>
        <p:nvSpPr>
          <p:cNvPr id="17" name="角丸四角形 16">
            <a:extLst>
              <a:ext uri="{FF2B5EF4-FFF2-40B4-BE49-F238E27FC236}">
                <a16:creationId xmlns:a16="http://schemas.microsoft.com/office/drawing/2014/main" id="{A913BFC0-33FA-0AA9-2922-45F0CF421256}"/>
              </a:ext>
            </a:extLst>
          </p:cNvPr>
          <p:cNvSpPr/>
          <p:nvPr/>
        </p:nvSpPr>
        <p:spPr>
          <a:xfrm>
            <a:off x="442912" y="4422723"/>
            <a:ext cx="4200225" cy="491153"/>
          </a:xfrm>
          <a:prstGeom prst="roundRect">
            <a:avLst>
              <a:gd name="adj" fmla="val 50000"/>
            </a:avLst>
          </a:prstGeom>
          <a:solidFill>
            <a:schemeClr val="bg1"/>
          </a:solidFill>
          <a:ln w="12700">
            <a:solidFill>
              <a:schemeClr val="bg1">
                <a:lumMod val="8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ja-JP" altLang="en-US" sz="1600" b="1">
                <a:solidFill>
                  <a:schemeClr val="tx1">
                    <a:lumMod val="75000"/>
                    <a:lumOff val="25000"/>
                  </a:schemeClr>
                </a:solidFill>
                <a:latin typeface="Montserrat SemiBold" pitchFamily="2" charset="0"/>
                <a:ea typeface="Yu Gothic" panose="020B0400000000000000" pitchFamily="34" charset="-128"/>
              </a:rPr>
              <a:t>フロー</a:t>
            </a:r>
            <a:r>
              <a:rPr lang="en-US" altLang="ja-JP" sz="1600" b="1" dirty="0">
                <a:solidFill>
                  <a:schemeClr val="tx1">
                    <a:lumMod val="75000"/>
                    <a:lumOff val="25000"/>
                  </a:schemeClr>
                </a:solidFill>
                <a:latin typeface="Montserrat SemiBold" pitchFamily="2" charset="0"/>
                <a:ea typeface="Yu Gothic" panose="020B0400000000000000" pitchFamily="34" charset="-128"/>
              </a:rPr>
              <a:t>③</a:t>
            </a:r>
            <a:endParaRPr lang="ja-JP" altLang="en-US" sz="1600" b="1">
              <a:solidFill>
                <a:schemeClr val="tx1">
                  <a:lumMod val="75000"/>
                  <a:lumOff val="25000"/>
                </a:schemeClr>
              </a:solidFill>
              <a:latin typeface="Montserrat SemiBold" pitchFamily="2" charset="0"/>
              <a:ea typeface="Yu Gothic" panose="020B0400000000000000" pitchFamily="34" charset="-128"/>
            </a:endParaRPr>
          </a:p>
        </p:txBody>
      </p:sp>
      <p:sp>
        <p:nvSpPr>
          <p:cNvPr id="18" name="角丸四角形 17">
            <a:extLst>
              <a:ext uri="{FF2B5EF4-FFF2-40B4-BE49-F238E27FC236}">
                <a16:creationId xmlns:a16="http://schemas.microsoft.com/office/drawing/2014/main" id="{B70BCBCF-825D-9FBF-D0B1-85637D815B9C}"/>
              </a:ext>
            </a:extLst>
          </p:cNvPr>
          <p:cNvSpPr/>
          <p:nvPr/>
        </p:nvSpPr>
        <p:spPr>
          <a:xfrm>
            <a:off x="442912" y="5174122"/>
            <a:ext cx="4200225" cy="491153"/>
          </a:xfrm>
          <a:prstGeom prst="roundRect">
            <a:avLst>
              <a:gd name="adj" fmla="val 50000"/>
            </a:avLst>
          </a:prstGeom>
          <a:solidFill>
            <a:schemeClr val="bg1"/>
          </a:solidFill>
          <a:ln w="12700">
            <a:solidFill>
              <a:schemeClr val="bg1">
                <a:lumMod val="8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ja-JP" altLang="en-US" sz="1600" b="1">
                <a:solidFill>
                  <a:schemeClr val="tx1">
                    <a:lumMod val="75000"/>
                    <a:lumOff val="25000"/>
                  </a:schemeClr>
                </a:solidFill>
                <a:latin typeface="Montserrat SemiBold" pitchFamily="2" charset="0"/>
                <a:ea typeface="Yu Gothic" panose="020B0400000000000000" pitchFamily="34" charset="-128"/>
              </a:rPr>
              <a:t>フロー</a:t>
            </a:r>
            <a:r>
              <a:rPr lang="en-US" altLang="ja-JP" sz="1600" b="1" dirty="0">
                <a:solidFill>
                  <a:schemeClr val="tx1">
                    <a:lumMod val="75000"/>
                    <a:lumOff val="25000"/>
                  </a:schemeClr>
                </a:solidFill>
                <a:latin typeface="Montserrat SemiBold" pitchFamily="2" charset="0"/>
                <a:ea typeface="Yu Gothic" panose="020B0400000000000000" pitchFamily="34" charset="-128"/>
              </a:rPr>
              <a:t>④</a:t>
            </a:r>
            <a:endParaRPr lang="ja-JP" altLang="en-US" sz="1600" b="1">
              <a:solidFill>
                <a:schemeClr val="tx1">
                  <a:lumMod val="75000"/>
                  <a:lumOff val="25000"/>
                </a:schemeClr>
              </a:solidFill>
              <a:latin typeface="Montserrat SemiBold" pitchFamily="2" charset="0"/>
              <a:ea typeface="Yu Gothic" panose="020B0400000000000000" pitchFamily="34" charset="-128"/>
            </a:endParaRPr>
          </a:p>
        </p:txBody>
      </p:sp>
      <p:sp>
        <p:nvSpPr>
          <p:cNvPr id="19" name="角丸四角形 18">
            <a:extLst>
              <a:ext uri="{FF2B5EF4-FFF2-40B4-BE49-F238E27FC236}">
                <a16:creationId xmlns:a16="http://schemas.microsoft.com/office/drawing/2014/main" id="{37F42DDF-9B71-B100-EF63-402EB1E3B6A5}"/>
              </a:ext>
            </a:extLst>
          </p:cNvPr>
          <p:cNvSpPr/>
          <p:nvPr/>
        </p:nvSpPr>
        <p:spPr>
          <a:xfrm>
            <a:off x="442912" y="2919924"/>
            <a:ext cx="4200225" cy="491153"/>
          </a:xfrm>
          <a:prstGeom prst="roundRect">
            <a:avLst>
              <a:gd name="adj" fmla="val 50000"/>
            </a:avLst>
          </a:prstGeom>
          <a:solidFill>
            <a:schemeClr val="bg1"/>
          </a:solidFill>
          <a:ln w="12700">
            <a:solidFill>
              <a:schemeClr val="bg1">
                <a:lumMod val="8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kumimoji="1" lang="ja-JP" altLang="en-US" sz="1600" b="1">
                <a:solidFill>
                  <a:schemeClr val="tx1">
                    <a:lumMod val="75000"/>
                    <a:lumOff val="25000"/>
                  </a:schemeClr>
                </a:solidFill>
                <a:latin typeface="Montserrat SemiBold" pitchFamily="2" charset="0"/>
                <a:ea typeface="Yu Gothic" panose="020B0400000000000000" pitchFamily="34" charset="-128"/>
              </a:rPr>
              <a:t>フロー</a:t>
            </a:r>
            <a:r>
              <a:rPr kumimoji="1" lang="en-US" altLang="ja-JP" sz="1600" b="1" dirty="0">
                <a:solidFill>
                  <a:schemeClr val="tx1">
                    <a:lumMod val="75000"/>
                    <a:lumOff val="25000"/>
                  </a:schemeClr>
                </a:solidFill>
                <a:latin typeface="Montserrat SemiBold" pitchFamily="2" charset="0"/>
                <a:ea typeface="Yu Gothic" panose="020B0400000000000000" pitchFamily="34" charset="-128"/>
              </a:rPr>
              <a:t>①</a:t>
            </a:r>
            <a:endParaRPr kumimoji="1" lang="ja-JP" altLang="en-US" sz="1600" b="1">
              <a:solidFill>
                <a:schemeClr val="tx1">
                  <a:lumMod val="75000"/>
                  <a:lumOff val="25000"/>
                </a:schemeClr>
              </a:solidFill>
              <a:latin typeface="Montserrat SemiBold" pitchFamily="2" charset="0"/>
              <a:ea typeface="Yu Gothic" panose="020B0400000000000000" pitchFamily="34" charset="-128"/>
            </a:endParaRPr>
          </a:p>
        </p:txBody>
      </p:sp>
      <p:grpSp>
        <p:nvGrpSpPr>
          <p:cNvPr id="20" name="グループ化 19">
            <a:extLst>
              <a:ext uri="{FF2B5EF4-FFF2-40B4-BE49-F238E27FC236}">
                <a16:creationId xmlns:a16="http://schemas.microsoft.com/office/drawing/2014/main" id="{D3A0DEB9-50C9-7B8E-0633-901864563AB3}"/>
              </a:ext>
            </a:extLst>
          </p:cNvPr>
          <p:cNvGrpSpPr/>
          <p:nvPr/>
        </p:nvGrpSpPr>
        <p:grpSpPr>
          <a:xfrm rot="16200000">
            <a:off x="5007091" y="4124671"/>
            <a:ext cx="285206" cy="335859"/>
            <a:chOff x="5235627" y="2742425"/>
            <a:chExt cx="163860" cy="229395"/>
          </a:xfrm>
        </p:grpSpPr>
        <p:sp>
          <p:nvSpPr>
            <p:cNvPr id="21" name="三角形 20">
              <a:extLst>
                <a:ext uri="{FF2B5EF4-FFF2-40B4-BE49-F238E27FC236}">
                  <a16:creationId xmlns:a16="http://schemas.microsoft.com/office/drawing/2014/main" id="{070B3EE8-2F92-9F61-99BD-0EBB7428FD8E}"/>
                </a:ext>
              </a:extLst>
            </p:cNvPr>
            <p:cNvSpPr/>
            <p:nvPr/>
          </p:nvSpPr>
          <p:spPr>
            <a:xfrm flipV="1">
              <a:off x="5235627" y="2742425"/>
              <a:ext cx="163860" cy="84181"/>
            </a:xfrm>
            <a:prstGeom prst="triangle">
              <a:avLst/>
            </a:prstGeom>
            <a:solidFill>
              <a:schemeClr val="bg1">
                <a:lumMod val="8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ja-JP" altLang="en-US" sz="1400" b="1">
                <a:solidFill>
                  <a:schemeClr val="bg1"/>
                </a:solidFill>
                <a:latin typeface="Montserrat SemiBold" pitchFamily="2" charset="0"/>
                <a:ea typeface="Yu Gothic" panose="020B0400000000000000" pitchFamily="34" charset="-128"/>
              </a:endParaRPr>
            </a:p>
          </p:txBody>
        </p:sp>
        <p:sp>
          <p:nvSpPr>
            <p:cNvPr id="22" name="三角形 21">
              <a:extLst>
                <a:ext uri="{FF2B5EF4-FFF2-40B4-BE49-F238E27FC236}">
                  <a16:creationId xmlns:a16="http://schemas.microsoft.com/office/drawing/2014/main" id="{3ECCCB2A-5A09-3A93-95E4-07639A3F3AAD}"/>
                </a:ext>
              </a:extLst>
            </p:cNvPr>
            <p:cNvSpPr/>
            <p:nvPr/>
          </p:nvSpPr>
          <p:spPr>
            <a:xfrm flipV="1">
              <a:off x="5235627" y="2887639"/>
              <a:ext cx="163860" cy="84181"/>
            </a:xfrm>
            <a:prstGeom prst="triangle">
              <a:avLst/>
            </a:prstGeom>
            <a:solidFill>
              <a:schemeClr val="bg1">
                <a:lumMod val="7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ja-JP" altLang="en-US" sz="1400" b="1">
                <a:solidFill>
                  <a:schemeClr val="bg1"/>
                </a:solidFill>
                <a:latin typeface="Montserrat SemiBold" pitchFamily="2" charset="0"/>
                <a:ea typeface="Yu Gothic" panose="020B0400000000000000" pitchFamily="34" charset="-128"/>
              </a:endParaRPr>
            </a:p>
          </p:txBody>
        </p:sp>
      </p:grpSp>
      <p:sp>
        <p:nvSpPr>
          <p:cNvPr id="24" name="角丸四角形 23">
            <a:extLst>
              <a:ext uri="{FF2B5EF4-FFF2-40B4-BE49-F238E27FC236}">
                <a16:creationId xmlns:a16="http://schemas.microsoft.com/office/drawing/2014/main" id="{63294CF7-2096-8323-164B-8AB4D0A7AA90}"/>
              </a:ext>
            </a:extLst>
          </p:cNvPr>
          <p:cNvSpPr/>
          <p:nvPr/>
        </p:nvSpPr>
        <p:spPr>
          <a:xfrm>
            <a:off x="5656251" y="5925521"/>
            <a:ext cx="4200225" cy="491153"/>
          </a:xfrm>
          <a:prstGeom prst="roundRect">
            <a:avLst>
              <a:gd name="adj" fmla="val 50000"/>
            </a:avLst>
          </a:prstGeom>
          <a:solidFill>
            <a:schemeClr val="bg1"/>
          </a:solidFill>
          <a:ln w="12700">
            <a:solidFill>
              <a:schemeClr val="tx1">
                <a:lumMod val="75000"/>
                <a:lumOff val="2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kumimoji="1" lang="ja-JP" altLang="en-US" sz="1600" b="1">
                <a:solidFill>
                  <a:schemeClr val="tx1">
                    <a:lumMod val="75000"/>
                    <a:lumOff val="25000"/>
                  </a:schemeClr>
                </a:solidFill>
                <a:latin typeface="Montserrat SemiBold" pitchFamily="2" charset="0"/>
                <a:ea typeface="Yu Gothic" panose="020B0400000000000000" pitchFamily="34" charset="-128"/>
              </a:rPr>
              <a:t>当日</a:t>
            </a:r>
          </a:p>
        </p:txBody>
      </p:sp>
      <p:cxnSp>
        <p:nvCxnSpPr>
          <p:cNvPr id="26" name="直線矢印コネクタ 25">
            <a:extLst>
              <a:ext uri="{FF2B5EF4-FFF2-40B4-BE49-F238E27FC236}">
                <a16:creationId xmlns:a16="http://schemas.microsoft.com/office/drawing/2014/main" id="{ED7E3C3E-60B3-5115-6BA3-9E860AB48F4E}"/>
              </a:ext>
            </a:extLst>
          </p:cNvPr>
          <p:cNvCxnSpPr>
            <a:cxnSpLocks/>
          </p:cNvCxnSpPr>
          <p:nvPr/>
        </p:nvCxnSpPr>
        <p:spPr>
          <a:xfrm>
            <a:off x="7756364" y="3408818"/>
            <a:ext cx="0" cy="224587"/>
          </a:xfrm>
          <a:prstGeom prst="straightConnector1">
            <a:avLst/>
          </a:prstGeom>
          <a:ln>
            <a:solidFill>
              <a:schemeClr val="bg1">
                <a:lumMod val="75000"/>
              </a:schemeClr>
            </a:solidFill>
            <a:tailEnd type="arrow" w="med" len="sm"/>
          </a:ln>
        </p:spPr>
        <p:style>
          <a:lnRef idx="2">
            <a:schemeClr val="accent1"/>
          </a:lnRef>
          <a:fillRef idx="0">
            <a:schemeClr val="accent1"/>
          </a:fillRef>
          <a:effectRef idx="1">
            <a:schemeClr val="accent1"/>
          </a:effectRef>
          <a:fontRef idx="minor">
            <a:schemeClr val="tx1"/>
          </a:fontRef>
        </p:style>
      </p:cxnSp>
      <p:cxnSp>
        <p:nvCxnSpPr>
          <p:cNvPr id="27" name="直線矢印コネクタ 26">
            <a:extLst>
              <a:ext uri="{FF2B5EF4-FFF2-40B4-BE49-F238E27FC236}">
                <a16:creationId xmlns:a16="http://schemas.microsoft.com/office/drawing/2014/main" id="{F1A5E227-7903-110C-41D2-6A78EAC9B38F}"/>
              </a:ext>
            </a:extLst>
          </p:cNvPr>
          <p:cNvCxnSpPr>
            <a:cxnSpLocks/>
          </p:cNvCxnSpPr>
          <p:nvPr/>
        </p:nvCxnSpPr>
        <p:spPr>
          <a:xfrm>
            <a:off x="7756364" y="4157959"/>
            <a:ext cx="0" cy="224587"/>
          </a:xfrm>
          <a:prstGeom prst="straightConnector1">
            <a:avLst/>
          </a:prstGeom>
          <a:ln>
            <a:solidFill>
              <a:schemeClr val="bg1">
                <a:lumMod val="75000"/>
              </a:schemeClr>
            </a:solidFill>
            <a:tailEnd type="arrow" w="med" len="sm"/>
          </a:ln>
        </p:spPr>
        <p:style>
          <a:lnRef idx="2">
            <a:schemeClr val="accent1"/>
          </a:lnRef>
          <a:fillRef idx="0">
            <a:schemeClr val="accent1"/>
          </a:fillRef>
          <a:effectRef idx="1">
            <a:schemeClr val="accent1"/>
          </a:effectRef>
          <a:fontRef idx="minor">
            <a:schemeClr val="tx1"/>
          </a:fontRef>
        </p:style>
      </p:cxnSp>
      <p:cxnSp>
        <p:nvCxnSpPr>
          <p:cNvPr id="28" name="直線矢印コネクタ 27">
            <a:extLst>
              <a:ext uri="{FF2B5EF4-FFF2-40B4-BE49-F238E27FC236}">
                <a16:creationId xmlns:a16="http://schemas.microsoft.com/office/drawing/2014/main" id="{C68E3AD5-D3CC-5F34-817D-A041044FC45C}"/>
              </a:ext>
            </a:extLst>
          </p:cNvPr>
          <p:cNvCxnSpPr>
            <a:cxnSpLocks/>
          </p:cNvCxnSpPr>
          <p:nvPr/>
        </p:nvCxnSpPr>
        <p:spPr>
          <a:xfrm>
            <a:off x="7756364" y="4907099"/>
            <a:ext cx="0" cy="224587"/>
          </a:xfrm>
          <a:prstGeom prst="straightConnector1">
            <a:avLst/>
          </a:prstGeom>
          <a:ln>
            <a:solidFill>
              <a:schemeClr val="bg1">
                <a:lumMod val="75000"/>
              </a:schemeClr>
            </a:solidFill>
            <a:tailEnd type="arrow" w="med" len="sm"/>
          </a:ln>
        </p:spPr>
        <p:style>
          <a:lnRef idx="2">
            <a:schemeClr val="accent1"/>
          </a:lnRef>
          <a:fillRef idx="0">
            <a:schemeClr val="accent1"/>
          </a:fillRef>
          <a:effectRef idx="1">
            <a:schemeClr val="accent1"/>
          </a:effectRef>
          <a:fontRef idx="minor">
            <a:schemeClr val="tx1"/>
          </a:fontRef>
        </p:style>
      </p:cxnSp>
      <p:cxnSp>
        <p:nvCxnSpPr>
          <p:cNvPr id="29" name="直線矢印コネクタ 28">
            <a:extLst>
              <a:ext uri="{FF2B5EF4-FFF2-40B4-BE49-F238E27FC236}">
                <a16:creationId xmlns:a16="http://schemas.microsoft.com/office/drawing/2014/main" id="{B915E450-4364-DBC1-8566-8925DE5A7B22}"/>
              </a:ext>
            </a:extLst>
          </p:cNvPr>
          <p:cNvCxnSpPr>
            <a:cxnSpLocks/>
          </p:cNvCxnSpPr>
          <p:nvPr/>
        </p:nvCxnSpPr>
        <p:spPr>
          <a:xfrm>
            <a:off x="7756364" y="5665275"/>
            <a:ext cx="0" cy="224587"/>
          </a:xfrm>
          <a:prstGeom prst="straightConnector1">
            <a:avLst/>
          </a:prstGeom>
          <a:ln>
            <a:solidFill>
              <a:schemeClr val="bg1">
                <a:lumMod val="75000"/>
              </a:schemeClr>
            </a:solidFill>
            <a:tailEnd type="arrow" w="med" len="sm"/>
          </a:ln>
        </p:spPr>
        <p:style>
          <a:lnRef idx="2">
            <a:schemeClr val="accent1"/>
          </a:lnRef>
          <a:fillRef idx="0">
            <a:schemeClr val="accent1"/>
          </a:fillRef>
          <a:effectRef idx="1">
            <a:schemeClr val="accent1"/>
          </a:effectRef>
          <a:fontRef idx="minor">
            <a:schemeClr val="tx1"/>
          </a:fontRef>
        </p:style>
      </p:cxnSp>
      <p:sp>
        <p:nvSpPr>
          <p:cNvPr id="30" name="角丸四角形 29">
            <a:extLst>
              <a:ext uri="{FF2B5EF4-FFF2-40B4-BE49-F238E27FC236}">
                <a16:creationId xmlns:a16="http://schemas.microsoft.com/office/drawing/2014/main" id="{4322C9DC-8B26-0FF0-168F-E90B03DB8F22}"/>
              </a:ext>
            </a:extLst>
          </p:cNvPr>
          <p:cNvSpPr/>
          <p:nvPr/>
        </p:nvSpPr>
        <p:spPr>
          <a:xfrm>
            <a:off x="5656251" y="2168525"/>
            <a:ext cx="4200225" cy="491153"/>
          </a:xfrm>
          <a:prstGeom prst="roundRect">
            <a:avLst>
              <a:gd name="adj" fmla="val 50000"/>
            </a:avLst>
          </a:prstGeom>
          <a:solidFill>
            <a:srgbClr val="1A96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kumimoji="1" lang="ja-JP" altLang="en-US" sz="1600" b="1">
                <a:solidFill>
                  <a:schemeClr val="bg1"/>
                </a:solidFill>
                <a:latin typeface="Montserrat SemiBold" pitchFamily="2" charset="0"/>
                <a:ea typeface="Yu Gothic" panose="020B0400000000000000" pitchFamily="34" charset="-128"/>
              </a:rPr>
              <a:t>導入後のフロー</a:t>
            </a:r>
          </a:p>
        </p:txBody>
      </p:sp>
      <p:sp>
        <p:nvSpPr>
          <p:cNvPr id="31" name="角丸四角形 30">
            <a:extLst>
              <a:ext uri="{FF2B5EF4-FFF2-40B4-BE49-F238E27FC236}">
                <a16:creationId xmlns:a16="http://schemas.microsoft.com/office/drawing/2014/main" id="{3946BE2B-EF56-D727-1301-B59446F297A4}"/>
              </a:ext>
            </a:extLst>
          </p:cNvPr>
          <p:cNvSpPr/>
          <p:nvPr/>
        </p:nvSpPr>
        <p:spPr>
          <a:xfrm>
            <a:off x="5656251" y="3671323"/>
            <a:ext cx="4200225" cy="491153"/>
          </a:xfrm>
          <a:prstGeom prst="roundRect">
            <a:avLst>
              <a:gd name="adj" fmla="val 50000"/>
            </a:avLst>
          </a:prstGeom>
          <a:noFill/>
          <a:ln w="12700">
            <a:solidFill>
              <a:schemeClr val="bg1">
                <a:lumMod val="75000"/>
              </a:schemeClr>
            </a:solidFill>
            <a:prstDash val="sysDot"/>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ja-JP" altLang="en-US" sz="1600" b="1">
                <a:solidFill>
                  <a:schemeClr val="bg1">
                    <a:lumMod val="75000"/>
                  </a:schemeClr>
                </a:solidFill>
                <a:latin typeface="Montserrat SemiBold" pitchFamily="2" charset="0"/>
                <a:ea typeface="Yu Gothic" panose="020B0400000000000000" pitchFamily="34" charset="-128"/>
              </a:rPr>
              <a:t>フロー</a:t>
            </a:r>
            <a:r>
              <a:rPr lang="en-US" altLang="ja-JP" sz="1600" b="1" dirty="0">
                <a:solidFill>
                  <a:schemeClr val="bg1">
                    <a:lumMod val="75000"/>
                  </a:schemeClr>
                </a:solidFill>
                <a:latin typeface="Montserrat SemiBold" pitchFamily="2" charset="0"/>
                <a:ea typeface="Yu Gothic" panose="020B0400000000000000" pitchFamily="34" charset="-128"/>
              </a:rPr>
              <a:t>②</a:t>
            </a:r>
            <a:endParaRPr lang="ja-JP" altLang="en-US" sz="1600" b="1">
              <a:solidFill>
                <a:schemeClr val="bg1">
                  <a:lumMod val="75000"/>
                </a:schemeClr>
              </a:solidFill>
              <a:latin typeface="Montserrat SemiBold" pitchFamily="2" charset="0"/>
              <a:ea typeface="Yu Gothic" panose="020B0400000000000000" pitchFamily="34" charset="-128"/>
            </a:endParaRPr>
          </a:p>
        </p:txBody>
      </p:sp>
      <p:sp>
        <p:nvSpPr>
          <p:cNvPr id="32" name="角丸四角形 31">
            <a:extLst>
              <a:ext uri="{FF2B5EF4-FFF2-40B4-BE49-F238E27FC236}">
                <a16:creationId xmlns:a16="http://schemas.microsoft.com/office/drawing/2014/main" id="{4D90C1CF-7CE9-996D-DA7E-E6C63E2D3CF1}"/>
              </a:ext>
            </a:extLst>
          </p:cNvPr>
          <p:cNvSpPr/>
          <p:nvPr/>
        </p:nvSpPr>
        <p:spPr>
          <a:xfrm>
            <a:off x="5656251" y="4422723"/>
            <a:ext cx="4200225" cy="491153"/>
          </a:xfrm>
          <a:prstGeom prst="roundRect">
            <a:avLst>
              <a:gd name="adj" fmla="val 50000"/>
            </a:avLst>
          </a:prstGeom>
          <a:noFill/>
          <a:ln w="12700">
            <a:solidFill>
              <a:schemeClr val="bg1">
                <a:lumMod val="75000"/>
              </a:schemeClr>
            </a:solidFill>
            <a:prstDash val="sysDot"/>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ja-JP" altLang="en-US" sz="1600" b="1">
                <a:solidFill>
                  <a:schemeClr val="bg1">
                    <a:lumMod val="75000"/>
                  </a:schemeClr>
                </a:solidFill>
                <a:latin typeface="Montserrat SemiBold" pitchFamily="2" charset="0"/>
                <a:ea typeface="Yu Gothic" panose="020B0400000000000000" pitchFamily="34" charset="-128"/>
              </a:rPr>
              <a:t>フロー</a:t>
            </a:r>
            <a:r>
              <a:rPr lang="en-US" altLang="ja-JP" sz="1600" b="1" dirty="0">
                <a:solidFill>
                  <a:schemeClr val="bg1">
                    <a:lumMod val="75000"/>
                  </a:schemeClr>
                </a:solidFill>
                <a:latin typeface="Montserrat SemiBold" pitchFamily="2" charset="0"/>
                <a:ea typeface="Yu Gothic" panose="020B0400000000000000" pitchFamily="34" charset="-128"/>
              </a:rPr>
              <a:t>③</a:t>
            </a:r>
            <a:endParaRPr lang="ja-JP" altLang="en-US" sz="1600" b="1">
              <a:solidFill>
                <a:schemeClr val="bg1">
                  <a:lumMod val="75000"/>
                </a:schemeClr>
              </a:solidFill>
              <a:latin typeface="Montserrat SemiBold" pitchFamily="2" charset="0"/>
              <a:ea typeface="Yu Gothic" panose="020B0400000000000000" pitchFamily="34" charset="-128"/>
            </a:endParaRPr>
          </a:p>
        </p:txBody>
      </p:sp>
      <p:sp>
        <p:nvSpPr>
          <p:cNvPr id="33" name="角丸四角形 32">
            <a:extLst>
              <a:ext uri="{FF2B5EF4-FFF2-40B4-BE49-F238E27FC236}">
                <a16:creationId xmlns:a16="http://schemas.microsoft.com/office/drawing/2014/main" id="{C7D5540C-A1BD-E0A3-36D2-6D565EB52024}"/>
              </a:ext>
            </a:extLst>
          </p:cNvPr>
          <p:cNvSpPr/>
          <p:nvPr/>
        </p:nvSpPr>
        <p:spPr>
          <a:xfrm>
            <a:off x="5656251" y="5174122"/>
            <a:ext cx="4200225" cy="491153"/>
          </a:xfrm>
          <a:prstGeom prst="roundRect">
            <a:avLst>
              <a:gd name="adj" fmla="val 50000"/>
            </a:avLst>
          </a:prstGeom>
          <a:noFill/>
          <a:ln w="12700">
            <a:solidFill>
              <a:schemeClr val="bg1">
                <a:lumMod val="75000"/>
              </a:schemeClr>
            </a:solidFill>
            <a:prstDash val="sysDot"/>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ja-JP" altLang="en-US" sz="1600" b="1">
                <a:solidFill>
                  <a:schemeClr val="bg1">
                    <a:lumMod val="75000"/>
                  </a:schemeClr>
                </a:solidFill>
                <a:latin typeface="Montserrat SemiBold" pitchFamily="2" charset="0"/>
                <a:ea typeface="Yu Gothic" panose="020B0400000000000000" pitchFamily="34" charset="-128"/>
              </a:rPr>
              <a:t>フロー</a:t>
            </a:r>
            <a:r>
              <a:rPr lang="en-US" altLang="ja-JP" sz="1600" b="1" dirty="0">
                <a:solidFill>
                  <a:schemeClr val="bg1">
                    <a:lumMod val="75000"/>
                  </a:schemeClr>
                </a:solidFill>
                <a:latin typeface="Montserrat SemiBold" pitchFamily="2" charset="0"/>
                <a:ea typeface="Yu Gothic" panose="020B0400000000000000" pitchFamily="34" charset="-128"/>
              </a:rPr>
              <a:t>④</a:t>
            </a:r>
            <a:endParaRPr lang="ja-JP" altLang="en-US" sz="1600" b="1">
              <a:solidFill>
                <a:schemeClr val="bg1">
                  <a:lumMod val="75000"/>
                </a:schemeClr>
              </a:solidFill>
              <a:latin typeface="Montserrat SemiBold" pitchFamily="2" charset="0"/>
              <a:ea typeface="Yu Gothic" panose="020B0400000000000000" pitchFamily="34" charset="-128"/>
            </a:endParaRPr>
          </a:p>
        </p:txBody>
      </p:sp>
      <p:sp>
        <p:nvSpPr>
          <p:cNvPr id="34" name="角丸四角形 33">
            <a:extLst>
              <a:ext uri="{FF2B5EF4-FFF2-40B4-BE49-F238E27FC236}">
                <a16:creationId xmlns:a16="http://schemas.microsoft.com/office/drawing/2014/main" id="{D754B210-4761-164F-04FA-F77BBFD7845F}"/>
              </a:ext>
            </a:extLst>
          </p:cNvPr>
          <p:cNvSpPr/>
          <p:nvPr/>
        </p:nvSpPr>
        <p:spPr>
          <a:xfrm>
            <a:off x="5656251" y="2919924"/>
            <a:ext cx="4200225" cy="491153"/>
          </a:xfrm>
          <a:prstGeom prst="roundRect">
            <a:avLst>
              <a:gd name="adj" fmla="val 50000"/>
            </a:avLst>
          </a:prstGeom>
          <a:solidFill>
            <a:schemeClr val="bg1"/>
          </a:solidFill>
          <a:ln w="12700">
            <a:solidFill>
              <a:schemeClr val="bg1">
                <a:lumMod val="8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ja-JP" altLang="en-US" sz="1600" b="1">
                <a:solidFill>
                  <a:schemeClr val="tx1">
                    <a:lumMod val="75000"/>
                    <a:lumOff val="25000"/>
                  </a:schemeClr>
                </a:solidFill>
                <a:latin typeface="Montserrat SemiBold" pitchFamily="2" charset="0"/>
                <a:ea typeface="Yu Gothic" panose="020B0400000000000000" pitchFamily="34" charset="-128"/>
              </a:rPr>
              <a:t>フロー</a:t>
            </a:r>
            <a:r>
              <a:rPr lang="en-US" altLang="ja-JP" sz="1600" b="1" dirty="0">
                <a:solidFill>
                  <a:schemeClr val="tx1">
                    <a:lumMod val="75000"/>
                    <a:lumOff val="25000"/>
                  </a:schemeClr>
                </a:solidFill>
                <a:latin typeface="Montserrat SemiBold" pitchFamily="2" charset="0"/>
                <a:ea typeface="Yu Gothic" panose="020B0400000000000000" pitchFamily="34" charset="-128"/>
              </a:rPr>
              <a:t>①</a:t>
            </a:r>
            <a:endParaRPr lang="ja-JP" altLang="en-US" sz="1600" b="1">
              <a:solidFill>
                <a:schemeClr val="tx1">
                  <a:lumMod val="75000"/>
                  <a:lumOff val="25000"/>
                </a:schemeClr>
              </a:solidFill>
              <a:latin typeface="Montserrat SemiBold" pitchFamily="2" charset="0"/>
              <a:ea typeface="Yu Gothic" panose="020B0400000000000000" pitchFamily="34" charset="-128"/>
            </a:endParaRPr>
          </a:p>
        </p:txBody>
      </p:sp>
      <p:grpSp>
        <p:nvGrpSpPr>
          <p:cNvPr id="42" name="グループ化 41">
            <a:extLst>
              <a:ext uri="{FF2B5EF4-FFF2-40B4-BE49-F238E27FC236}">
                <a16:creationId xmlns:a16="http://schemas.microsoft.com/office/drawing/2014/main" id="{80E77EBE-662D-7E46-4DA9-B6A513FFA08A}"/>
              </a:ext>
            </a:extLst>
          </p:cNvPr>
          <p:cNvGrpSpPr/>
          <p:nvPr/>
        </p:nvGrpSpPr>
        <p:grpSpPr>
          <a:xfrm>
            <a:off x="10089232" y="3671323"/>
            <a:ext cx="1659855" cy="1993952"/>
            <a:chOff x="10089232" y="3181158"/>
            <a:chExt cx="1659855" cy="2541557"/>
          </a:xfrm>
        </p:grpSpPr>
        <p:grpSp>
          <p:nvGrpSpPr>
            <p:cNvPr id="35" name="グループ化 34">
              <a:extLst>
                <a:ext uri="{FF2B5EF4-FFF2-40B4-BE49-F238E27FC236}">
                  <a16:creationId xmlns:a16="http://schemas.microsoft.com/office/drawing/2014/main" id="{E918B80C-A78F-37C9-422D-CD09AFA1FF52}"/>
                </a:ext>
              </a:extLst>
            </p:cNvPr>
            <p:cNvGrpSpPr/>
            <p:nvPr/>
          </p:nvGrpSpPr>
          <p:grpSpPr>
            <a:xfrm>
              <a:off x="10195103" y="3181158"/>
              <a:ext cx="112644" cy="2541557"/>
              <a:chOff x="10352156" y="3181158"/>
              <a:chExt cx="112644" cy="2541557"/>
            </a:xfrm>
          </p:grpSpPr>
          <p:cxnSp>
            <p:nvCxnSpPr>
              <p:cNvPr id="36" name="直線コネクタ 35">
                <a:extLst>
                  <a:ext uri="{FF2B5EF4-FFF2-40B4-BE49-F238E27FC236}">
                    <a16:creationId xmlns:a16="http://schemas.microsoft.com/office/drawing/2014/main" id="{B1CB025E-391A-6C92-4643-59073CF68F0D}"/>
                  </a:ext>
                </a:extLst>
              </p:cNvPr>
              <p:cNvCxnSpPr>
                <a:cxnSpLocks/>
              </p:cNvCxnSpPr>
              <p:nvPr/>
            </p:nvCxnSpPr>
            <p:spPr>
              <a:xfrm>
                <a:off x="10464800" y="3181158"/>
                <a:ext cx="0" cy="2540252"/>
              </a:xfrm>
              <a:prstGeom prst="line">
                <a:avLst/>
              </a:prstGeom>
              <a:ln cap="rnd">
                <a:solidFill>
                  <a:schemeClr val="accent2"/>
                </a:solidFill>
              </a:ln>
            </p:spPr>
            <p:style>
              <a:lnRef idx="2">
                <a:schemeClr val="accent1"/>
              </a:lnRef>
              <a:fillRef idx="0">
                <a:schemeClr val="accent1"/>
              </a:fillRef>
              <a:effectRef idx="1">
                <a:schemeClr val="accent1"/>
              </a:effectRef>
              <a:fontRef idx="minor">
                <a:schemeClr val="tx1"/>
              </a:fontRef>
            </p:style>
          </p:cxnSp>
          <p:cxnSp>
            <p:nvCxnSpPr>
              <p:cNvPr id="37" name="直線コネクタ 36">
                <a:extLst>
                  <a:ext uri="{FF2B5EF4-FFF2-40B4-BE49-F238E27FC236}">
                    <a16:creationId xmlns:a16="http://schemas.microsoft.com/office/drawing/2014/main" id="{840A5739-6EF6-3E8B-29D5-B216D8CAF61C}"/>
                  </a:ext>
                </a:extLst>
              </p:cNvPr>
              <p:cNvCxnSpPr>
                <a:cxnSpLocks/>
              </p:cNvCxnSpPr>
              <p:nvPr/>
            </p:nvCxnSpPr>
            <p:spPr>
              <a:xfrm>
                <a:off x="10352156" y="3181158"/>
                <a:ext cx="112644" cy="0"/>
              </a:xfrm>
              <a:prstGeom prst="line">
                <a:avLst/>
              </a:prstGeom>
              <a:ln cap="rnd">
                <a:solidFill>
                  <a:schemeClr val="accent2"/>
                </a:solidFill>
              </a:ln>
            </p:spPr>
            <p:style>
              <a:lnRef idx="2">
                <a:schemeClr val="accent1"/>
              </a:lnRef>
              <a:fillRef idx="0">
                <a:schemeClr val="accent1"/>
              </a:fillRef>
              <a:effectRef idx="1">
                <a:schemeClr val="accent1"/>
              </a:effectRef>
              <a:fontRef idx="minor">
                <a:schemeClr val="tx1"/>
              </a:fontRef>
            </p:style>
          </p:cxnSp>
          <p:cxnSp>
            <p:nvCxnSpPr>
              <p:cNvPr id="38" name="直線コネクタ 37">
                <a:extLst>
                  <a:ext uri="{FF2B5EF4-FFF2-40B4-BE49-F238E27FC236}">
                    <a16:creationId xmlns:a16="http://schemas.microsoft.com/office/drawing/2014/main" id="{44BC9867-70F0-50CD-1152-1F46C73BD383}"/>
                  </a:ext>
                </a:extLst>
              </p:cNvPr>
              <p:cNvCxnSpPr>
                <a:cxnSpLocks/>
              </p:cNvCxnSpPr>
              <p:nvPr/>
            </p:nvCxnSpPr>
            <p:spPr>
              <a:xfrm>
                <a:off x="10352156" y="5722715"/>
                <a:ext cx="112644" cy="0"/>
              </a:xfrm>
              <a:prstGeom prst="line">
                <a:avLst/>
              </a:prstGeom>
              <a:ln cap="rnd">
                <a:solidFill>
                  <a:schemeClr val="accent2"/>
                </a:solidFill>
              </a:ln>
            </p:spPr>
            <p:style>
              <a:lnRef idx="2">
                <a:schemeClr val="accent1"/>
              </a:lnRef>
              <a:fillRef idx="0">
                <a:schemeClr val="accent1"/>
              </a:fillRef>
              <a:effectRef idx="1">
                <a:schemeClr val="accent1"/>
              </a:effectRef>
              <a:fontRef idx="minor">
                <a:schemeClr val="tx1"/>
              </a:fontRef>
            </p:style>
          </p:cxnSp>
        </p:grpSp>
        <p:sp>
          <p:nvSpPr>
            <p:cNvPr id="39" name="角丸四角形 38">
              <a:extLst>
                <a:ext uri="{FF2B5EF4-FFF2-40B4-BE49-F238E27FC236}">
                  <a16:creationId xmlns:a16="http://schemas.microsoft.com/office/drawing/2014/main" id="{A72D0E90-AF32-974A-E76D-AAD7111A2DBC}"/>
                </a:ext>
              </a:extLst>
            </p:cNvPr>
            <p:cNvSpPr/>
            <p:nvPr/>
          </p:nvSpPr>
          <p:spPr>
            <a:xfrm>
              <a:off x="10089232" y="3911878"/>
              <a:ext cx="1659855" cy="1071595"/>
            </a:xfrm>
            <a:prstGeom prst="roundRect">
              <a:avLst>
                <a:gd name="adj" fmla="val 3740"/>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kumimoji="1" lang="ja-JP" altLang="en-US" sz="1300" b="1">
                  <a:solidFill>
                    <a:schemeClr val="bg1"/>
                  </a:solidFill>
                  <a:latin typeface="Montserrat SemiBold" pitchFamily="2" charset="0"/>
                  <a:ea typeface="Yu Gothic" panose="020B0400000000000000" pitchFamily="34" charset="-128"/>
                </a:rPr>
                <a:t>対応工数</a:t>
              </a:r>
              <a:endParaRPr kumimoji="1" lang="en-US" altLang="ja-JP" sz="1300" b="1" dirty="0">
                <a:solidFill>
                  <a:schemeClr val="bg1"/>
                </a:solidFill>
                <a:latin typeface="Montserrat SemiBold" pitchFamily="2" charset="0"/>
                <a:ea typeface="Yu Gothic" panose="020B0400000000000000" pitchFamily="34" charset="-128"/>
              </a:endParaRPr>
            </a:p>
            <a:p>
              <a:pPr algn="ctr"/>
              <a:r>
                <a:rPr lang="en-US" altLang="ja-JP" sz="2400" b="1" dirty="0">
                  <a:solidFill>
                    <a:schemeClr val="bg1"/>
                  </a:solidFill>
                  <a:latin typeface="Montserrat SemiBold" pitchFamily="2" charset="0"/>
                  <a:ea typeface="Yu Gothic" panose="020B0400000000000000" pitchFamily="34" charset="-128"/>
                </a:rPr>
                <a:t>80</a:t>
              </a:r>
              <a:r>
                <a:rPr lang="en-US" altLang="ja-JP" sz="1400" b="1" dirty="0">
                  <a:solidFill>
                    <a:schemeClr val="bg1"/>
                  </a:solidFill>
                  <a:latin typeface="Montserrat SemiBold" pitchFamily="2" charset="0"/>
                  <a:ea typeface="Yu Gothic" panose="020B0400000000000000" pitchFamily="34" charset="-128"/>
                </a:rPr>
                <a:t>%</a:t>
              </a:r>
              <a:r>
                <a:rPr lang="ja-JP" altLang="en-US" sz="1300" b="1">
                  <a:solidFill>
                    <a:schemeClr val="bg1"/>
                  </a:solidFill>
                  <a:latin typeface="Montserrat SemiBold" pitchFamily="2" charset="0"/>
                  <a:ea typeface="Yu Gothic" panose="020B0400000000000000" pitchFamily="34" charset="-128"/>
                </a:rPr>
                <a:t>以上削減</a:t>
              </a:r>
              <a:endParaRPr kumimoji="1" lang="ja-JP" altLang="en-US" sz="1300" b="1">
                <a:solidFill>
                  <a:schemeClr val="bg1"/>
                </a:solidFill>
                <a:latin typeface="Montserrat SemiBold" pitchFamily="2" charset="0"/>
                <a:ea typeface="Yu Gothic" panose="020B0400000000000000" pitchFamily="34" charset="-128"/>
              </a:endParaRPr>
            </a:p>
          </p:txBody>
        </p:sp>
      </p:grpSp>
    </p:spTree>
    <p:extLst>
      <p:ext uri="{BB962C8B-B14F-4D97-AF65-F5344CB8AC3E}">
        <p14:creationId xmlns:p14="http://schemas.microsoft.com/office/powerpoint/2010/main" val="87045098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5151BC6-1679-59CD-DE5F-985F2E3EB40C}"/>
            </a:ext>
          </a:extLst>
        </p:cNvPr>
        <p:cNvGrpSpPr/>
        <p:nvPr/>
      </p:nvGrpSpPr>
      <p:grpSpPr>
        <a:xfrm>
          <a:off x="0" y="0"/>
          <a:ext cx="0" cy="0"/>
          <a:chOff x="0" y="0"/>
          <a:chExt cx="0" cy="0"/>
        </a:xfrm>
      </p:grpSpPr>
      <p:sp>
        <p:nvSpPr>
          <p:cNvPr id="2" name="タイトル 1">
            <a:extLst>
              <a:ext uri="{FF2B5EF4-FFF2-40B4-BE49-F238E27FC236}">
                <a16:creationId xmlns:a16="http://schemas.microsoft.com/office/drawing/2014/main" id="{C7D44831-D598-5725-BA45-6408F3429617}"/>
              </a:ext>
            </a:extLst>
          </p:cNvPr>
          <p:cNvSpPr>
            <a:spLocks noGrp="1"/>
          </p:cNvSpPr>
          <p:nvPr>
            <p:ph type="title"/>
          </p:nvPr>
        </p:nvSpPr>
        <p:spPr/>
        <p:txBody>
          <a:bodyPr/>
          <a:lstStyle/>
          <a:p>
            <a:r>
              <a:rPr kumimoji="1" lang="ja-JP" altLang="en-US"/>
              <a:t>解決策</a:t>
            </a:r>
            <a:r>
              <a:rPr lang="en-US" altLang="ja-JP" dirty="0"/>
              <a:t>②</a:t>
            </a:r>
            <a:r>
              <a:rPr kumimoji="1" lang="ja-JP" altLang="en-US"/>
              <a:t>　｜　〇〇〇〇</a:t>
            </a:r>
          </a:p>
        </p:txBody>
      </p:sp>
      <p:sp>
        <p:nvSpPr>
          <p:cNvPr id="4" name="日付プレースホルダー 3">
            <a:extLst>
              <a:ext uri="{FF2B5EF4-FFF2-40B4-BE49-F238E27FC236}">
                <a16:creationId xmlns:a16="http://schemas.microsoft.com/office/drawing/2014/main" id="{A933CA28-DA57-AF26-DE9F-7F086C20D738}"/>
              </a:ext>
            </a:extLst>
          </p:cNvPr>
          <p:cNvSpPr>
            <a:spLocks noGrp="1"/>
          </p:cNvSpPr>
          <p:nvPr>
            <p:ph type="dt" sz="half" idx="10"/>
          </p:nvPr>
        </p:nvSpPr>
        <p:spPr/>
        <p:txBody>
          <a:bodyPr/>
          <a:lstStyle/>
          <a:p>
            <a:r>
              <a:rPr lang="en-US" altLang="ja-JP"/>
              <a:t>© Cone Inc</a:t>
            </a:r>
            <a:endParaRPr lang="ja-JP" altLang="en-US">
              <a:latin typeface="Montserrat Medium" pitchFamily="2" charset="0"/>
            </a:endParaRPr>
          </a:p>
        </p:txBody>
      </p:sp>
      <p:sp>
        <p:nvSpPr>
          <p:cNvPr id="5" name="スライド番号プレースホルダー 4">
            <a:extLst>
              <a:ext uri="{FF2B5EF4-FFF2-40B4-BE49-F238E27FC236}">
                <a16:creationId xmlns:a16="http://schemas.microsoft.com/office/drawing/2014/main" id="{0413F923-72FD-99EE-A1AD-BCB507EC0BF4}"/>
              </a:ext>
            </a:extLst>
          </p:cNvPr>
          <p:cNvSpPr>
            <a:spLocks noGrp="1"/>
          </p:cNvSpPr>
          <p:nvPr>
            <p:ph type="sldNum" sz="quarter" idx="12"/>
          </p:nvPr>
        </p:nvSpPr>
        <p:spPr/>
        <p:txBody>
          <a:bodyPr/>
          <a:lstStyle/>
          <a:p>
            <a:fld id="{E310EA0D-2252-9045-A82C-BA460C3629D0}" type="slidenum">
              <a:rPr lang="ja-JP" altLang="en-US" smtClean="0"/>
              <a:pPr/>
              <a:t>10</a:t>
            </a:fld>
            <a:endParaRPr lang="ja-JP" altLang="en-US">
              <a:latin typeface="Montserrat Medium" pitchFamily="2" charset="0"/>
            </a:endParaRPr>
          </a:p>
        </p:txBody>
      </p:sp>
      <p:sp>
        <p:nvSpPr>
          <p:cNvPr id="6" name="コンテンツ プレースホルダー 2">
            <a:extLst>
              <a:ext uri="{FF2B5EF4-FFF2-40B4-BE49-F238E27FC236}">
                <a16:creationId xmlns:a16="http://schemas.microsoft.com/office/drawing/2014/main" id="{495DC798-CBE6-7E00-E946-DF846BA6FBEE}"/>
              </a:ext>
            </a:extLst>
          </p:cNvPr>
          <p:cNvSpPr>
            <a:spLocks noGrp="1"/>
          </p:cNvSpPr>
          <p:nvPr>
            <p:ph idx="1"/>
          </p:nvPr>
        </p:nvSpPr>
        <p:spPr/>
        <p:txBody>
          <a:bodyPr/>
          <a:lstStyle/>
          <a:p>
            <a:r>
              <a:rPr lang="ja-JP" altLang="en-US"/>
              <a:t>〇〇〇〇によってコスト削減を図ります。</a:t>
            </a:r>
            <a:endParaRPr lang="en-US" altLang="ja-JP" dirty="0"/>
          </a:p>
          <a:p>
            <a:r>
              <a:rPr lang="ja-JP" altLang="en-US"/>
              <a:t>前項で挙げたサービスの特徴・強みの詳細を説明するスライド。（デザインは参考ダミー）</a:t>
            </a:r>
            <a:endParaRPr lang="en-US" altLang="ja-JP" dirty="0"/>
          </a:p>
        </p:txBody>
      </p:sp>
      <p:sp>
        <p:nvSpPr>
          <p:cNvPr id="9" name="角丸四角形 8">
            <a:extLst>
              <a:ext uri="{FF2B5EF4-FFF2-40B4-BE49-F238E27FC236}">
                <a16:creationId xmlns:a16="http://schemas.microsoft.com/office/drawing/2014/main" id="{70D74870-BDB7-89F2-6103-B85C71CF7243}"/>
              </a:ext>
            </a:extLst>
          </p:cNvPr>
          <p:cNvSpPr/>
          <p:nvPr/>
        </p:nvSpPr>
        <p:spPr>
          <a:xfrm>
            <a:off x="442912" y="5925521"/>
            <a:ext cx="4200225" cy="491153"/>
          </a:xfrm>
          <a:prstGeom prst="roundRect">
            <a:avLst>
              <a:gd name="adj" fmla="val 50000"/>
            </a:avLst>
          </a:prstGeom>
          <a:solidFill>
            <a:schemeClr val="bg1"/>
          </a:solidFill>
          <a:ln w="12700">
            <a:solidFill>
              <a:schemeClr val="tx1">
                <a:lumMod val="75000"/>
                <a:lumOff val="2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kumimoji="1" lang="ja-JP" altLang="en-US" sz="1600" b="1">
                <a:solidFill>
                  <a:schemeClr val="tx1">
                    <a:lumMod val="75000"/>
                    <a:lumOff val="25000"/>
                  </a:schemeClr>
                </a:solidFill>
                <a:latin typeface="Montserrat SemiBold" pitchFamily="2" charset="0"/>
                <a:ea typeface="Yu Gothic" panose="020B0400000000000000" pitchFamily="34" charset="-128"/>
              </a:rPr>
              <a:t>当日</a:t>
            </a:r>
          </a:p>
        </p:txBody>
      </p:sp>
      <p:cxnSp>
        <p:nvCxnSpPr>
          <p:cNvPr id="11" name="直線矢印コネクタ 10">
            <a:extLst>
              <a:ext uri="{FF2B5EF4-FFF2-40B4-BE49-F238E27FC236}">
                <a16:creationId xmlns:a16="http://schemas.microsoft.com/office/drawing/2014/main" id="{D248DD69-CF13-2F29-EA59-E7E1B9B3C422}"/>
              </a:ext>
            </a:extLst>
          </p:cNvPr>
          <p:cNvCxnSpPr>
            <a:cxnSpLocks/>
          </p:cNvCxnSpPr>
          <p:nvPr/>
        </p:nvCxnSpPr>
        <p:spPr>
          <a:xfrm>
            <a:off x="2543025" y="3408818"/>
            <a:ext cx="0" cy="224587"/>
          </a:xfrm>
          <a:prstGeom prst="straightConnector1">
            <a:avLst/>
          </a:prstGeom>
          <a:ln>
            <a:solidFill>
              <a:schemeClr val="bg1">
                <a:lumMod val="75000"/>
              </a:schemeClr>
            </a:solidFill>
            <a:tailEnd type="arrow" w="med" len="sm"/>
          </a:ln>
        </p:spPr>
        <p:style>
          <a:lnRef idx="2">
            <a:schemeClr val="accent1"/>
          </a:lnRef>
          <a:fillRef idx="0">
            <a:schemeClr val="accent1"/>
          </a:fillRef>
          <a:effectRef idx="1">
            <a:schemeClr val="accent1"/>
          </a:effectRef>
          <a:fontRef idx="minor">
            <a:schemeClr val="tx1"/>
          </a:fontRef>
        </p:style>
      </p:cxnSp>
      <p:cxnSp>
        <p:nvCxnSpPr>
          <p:cNvPr id="12" name="直線矢印コネクタ 11">
            <a:extLst>
              <a:ext uri="{FF2B5EF4-FFF2-40B4-BE49-F238E27FC236}">
                <a16:creationId xmlns:a16="http://schemas.microsoft.com/office/drawing/2014/main" id="{91A28D4A-FBD2-8632-2101-6E4E868C7D7B}"/>
              </a:ext>
            </a:extLst>
          </p:cNvPr>
          <p:cNvCxnSpPr>
            <a:cxnSpLocks/>
          </p:cNvCxnSpPr>
          <p:nvPr/>
        </p:nvCxnSpPr>
        <p:spPr>
          <a:xfrm>
            <a:off x="2543025" y="4157959"/>
            <a:ext cx="0" cy="224587"/>
          </a:xfrm>
          <a:prstGeom prst="straightConnector1">
            <a:avLst/>
          </a:prstGeom>
          <a:ln>
            <a:solidFill>
              <a:schemeClr val="bg1">
                <a:lumMod val="75000"/>
              </a:schemeClr>
            </a:solidFill>
            <a:tailEnd type="arrow" w="med" len="sm"/>
          </a:ln>
        </p:spPr>
        <p:style>
          <a:lnRef idx="2">
            <a:schemeClr val="accent1"/>
          </a:lnRef>
          <a:fillRef idx="0">
            <a:schemeClr val="accent1"/>
          </a:fillRef>
          <a:effectRef idx="1">
            <a:schemeClr val="accent1"/>
          </a:effectRef>
          <a:fontRef idx="minor">
            <a:schemeClr val="tx1"/>
          </a:fontRef>
        </p:style>
      </p:cxnSp>
      <p:cxnSp>
        <p:nvCxnSpPr>
          <p:cNvPr id="13" name="直線矢印コネクタ 12">
            <a:extLst>
              <a:ext uri="{FF2B5EF4-FFF2-40B4-BE49-F238E27FC236}">
                <a16:creationId xmlns:a16="http://schemas.microsoft.com/office/drawing/2014/main" id="{FADCC088-A4BB-DC6A-29B8-B89E9CEABFA4}"/>
              </a:ext>
            </a:extLst>
          </p:cNvPr>
          <p:cNvCxnSpPr>
            <a:cxnSpLocks/>
          </p:cNvCxnSpPr>
          <p:nvPr/>
        </p:nvCxnSpPr>
        <p:spPr>
          <a:xfrm>
            <a:off x="2543025" y="4907099"/>
            <a:ext cx="0" cy="224587"/>
          </a:xfrm>
          <a:prstGeom prst="straightConnector1">
            <a:avLst/>
          </a:prstGeom>
          <a:ln>
            <a:solidFill>
              <a:schemeClr val="bg1">
                <a:lumMod val="75000"/>
              </a:schemeClr>
            </a:solidFill>
            <a:tailEnd type="arrow" w="med" len="sm"/>
          </a:ln>
        </p:spPr>
        <p:style>
          <a:lnRef idx="2">
            <a:schemeClr val="accent1"/>
          </a:lnRef>
          <a:fillRef idx="0">
            <a:schemeClr val="accent1"/>
          </a:fillRef>
          <a:effectRef idx="1">
            <a:schemeClr val="accent1"/>
          </a:effectRef>
          <a:fontRef idx="minor">
            <a:schemeClr val="tx1"/>
          </a:fontRef>
        </p:style>
      </p:cxnSp>
      <p:cxnSp>
        <p:nvCxnSpPr>
          <p:cNvPr id="14" name="直線矢印コネクタ 13">
            <a:extLst>
              <a:ext uri="{FF2B5EF4-FFF2-40B4-BE49-F238E27FC236}">
                <a16:creationId xmlns:a16="http://schemas.microsoft.com/office/drawing/2014/main" id="{630EEF45-5B44-FE9A-22D0-316FADECBEA9}"/>
              </a:ext>
            </a:extLst>
          </p:cNvPr>
          <p:cNvCxnSpPr>
            <a:cxnSpLocks/>
          </p:cNvCxnSpPr>
          <p:nvPr/>
        </p:nvCxnSpPr>
        <p:spPr>
          <a:xfrm>
            <a:off x="2543025" y="5665275"/>
            <a:ext cx="0" cy="224587"/>
          </a:xfrm>
          <a:prstGeom prst="straightConnector1">
            <a:avLst/>
          </a:prstGeom>
          <a:ln>
            <a:solidFill>
              <a:schemeClr val="bg1">
                <a:lumMod val="75000"/>
              </a:schemeClr>
            </a:solidFill>
            <a:tailEnd type="arrow" w="med" len="sm"/>
          </a:ln>
        </p:spPr>
        <p:style>
          <a:lnRef idx="2">
            <a:schemeClr val="accent1"/>
          </a:lnRef>
          <a:fillRef idx="0">
            <a:schemeClr val="accent1"/>
          </a:fillRef>
          <a:effectRef idx="1">
            <a:schemeClr val="accent1"/>
          </a:effectRef>
          <a:fontRef idx="minor">
            <a:schemeClr val="tx1"/>
          </a:fontRef>
        </p:style>
      </p:cxnSp>
      <p:sp>
        <p:nvSpPr>
          <p:cNvPr id="15" name="角丸四角形 14">
            <a:extLst>
              <a:ext uri="{FF2B5EF4-FFF2-40B4-BE49-F238E27FC236}">
                <a16:creationId xmlns:a16="http://schemas.microsoft.com/office/drawing/2014/main" id="{B216B039-BFA5-D30D-B07C-7B58157AB214}"/>
              </a:ext>
            </a:extLst>
          </p:cNvPr>
          <p:cNvSpPr/>
          <p:nvPr/>
        </p:nvSpPr>
        <p:spPr>
          <a:xfrm>
            <a:off x="442912" y="2168525"/>
            <a:ext cx="4200225" cy="491153"/>
          </a:xfrm>
          <a:prstGeom prst="roundRect">
            <a:avLst>
              <a:gd name="adj" fmla="val 50000"/>
            </a:avLst>
          </a:prstGeom>
          <a:solidFill>
            <a:schemeClr val="tx1">
              <a:lumMod val="75000"/>
              <a:lumOff val="2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kumimoji="1" lang="ja-JP" altLang="en-US" sz="1600" b="1">
                <a:solidFill>
                  <a:schemeClr val="bg1"/>
                </a:solidFill>
                <a:latin typeface="Montserrat SemiBold" pitchFamily="2" charset="0"/>
                <a:ea typeface="Yu Gothic" panose="020B0400000000000000" pitchFamily="34" charset="-128"/>
              </a:rPr>
              <a:t>従来のフロー</a:t>
            </a:r>
          </a:p>
        </p:txBody>
      </p:sp>
      <p:sp>
        <p:nvSpPr>
          <p:cNvPr id="16" name="角丸四角形 15">
            <a:extLst>
              <a:ext uri="{FF2B5EF4-FFF2-40B4-BE49-F238E27FC236}">
                <a16:creationId xmlns:a16="http://schemas.microsoft.com/office/drawing/2014/main" id="{E3CEE1ED-0A39-F69B-F1E2-ED5B0BD4F8C1}"/>
              </a:ext>
            </a:extLst>
          </p:cNvPr>
          <p:cNvSpPr/>
          <p:nvPr/>
        </p:nvSpPr>
        <p:spPr>
          <a:xfrm>
            <a:off x="442912" y="3671323"/>
            <a:ext cx="4200225" cy="491153"/>
          </a:xfrm>
          <a:prstGeom prst="roundRect">
            <a:avLst>
              <a:gd name="adj" fmla="val 50000"/>
            </a:avLst>
          </a:prstGeom>
          <a:solidFill>
            <a:schemeClr val="bg1"/>
          </a:solidFill>
          <a:ln w="12700">
            <a:solidFill>
              <a:schemeClr val="bg1">
                <a:lumMod val="8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ja-JP" altLang="en-US" sz="1600" b="1">
                <a:solidFill>
                  <a:schemeClr val="tx1">
                    <a:lumMod val="75000"/>
                    <a:lumOff val="25000"/>
                  </a:schemeClr>
                </a:solidFill>
                <a:latin typeface="Montserrat SemiBold" pitchFamily="2" charset="0"/>
                <a:ea typeface="Yu Gothic" panose="020B0400000000000000" pitchFamily="34" charset="-128"/>
              </a:rPr>
              <a:t>フロー</a:t>
            </a:r>
            <a:r>
              <a:rPr lang="en-US" altLang="ja-JP" sz="1600" b="1" dirty="0">
                <a:solidFill>
                  <a:schemeClr val="tx1">
                    <a:lumMod val="75000"/>
                    <a:lumOff val="25000"/>
                  </a:schemeClr>
                </a:solidFill>
                <a:latin typeface="Montserrat SemiBold" pitchFamily="2" charset="0"/>
                <a:ea typeface="Yu Gothic" panose="020B0400000000000000" pitchFamily="34" charset="-128"/>
              </a:rPr>
              <a:t>②</a:t>
            </a:r>
            <a:endParaRPr lang="ja-JP" altLang="en-US" sz="1600" b="1">
              <a:solidFill>
                <a:schemeClr val="tx1">
                  <a:lumMod val="75000"/>
                  <a:lumOff val="25000"/>
                </a:schemeClr>
              </a:solidFill>
              <a:latin typeface="Montserrat SemiBold" pitchFamily="2" charset="0"/>
              <a:ea typeface="Yu Gothic" panose="020B0400000000000000" pitchFamily="34" charset="-128"/>
            </a:endParaRPr>
          </a:p>
        </p:txBody>
      </p:sp>
      <p:sp>
        <p:nvSpPr>
          <p:cNvPr id="17" name="角丸四角形 16">
            <a:extLst>
              <a:ext uri="{FF2B5EF4-FFF2-40B4-BE49-F238E27FC236}">
                <a16:creationId xmlns:a16="http://schemas.microsoft.com/office/drawing/2014/main" id="{695CE8DB-7927-84EE-6785-592D2CE9E283}"/>
              </a:ext>
            </a:extLst>
          </p:cNvPr>
          <p:cNvSpPr/>
          <p:nvPr/>
        </p:nvSpPr>
        <p:spPr>
          <a:xfrm>
            <a:off x="442912" y="4422723"/>
            <a:ext cx="4200225" cy="491153"/>
          </a:xfrm>
          <a:prstGeom prst="roundRect">
            <a:avLst>
              <a:gd name="adj" fmla="val 50000"/>
            </a:avLst>
          </a:prstGeom>
          <a:solidFill>
            <a:schemeClr val="bg1"/>
          </a:solidFill>
          <a:ln w="12700">
            <a:solidFill>
              <a:schemeClr val="bg1">
                <a:lumMod val="8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ja-JP" altLang="en-US" sz="1600" b="1">
                <a:solidFill>
                  <a:schemeClr val="tx1">
                    <a:lumMod val="75000"/>
                    <a:lumOff val="25000"/>
                  </a:schemeClr>
                </a:solidFill>
                <a:latin typeface="Montserrat SemiBold" pitchFamily="2" charset="0"/>
                <a:ea typeface="Yu Gothic" panose="020B0400000000000000" pitchFamily="34" charset="-128"/>
              </a:rPr>
              <a:t>フロー</a:t>
            </a:r>
            <a:r>
              <a:rPr lang="en-US" altLang="ja-JP" sz="1600" b="1" dirty="0">
                <a:solidFill>
                  <a:schemeClr val="tx1">
                    <a:lumMod val="75000"/>
                    <a:lumOff val="25000"/>
                  </a:schemeClr>
                </a:solidFill>
                <a:latin typeface="Montserrat SemiBold" pitchFamily="2" charset="0"/>
                <a:ea typeface="Yu Gothic" panose="020B0400000000000000" pitchFamily="34" charset="-128"/>
              </a:rPr>
              <a:t>③</a:t>
            </a:r>
            <a:endParaRPr lang="ja-JP" altLang="en-US" sz="1600" b="1">
              <a:solidFill>
                <a:schemeClr val="tx1">
                  <a:lumMod val="75000"/>
                  <a:lumOff val="25000"/>
                </a:schemeClr>
              </a:solidFill>
              <a:latin typeface="Montserrat SemiBold" pitchFamily="2" charset="0"/>
              <a:ea typeface="Yu Gothic" panose="020B0400000000000000" pitchFamily="34" charset="-128"/>
            </a:endParaRPr>
          </a:p>
        </p:txBody>
      </p:sp>
      <p:sp>
        <p:nvSpPr>
          <p:cNvPr id="18" name="角丸四角形 17">
            <a:extLst>
              <a:ext uri="{FF2B5EF4-FFF2-40B4-BE49-F238E27FC236}">
                <a16:creationId xmlns:a16="http://schemas.microsoft.com/office/drawing/2014/main" id="{BA7B60C3-2843-4FAC-2403-11D5996F7E13}"/>
              </a:ext>
            </a:extLst>
          </p:cNvPr>
          <p:cNvSpPr/>
          <p:nvPr/>
        </p:nvSpPr>
        <p:spPr>
          <a:xfrm>
            <a:off x="442912" y="5174122"/>
            <a:ext cx="4200225" cy="491153"/>
          </a:xfrm>
          <a:prstGeom prst="roundRect">
            <a:avLst>
              <a:gd name="adj" fmla="val 50000"/>
            </a:avLst>
          </a:prstGeom>
          <a:solidFill>
            <a:schemeClr val="bg1"/>
          </a:solidFill>
          <a:ln w="12700">
            <a:solidFill>
              <a:schemeClr val="bg1">
                <a:lumMod val="8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ja-JP" altLang="en-US" sz="1600" b="1">
                <a:solidFill>
                  <a:schemeClr val="tx1">
                    <a:lumMod val="75000"/>
                    <a:lumOff val="25000"/>
                  </a:schemeClr>
                </a:solidFill>
                <a:latin typeface="Montserrat SemiBold" pitchFamily="2" charset="0"/>
                <a:ea typeface="Yu Gothic" panose="020B0400000000000000" pitchFamily="34" charset="-128"/>
              </a:rPr>
              <a:t>フロー</a:t>
            </a:r>
            <a:r>
              <a:rPr lang="en-US" altLang="ja-JP" sz="1600" b="1" dirty="0">
                <a:solidFill>
                  <a:schemeClr val="tx1">
                    <a:lumMod val="75000"/>
                    <a:lumOff val="25000"/>
                  </a:schemeClr>
                </a:solidFill>
                <a:latin typeface="Montserrat SemiBold" pitchFamily="2" charset="0"/>
                <a:ea typeface="Yu Gothic" panose="020B0400000000000000" pitchFamily="34" charset="-128"/>
              </a:rPr>
              <a:t>④</a:t>
            </a:r>
            <a:endParaRPr lang="ja-JP" altLang="en-US" sz="1600" b="1">
              <a:solidFill>
                <a:schemeClr val="tx1">
                  <a:lumMod val="75000"/>
                  <a:lumOff val="25000"/>
                </a:schemeClr>
              </a:solidFill>
              <a:latin typeface="Montserrat SemiBold" pitchFamily="2" charset="0"/>
              <a:ea typeface="Yu Gothic" panose="020B0400000000000000" pitchFamily="34" charset="-128"/>
            </a:endParaRPr>
          </a:p>
        </p:txBody>
      </p:sp>
      <p:sp>
        <p:nvSpPr>
          <p:cNvPr id="19" name="角丸四角形 18">
            <a:extLst>
              <a:ext uri="{FF2B5EF4-FFF2-40B4-BE49-F238E27FC236}">
                <a16:creationId xmlns:a16="http://schemas.microsoft.com/office/drawing/2014/main" id="{0005A773-CFC7-9E08-8376-DA041A3D5AF1}"/>
              </a:ext>
            </a:extLst>
          </p:cNvPr>
          <p:cNvSpPr/>
          <p:nvPr/>
        </p:nvSpPr>
        <p:spPr>
          <a:xfrm>
            <a:off x="442912" y="2919924"/>
            <a:ext cx="4200225" cy="491153"/>
          </a:xfrm>
          <a:prstGeom prst="roundRect">
            <a:avLst>
              <a:gd name="adj" fmla="val 50000"/>
            </a:avLst>
          </a:prstGeom>
          <a:solidFill>
            <a:schemeClr val="bg1"/>
          </a:solidFill>
          <a:ln w="12700">
            <a:solidFill>
              <a:schemeClr val="bg1">
                <a:lumMod val="8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kumimoji="1" lang="ja-JP" altLang="en-US" sz="1600" b="1">
                <a:solidFill>
                  <a:schemeClr val="tx1">
                    <a:lumMod val="75000"/>
                    <a:lumOff val="25000"/>
                  </a:schemeClr>
                </a:solidFill>
                <a:latin typeface="Montserrat SemiBold" pitchFamily="2" charset="0"/>
                <a:ea typeface="Yu Gothic" panose="020B0400000000000000" pitchFamily="34" charset="-128"/>
              </a:rPr>
              <a:t>フロー</a:t>
            </a:r>
            <a:r>
              <a:rPr kumimoji="1" lang="en-US" altLang="ja-JP" sz="1600" b="1" dirty="0">
                <a:solidFill>
                  <a:schemeClr val="tx1">
                    <a:lumMod val="75000"/>
                    <a:lumOff val="25000"/>
                  </a:schemeClr>
                </a:solidFill>
                <a:latin typeface="Montserrat SemiBold" pitchFamily="2" charset="0"/>
                <a:ea typeface="Yu Gothic" panose="020B0400000000000000" pitchFamily="34" charset="-128"/>
              </a:rPr>
              <a:t>①</a:t>
            </a:r>
            <a:endParaRPr kumimoji="1" lang="ja-JP" altLang="en-US" sz="1600" b="1">
              <a:solidFill>
                <a:schemeClr val="tx1">
                  <a:lumMod val="75000"/>
                  <a:lumOff val="25000"/>
                </a:schemeClr>
              </a:solidFill>
              <a:latin typeface="Montserrat SemiBold" pitchFamily="2" charset="0"/>
              <a:ea typeface="Yu Gothic" panose="020B0400000000000000" pitchFamily="34" charset="-128"/>
            </a:endParaRPr>
          </a:p>
        </p:txBody>
      </p:sp>
      <p:grpSp>
        <p:nvGrpSpPr>
          <p:cNvPr id="20" name="グループ化 19">
            <a:extLst>
              <a:ext uri="{FF2B5EF4-FFF2-40B4-BE49-F238E27FC236}">
                <a16:creationId xmlns:a16="http://schemas.microsoft.com/office/drawing/2014/main" id="{6FF72C09-D768-3F8C-4F9C-63F1703BD6FF}"/>
              </a:ext>
            </a:extLst>
          </p:cNvPr>
          <p:cNvGrpSpPr/>
          <p:nvPr/>
        </p:nvGrpSpPr>
        <p:grpSpPr>
          <a:xfrm rot="16200000">
            <a:off x="5007091" y="4124671"/>
            <a:ext cx="285206" cy="335859"/>
            <a:chOff x="5235627" y="2742425"/>
            <a:chExt cx="163860" cy="229395"/>
          </a:xfrm>
        </p:grpSpPr>
        <p:sp>
          <p:nvSpPr>
            <p:cNvPr id="21" name="三角形 20">
              <a:extLst>
                <a:ext uri="{FF2B5EF4-FFF2-40B4-BE49-F238E27FC236}">
                  <a16:creationId xmlns:a16="http://schemas.microsoft.com/office/drawing/2014/main" id="{27101597-FC16-842E-CDD3-211F33BD83AF}"/>
                </a:ext>
              </a:extLst>
            </p:cNvPr>
            <p:cNvSpPr/>
            <p:nvPr/>
          </p:nvSpPr>
          <p:spPr>
            <a:xfrm flipV="1">
              <a:off x="5235627" y="2742425"/>
              <a:ext cx="163860" cy="84181"/>
            </a:xfrm>
            <a:prstGeom prst="triangle">
              <a:avLst/>
            </a:prstGeom>
            <a:solidFill>
              <a:schemeClr val="bg1">
                <a:lumMod val="8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ja-JP" altLang="en-US" sz="1400" b="1">
                <a:solidFill>
                  <a:schemeClr val="bg1"/>
                </a:solidFill>
                <a:latin typeface="Montserrat SemiBold" pitchFamily="2" charset="0"/>
                <a:ea typeface="Yu Gothic" panose="020B0400000000000000" pitchFamily="34" charset="-128"/>
              </a:endParaRPr>
            </a:p>
          </p:txBody>
        </p:sp>
        <p:sp>
          <p:nvSpPr>
            <p:cNvPr id="22" name="三角形 21">
              <a:extLst>
                <a:ext uri="{FF2B5EF4-FFF2-40B4-BE49-F238E27FC236}">
                  <a16:creationId xmlns:a16="http://schemas.microsoft.com/office/drawing/2014/main" id="{B9569C0B-951A-66D6-E47A-DF828ECBFF1D}"/>
                </a:ext>
              </a:extLst>
            </p:cNvPr>
            <p:cNvSpPr/>
            <p:nvPr/>
          </p:nvSpPr>
          <p:spPr>
            <a:xfrm flipV="1">
              <a:off x="5235627" y="2887639"/>
              <a:ext cx="163860" cy="84181"/>
            </a:xfrm>
            <a:prstGeom prst="triangle">
              <a:avLst/>
            </a:prstGeom>
            <a:solidFill>
              <a:schemeClr val="bg1">
                <a:lumMod val="7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ja-JP" altLang="en-US" sz="1400" b="1">
                <a:solidFill>
                  <a:schemeClr val="bg1"/>
                </a:solidFill>
                <a:latin typeface="Montserrat SemiBold" pitchFamily="2" charset="0"/>
                <a:ea typeface="Yu Gothic" panose="020B0400000000000000" pitchFamily="34" charset="-128"/>
              </a:endParaRPr>
            </a:p>
          </p:txBody>
        </p:sp>
      </p:grpSp>
      <p:sp>
        <p:nvSpPr>
          <p:cNvPr id="24" name="角丸四角形 23">
            <a:extLst>
              <a:ext uri="{FF2B5EF4-FFF2-40B4-BE49-F238E27FC236}">
                <a16:creationId xmlns:a16="http://schemas.microsoft.com/office/drawing/2014/main" id="{50403057-A5FB-414A-8377-B9055D155426}"/>
              </a:ext>
            </a:extLst>
          </p:cNvPr>
          <p:cNvSpPr/>
          <p:nvPr/>
        </p:nvSpPr>
        <p:spPr>
          <a:xfrm>
            <a:off x="5656251" y="5925521"/>
            <a:ext cx="4200225" cy="491153"/>
          </a:xfrm>
          <a:prstGeom prst="roundRect">
            <a:avLst>
              <a:gd name="adj" fmla="val 50000"/>
            </a:avLst>
          </a:prstGeom>
          <a:solidFill>
            <a:schemeClr val="bg1"/>
          </a:solidFill>
          <a:ln w="12700">
            <a:solidFill>
              <a:schemeClr val="tx1">
                <a:lumMod val="75000"/>
                <a:lumOff val="2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kumimoji="1" lang="ja-JP" altLang="en-US" sz="1600" b="1">
                <a:solidFill>
                  <a:schemeClr val="tx1">
                    <a:lumMod val="75000"/>
                    <a:lumOff val="25000"/>
                  </a:schemeClr>
                </a:solidFill>
                <a:latin typeface="Montserrat SemiBold" pitchFamily="2" charset="0"/>
                <a:ea typeface="Yu Gothic" panose="020B0400000000000000" pitchFamily="34" charset="-128"/>
              </a:rPr>
              <a:t>当日</a:t>
            </a:r>
          </a:p>
        </p:txBody>
      </p:sp>
      <p:cxnSp>
        <p:nvCxnSpPr>
          <p:cNvPr id="26" name="直線矢印コネクタ 25">
            <a:extLst>
              <a:ext uri="{FF2B5EF4-FFF2-40B4-BE49-F238E27FC236}">
                <a16:creationId xmlns:a16="http://schemas.microsoft.com/office/drawing/2014/main" id="{42A4FA56-1BE9-4038-B644-70BEF249EFEA}"/>
              </a:ext>
            </a:extLst>
          </p:cNvPr>
          <p:cNvCxnSpPr>
            <a:cxnSpLocks/>
          </p:cNvCxnSpPr>
          <p:nvPr/>
        </p:nvCxnSpPr>
        <p:spPr>
          <a:xfrm>
            <a:off x="7756364" y="3408818"/>
            <a:ext cx="0" cy="224587"/>
          </a:xfrm>
          <a:prstGeom prst="straightConnector1">
            <a:avLst/>
          </a:prstGeom>
          <a:ln>
            <a:solidFill>
              <a:schemeClr val="bg1">
                <a:lumMod val="75000"/>
              </a:schemeClr>
            </a:solidFill>
            <a:tailEnd type="arrow" w="med" len="sm"/>
          </a:ln>
        </p:spPr>
        <p:style>
          <a:lnRef idx="2">
            <a:schemeClr val="accent1"/>
          </a:lnRef>
          <a:fillRef idx="0">
            <a:schemeClr val="accent1"/>
          </a:fillRef>
          <a:effectRef idx="1">
            <a:schemeClr val="accent1"/>
          </a:effectRef>
          <a:fontRef idx="minor">
            <a:schemeClr val="tx1"/>
          </a:fontRef>
        </p:style>
      </p:cxnSp>
      <p:cxnSp>
        <p:nvCxnSpPr>
          <p:cNvPr id="27" name="直線矢印コネクタ 26">
            <a:extLst>
              <a:ext uri="{FF2B5EF4-FFF2-40B4-BE49-F238E27FC236}">
                <a16:creationId xmlns:a16="http://schemas.microsoft.com/office/drawing/2014/main" id="{BEC2DEF3-7252-9DC9-AF31-82D648490CDF}"/>
              </a:ext>
            </a:extLst>
          </p:cNvPr>
          <p:cNvCxnSpPr>
            <a:cxnSpLocks/>
          </p:cNvCxnSpPr>
          <p:nvPr/>
        </p:nvCxnSpPr>
        <p:spPr>
          <a:xfrm>
            <a:off x="7756364" y="4157959"/>
            <a:ext cx="0" cy="224587"/>
          </a:xfrm>
          <a:prstGeom prst="straightConnector1">
            <a:avLst/>
          </a:prstGeom>
          <a:ln>
            <a:solidFill>
              <a:schemeClr val="bg1">
                <a:lumMod val="75000"/>
              </a:schemeClr>
            </a:solidFill>
            <a:tailEnd type="arrow" w="med" len="sm"/>
          </a:ln>
        </p:spPr>
        <p:style>
          <a:lnRef idx="2">
            <a:schemeClr val="accent1"/>
          </a:lnRef>
          <a:fillRef idx="0">
            <a:schemeClr val="accent1"/>
          </a:fillRef>
          <a:effectRef idx="1">
            <a:schemeClr val="accent1"/>
          </a:effectRef>
          <a:fontRef idx="minor">
            <a:schemeClr val="tx1"/>
          </a:fontRef>
        </p:style>
      </p:cxnSp>
      <p:cxnSp>
        <p:nvCxnSpPr>
          <p:cNvPr id="28" name="直線矢印コネクタ 27">
            <a:extLst>
              <a:ext uri="{FF2B5EF4-FFF2-40B4-BE49-F238E27FC236}">
                <a16:creationId xmlns:a16="http://schemas.microsoft.com/office/drawing/2014/main" id="{C5BFE7EF-1EC3-170F-74CF-6D72C7965538}"/>
              </a:ext>
            </a:extLst>
          </p:cNvPr>
          <p:cNvCxnSpPr>
            <a:cxnSpLocks/>
          </p:cNvCxnSpPr>
          <p:nvPr/>
        </p:nvCxnSpPr>
        <p:spPr>
          <a:xfrm>
            <a:off x="7756364" y="4907099"/>
            <a:ext cx="0" cy="224587"/>
          </a:xfrm>
          <a:prstGeom prst="straightConnector1">
            <a:avLst/>
          </a:prstGeom>
          <a:ln>
            <a:solidFill>
              <a:schemeClr val="bg1">
                <a:lumMod val="75000"/>
              </a:schemeClr>
            </a:solidFill>
            <a:tailEnd type="arrow" w="med" len="sm"/>
          </a:ln>
        </p:spPr>
        <p:style>
          <a:lnRef idx="2">
            <a:schemeClr val="accent1"/>
          </a:lnRef>
          <a:fillRef idx="0">
            <a:schemeClr val="accent1"/>
          </a:fillRef>
          <a:effectRef idx="1">
            <a:schemeClr val="accent1"/>
          </a:effectRef>
          <a:fontRef idx="minor">
            <a:schemeClr val="tx1"/>
          </a:fontRef>
        </p:style>
      </p:cxnSp>
      <p:cxnSp>
        <p:nvCxnSpPr>
          <p:cNvPr id="29" name="直線矢印コネクタ 28">
            <a:extLst>
              <a:ext uri="{FF2B5EF4-FFF2-40B4-BE49-F238E27FC236}">
                <a16:creationId xmlns:a16="http://schemas.microsoft.com/office/drawing/2014/main" id="{FCE47BED-4616-04CD-F27F-DE74225A015C}"/>
              </a:ext>
            </a:extLst>
          </p:cNvPr>
          <p:cNvCxnSpPr>
            <a:cxnSpLocks/>
          </p:cNvCxnSpPr>
          <p:nvPr/>
        </p:nvCxnSpPr>
        <p:spPr>
          <a:xfrm>
            <a:off x="7756364" y="5665275"/>
            <a:ext cx="0" cy="224587"/>
          </a:xfrm>
          <a:prstGeom prst="straightConnector1">
            <a:avLst/>
          </a:prstGeom>
          <a:ln>
            <a:solidFill>
              <a:schemeClr val="bg1">
                <a:lumMod val="75000"/>
              </a:schemeClr>
            </a:solidFill>
            <a:tailEnd type="arrow" w="med" len="sm"/>
          </a:ln>
        </p:spPr>
        <p:style>
          <a:lnRef idx="2">
            <a:schemeClr val="accent1"/>
          </a:lnRef>
          <a:fillRef idx="0">
            <a:schemeClr val="accent1"/>
          </a:fillRef>
          <a:effectRef idx="1">
            <a:schemeClr val="accent1"/>
          </a:effectRef>
          <a:fontRef idx="minor">
            <a:schemeClr val="tx1"/>
          </a:fontRef>
        </p:style>
      </p:cxnSp>
      <p:sp>
        <p:nvSpPr>
          <p:cNvPr id="30" name="角丸四角形 29">
            <a:extLst>
              <a:ext uri="{FF2B5EF4-FFF2-40B4-BE49-F238E27FC236}">
                <a16:creationId xmlns:a16="http://schemas.microsoft.com/office/drawing/2014/main" id="{EED733DA-CF35-471D-B52A-8AA842C03436}"/>
              </a:ext>
            </a:extLst>
          </p:cNvPr>
          <p:cNvSpPr/>
          <p:nvPr/>
        </p:nvSpPr>
        <p:spPr>
          <a:xfrm>
            <a:off x="5656251" y="2168525"/>
            <a:ext cx="4200225" cy="491153"/>
          </a:xfrm>
          <a:prstGeom prst="roundRect">
            <a:avLst>
              <a:gd name="adj" fmla="val 50000"/>
            </a:avLst>
          </a:prstGeom>
          <a:solidFill>
            <a:srgbClr val="1A96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kumimoji="1" lang="ja-JP" altLang="en-US" sz="1600" b="1">
                <a:solidFill>
                  <a:schemeClr val="bg1"/>
                </a:solidFill>
                <a:latin typeface="Montserrat SemiBold" pitchFamily="2" charset="0"/>
                <a:ea typeface="Yu Gothic" panose="020B0400000000000000" pitchFamily="34" charset="-128"/>
              </a:rPr>
              <a:t>導入後のフロー</a:t>
            </a:r>
          </a:p>
        </p:txBody>
      </p:sp>
      <p:sp>
        <p:nvSpPr>
          <p:cNvPr id="31" name="角丸四角形 30">
            <a:extLst>
              <a:ext uri="{FF2B5EF4-FFF2-40B4-BE49-F238E27FC236}">
                <a16:creationId xmlns:a16="http://schemas.microsoft.com/office/drawing/2014/main" id="{F9863208-E132-8B03-8138-F3C406BF7B04}"/>
              </a:ext>
            </a:extLst>
          </p:cNvPr>
          <p:cNvSpPr/>
          <p:nvPr/>
        </p:nvSpPr>
        <p:spPr>
          <a:xfrm>
            <a:off x="5656251" y="3671323"/>
            <a:ext cx="4200225" cy="491153"/>
          </a:xfrm>
          <a:prstGeom prst="roundRect">
            <a:avLst>
              <a:gd name="adj" fmla="val 50000"/>
            </a:avLst>
          </a:prstGeom>
          <a:noFill/>
          <a:ln w="12700">
            <a:solidFill>
              <a:schemeClr val="bg1">
                <a:lumMod val="75000"/>
              </a:schemeClr>
            </a:solidFill>
            <a:prstDash val="sysDot"/>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ja-JP" altLang="en-US" sz="1600" b="1">
                <a:solidFill>
                  <a:schemeClr val="bg1">
                    <a:lumMod val="75000"/>
                  </a:schemeClr>
                </a:solidFill>
                <a:latin typeface="Montserrat SemiBold" pitchFamily="2" charset="0"/>
                <a:ea typeface="Yu Gothic" panose="020B0400000000000000" pitchFamily="34" charset="-128"/>
              </a:rPr>
              <a:t>フロー</a:t>
            </a:r>
            <a:r>
              <a:rPr lang="en-US" altLang="ja-JP" sz="1600" b="1" dirty="0">
                <a:solidFill>
                  <a:schemeClr val="bg1">
                    <a:lumMod val="75000"/>
                  </a:schemeClr>
                </a:solidFill>
                <a:latin typeface="Montserrat SemiBold" pitchFamily="2" charset="0"/>
                <a:ea typeface="Yu Gothic" panose="020B0400000000000000" pitchFamily="34" charset="-128"/>
              </a:rPr>
              <a:t>②</a:t>
            </a:r>
            <a:endParaRPr lang="ja-JP" altLang="en-US" sz="1600" b="1">
              <a:solidFill>
                <a:schemeClr val="bg1">
                  <a:lumMod val="75000"/>
                </a:schemeClr>
              </a:solidFill>
              <a:latin typeface="Montserrat SemiBold" pitchFamily="2" charset="0"/>
              <a:ea typeface="Yu Gothic" panose="020B0400000000000000" pitchFamily="34" charset="-128"/>
            </a:endParaRPr>
          </a:p>
        </p:txBody>
      </p:sp>
      <p:sp>
        <p:nvSpPr>
          <p:cNvPr id="32" name="角丸四角形 31">
            <a:extLst>
              <a:ext uri="{FF2B5EF4-FFF2-40B4-BE49-F238E27FC236}">
                <a16:creationId xmlns:a16="http://schemas.microsoft.com/office/drawing/2014/main" id="{5773FBDB-5DC9-6BAD-D6CE-012D1852717C}"/>
              </a:ext>
            </a:extLst>
          </p:cNvPr>
          <p:cNvSpPr/>
          <p:nvPr/>
        </p:nvSpPr>
        <p:spPr>
          <a:xfrm>
            <a:off x="5656251" y="4422723"/>
            <a:ext cx="4200225" cy="491153"/>
          </a:xfrm>
          <a:prstGeom prst="roundRect">
            <a:avLst>
              <a:gd name="adj" fmla="val 50000"/>
            </a:avLst>
          </a:prstGeom>
          <a:noFill/>
          <a:ln w="12700">
            <a:solidFill>
              <a:schemeClr val="bg1">
                <a:lumMod val="75000"/>
              </a:schemeClr>
            </a:solidFill>
            <a:prstDash val="sysDot"/>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ja-JP" altLang="en-US" sz="1600" b="1">
                <a:solidFill>
                  <a:schemeClr val="bg1">
                    <a:lumMod val="75000"/>
                  </a:schemeClr>
                </a:solidFill>
                <a:latin typeface="Montserrat SemiBold" pitchFamily="2" charset="0"/>
                <a:ea typeface="Yu Gothic" panose="020B0400000000000000" pitchFamily="34" charset="-128"/>
              </a:rPr>
              <a:t>フロー</a:t>
            </a:r>
            <a:r>
              <a:rPr lang="en-US" altLang="ja-JP" sz="1600" b="1" dirty="0">
                <a:solidFill>
                  <a:schemeClr val="bg1">
                    <a:lumMod val="75000"/>
                  </a:schemeClr>
                </a:solidFill>
                <a:latin typeface="Montserrat SemiBold" pitchFamily="2" charset="0"/>
                <a:ea typeface="Yu Gothic" panose="020B0400000000000000" pitchFamily="34" charset="-128"/>
              </a:rPr>
              <a:t>③</a:t>
            </a:r>
            <a:endParaRPr lang="ja-JP" altLang="en-US" sz="1600" b="1">
              <a:solidFill>
                <a:schemeClr val="bg1">
                  <a:lumMod val="75000"/>
                </a:schemeClr>
              </a:solidFill>
              <a:latin typeface="Montserrat SemiBold" pitchFamily="2" charset="0"/>
              <a:ea typeface="Yu Gothic" panose="020B0400000000000000" pitchFamily="34" charset="-128"/>
            </a:endParaRPr>
          </a:p>
        </p:txBody>
      </p:sp>
      <p:sp>
        <p:nvSpPr>
          <p:cNvPr id="33" name="角丸四角形 32">
            <a:extLst>
              <a:ext uri="{FF2B5EF4-FFF2-40B4-BE49-F238E27FC236}">
                <a16:creationId xmlns:a16="http://schemas.microsoft.com/office/drawing/2014/main" id="{C4A86AB9-E025-BE68-26BA-512F1B3C5F6E}"/>
              </a:ext>
            </a:extLst>
          </p:cNvPr>
          <p:cNvSpPr/>
          <p:nvPr/>
        </p:nvSpPr>
        <p:spPr>
          <a:xfrm>
            <a:off x="5656251" y="5174122"/>
            <a:ext cx="4200225" cy="491153"/>
          </a:xfrm>
          <a:prstGeom prst="roundRect">
            <a:avLst>
              <a:gd name="adj" fmla="val 50000"/>
            </a:avLst>
          </a:prstGeom>
          <a:noFill/>
          <a:ln w="12700">
            <a:solidFill>
              <a:schemeClr val="bg1">
                <a:lumMod val="75000"/>
              </a:schemeClr>
            </a:solidFill>
            <a:prstDash val="sysDot"/>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ja-JP" altLang="en-US" sz="1600" b="1">
                <a:solidFill>
                  <a:schemeClr val="bg1">
                    <a:lumMod val="75000"/>
                  </a:schemeClr>
                </a:solidFill>
                <a:latin typeface="Montserrat SemiBold" pitchFamily="2" charset="0"/>
                <a:ea typeface="Yu Gothic" panose="020B0400000000000000" pitchFamily="34" charset="-128"/>
              </a:rPr>
              <a:t>フロー</a:t>
            </a:r>
            <a:r>
              <a:rPr lang="en-US" altLang="ja-JP" sz="1600" b="1" dirty="0">
                <a:solidFill>
                  <a:schemeClr val="bg1">
                    <a:lumMod val="75000"/>
                  </a:schemeClr>
                </a:solidFill>
                <a:latin typeface="Montserrat SemiBold" pitchFamily="2" charset="0"/>
                <a:ea typeface="Yu Gothic" panose="020B0400000000000000" pitchFamily="34" charset="-128"/>
              </a:rPr>
              <a:t>④</a:t>
            </a:r>
            <a:endParaRPr lang="ja-JP" altLang="en-US" sz="1600" b="1">
              <a:solidFill>
                <a:schemeClr val="bg1">
                  <a:lumMod val="75000"/>
                </a:schemeClr>
              </a:solidFill>
              <a:latin typeface="Montserrat SemiBold" pitchFamily="2" charset="0"/>
              <a:ea typeface="Yu Gothic" panose="020B0400000000000000" pitchFamily="34" charset="-128"/>
            </a:endParaRPr>
          </a:p>
        </p:txBody>
      </p:sp>
      <p:sp>
        <p:nvSpPr>
          <p:cNvPr id="34" name="角丸四角形 33">
            <a:extLst>
              <a:ext uri="{FF2B5EF4-FFF2-40B4-BE49-F238E27FC236}">
                <a16:creationId xmlns:a16="http://schemas.microsoft.com/office/drawing/2014/main" id="{3017D809-8F9E-DCC0-21C6-30C1141C97CA}"/>
              </a:ext>
            </a:extLst>
          </p:cNvPr>
          <p:cNvSpPr/>
          <p:nvPr/>
        </p:nvSpPr>
        <p:spPr>
          <a:xfrm>
            <a:off x="5656251" y="2919924"/>
            <a:ext cx="4200225" cy="491153"/>
          </a:xfrm>
          <a:prstGeom prst="roundRect">
            <a:avLst>
              <a:gd name="adj" fmla="val 50000"/>
            </a:avLst>
          </a:prstGeom>
          <a:solidFill>
            <a:schemeClr val="bg1"/>
          </a:solidFill>
          <a:ln w="12700">
            <a:solidFill>
              <a:schemeClr val="bg1">
                <a:lumMod val="8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ja-JP" altLang="en-US" sz="1600" b="1">
                <a:solidFill>
                  <a:schemeClr val="tx1">
                    <a:lumMod val="75000"/>
                    <a:lumOff val="25000"/>
                  </a:schemeClr>
                </a:solidFill>
                <a:latin typeface="Montserrat SemiBold" pitchFamily="2" charset="0"/>
                <a:ea typeface="Yu Gothic" panose="020B0400000000000000" pitchFamily="34" charset="-128"/>
              </a:rPr>
              <a:t>フロー</a:t>
            </a:r>
            <a:r>
              <a:rPr lang="en-US" altLang="ja-JP" sz="1600" b="1" dirty="0">
                <a:solidFill>
                  <a:schemeClr val="tx1">
                    <a:lumMod val="75000"/>
                    <a:lumOff val="25000"/>
                  </a:schemeClr>
                </a:solidFill>
                <a:latin typeface="Montserrat SemiBold" pitchFamily="2" charset="0"/>
                <a:ea typeface="Yu Gothic" panose="020B0400000000000000" pitchFamily="34" charset="-128"/>
              </a:rPr>
              <a:t>①</a:t>
            </a:r>
            <a:endParaRPr lang="ja-JP" altLang="en-US" sz="1600" b="1">
              <a:solidFill>
                <a:schemeClr val="tx1">
                  <a:lumMod val="75000"/>
                  <a:lumOff val="25000"/>
                </a:schemeClr>
              </a:solidFill>
              <a:latin typeface="Montserrat SemiBold" pitchFamily="2" charset="0"/>
              <a:ea typeface="Yu Gothic" panose="020B0400000000000000" pitchFamily="34" charset="-128"/>
            </a:endParaRPr>
          </a:p>
        </p:txBody>
      </p:sp>
      <p:grpSp>
        <p:nvGrpSpPr>
          <p:cNvPr id="42" name="グループ化 41">
            <a:extLst>
              <a:ext uri="{FF2B5EF4-FFF2-40B4-BE49-F238E27FC236}">
                <a16:creationId xmlns:a16="http://schemas.microsoft.com/office/drawing/2014/main" id="{3F8CEF71-8506-2998-AE5C-6D7BB0445615}"/>
              </a:ext>
            </a:extLst>
          </p:cNvPr>
          <p:cNvGrpSpPr/>
          <p:nvPr/>
        </p:nvGrpSpPr>
        <p:grpSpPr>
          <a:xfrm>
            <a:off x="10089232" y="3671323"/>
            <a:ext cx="1659855" cy="1993952"/>
            <a:chOff x="10089232" y="3181158"/>
            <a:chExt cx="1659855" cy="2541557"/>
          </a:xfrm>
        </p:grpSpPr>
        <p:grpSp>
          <p:nvGrpSpPr>
            <p:cNvPr id="35" name="グループ化 34">
              <a:extLst>
                <a:ext uri="{FF2B5EF4-FFF2-40B4-BE49-F238E27FC236}">
                  <a16:creationId xmlns:a16="http://schemas.microsoft.com/office/drawing/2014/main" id="{EB206AD1-705B-2441-A913-1081C10941C0}"/>
                </a:ext>
              </a:extLst>
            </p:cNvPr>
            <p:cNvGrpSpPr/>
            <p:nvPr/>
          </p:nvGrpSpPr>
          <p:grpSpPr>
            <a:xfrm>
              <a:off x="10195103" y="3181158"/>
              <a:ext cx="112644" cy="2541557"/>
              <a:chOff x="10352156" y="3181158"/>
              <a:chExt cx="112644" cy="2541557"/>
            </a:xfrm>
          </p:grpSpPr>
          <p:cxnSp>
            <p:nvCxnSpPr>
              <p:cNvPr id="36" name="直線コネクタ 35">
                <a:extLst>
                  <a:ext uri="{FF2B5EF4-FFF2-40B4-BE49-F238E27FC236}">
                    <a16:creationId xmlns:a16="http://schemas.microsoft.com/office/drawing/2014/main" id="{DFCC3ED5-7116-A7A6-AD78-880803B99726}"/>
                  </a:ext>
                </a:extLst>
              </p:cNvPr>
              <p:cNvCxnSpPr>
                <a:cxnSpLocks/>
              </p:cNvCxnSpPr>
              <p:nvPr/>
            </p:nvCxnSpPr>
            <p:spPr>
              <a:xfrm>
                <a:off x="10464800" y="3181158"/>
                <a:ext cx="0" cy="2540252"/>
              </a:xfrm>
              <a:prstGeom prst="line">
                <a:avLst/>
              </a:prstGeom>
              <a:ln cap="rnd">
                <a:solidFill>
                  <a:schemeClr val="accent2"/>
                </a:solidFill>
              </a:ln>
            </p:spPr>
            <p:style>
              <a:lnRef idx="2">
                <a:schemeClr val="accent1"/>
              </a:lnRef>
              <a:fillRef idx="0">
                <a:schemeClr val="accent1"/>
              </a:fillRef>
              <a:effectRef idx="1">
                <a:schemeClr val="accent1"/>
              </a:effectRef>
              <a:fontRef idx="minor">
                <a:schemeClr val="tx1"/>
              </a:fontRef>
            </p:style>
          </p:cxnSp>
          <p:cxnSp>
            <p:nvCxnSpPr>
              <p:cNvPr id="37" name="直線コネクタ 36">
                <a:extLst>
                  <a:ext uri="{FF2B5EF4-FFF2-40B4-BE49-F238E27FC236}">
                    <a16:creationId xmlns:a16="http://schemas.microsoft.com/office/drawing/2014/main" id="{1D435594-6792-9018-A50B-7F4B42FC4CAF}"/>
                  </a:ext>
                </a:extLst>
              </p:cNvPr>
              <p:cNvCxnSpPr>
                <a:cxnSpLocks/>
              </p:cNvCxnSpPr>
              <p:nvPr/>
            </p:nvCxnSpPr>
            <p:spPr>
              <a:xfrm>
                <a:off x="10352156" y="3181158"/>
                <a:ext cx="112644" cy="0"/>
              </a:xfrm>
              <a:prstGeom prst="line">
                <a:avLst/>
              </a:prstGeom>
              <a:ln cap="rnd">
                <a:solidFill>
                  <a:schemeClr val="accent2"/>
                </a:solidFill>
              </a:ln>
            </p:spPr>
            <p:style>
              <a:lnRef idx="2">
                <a:schemeClr val="accent1"/>
              </a:lnRef>
              <a:fillRef idx="0">
                <a:schemeClr val="accent1"/>
              </a:fillRef>
              <a:effectRef idx="1">
                <a:schemeClr val="accent1"/>
              </a:effectRef>
              <a:fontRef idx="minor">
                <a:schemeClr val="tx1"/>
              </a:fontRef>
            </p:style>
          </p:cxnSp>
          <p:cxnSp>
            <p:nvCxnSpPr>
              <p:cNvPr id="38" name="直線コネクタ 37">
                <a:extLst>
                  <a:ext uri="{FF2B5EF4-FFF2-40B4-BE49-F238E27FC236}">
                    <a16:creationId xmlns:a16="http://schemas.microsoft.com/office/drawing/2014/main" id="{496CA746-D09C-DB73-160B-5BB943129E82}"/>
                  </a:ext>
                </a:extLst>
              </p:cNvPr>
              <p:cNvCxnSpPr>
                <a:cxnSpLocks/>
              </p:cNvCxnSpPr>
              <p:nvPr/>
            </p:nvCxnSpPr>
            <p:spPr>
              <a:xfrm>
                <a:off x="10352156" y="5722715"/>
                <a:ext cx="112644" cy="0"/>
              </a:xfrm>
              <a:prstGeom prst="line">
                <a:avLst/>
              </a:prstGeom>
              <a:ln cap="rnd">
                <a:solidFill>
                  <a:schemeClr val="accent2"/>
                </a:solidFill>
              </a:ln>
            </p:spPr>
            <p:style>
              <a:lnRef idx="2">
                <a:schemeClr val="accent1"/>
              </a:lnRef>
              <a:fillRef idx="0">
                <a:schemeClr val="accent1"/>
              </a:fillRef>
              <a:effectRef idx="1">
                <a:schemeClr val="accent1"/>
              </a:effectRef>
              <a:fontRef idx="minor">
                <a:schemeClr val="tx1"/>
              </a:fontRef>
            </p:style>
          </p:cxnSp>
        </p:grpSp>
        <p:sp>
          <p:nvSpPr>
            <p:cNvPr id="39" name="角丸四角形 38">
              <a:extLst>
                <a:ext uri="{FF2B5EF4-FFF2-40B4-BE49-F238E27FC236}">
                  <a16:creationId xmlns:a16="http://schemas.microsoft.com/office/drawing/2014/main" id="{7DB4330A-B9E1-9672-D914-2E226D32B857}"/>
                </a:ext>
              </a:extLst>
            </p:cNvPr>
            <p:cNvSpPr/>
            <p:nvPr/>
          </p:nvSpPr>
          <p:spPr>
            <a:xfrm>
              <a:off x="10089232" y="3911878"/>
              <a:ext cx="1659855" cy="1071595"/>
            </a:xfrm>
            <a:prstGeom prst="roundRect">
              <a:avLst>
                <a:gd name="adj" fmla="val 3740"/>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kumimoji="1" lang="ja-JP" altLang="en-US" sz="1300" b="1">
                  <a:solidFill>
                    <a:schemeClr val="bg1"/>
                  </a:solidFill>
                  <a:latin typeface="Montserrat SemiBold" pitchFamily="2" charset="0"/>
                  <a:ea typeface="Yu Gothic" panose="020B0400000000000000" pitchFamily="34" charset="-128"/>
                </a:rPr>
                <a:t>対応工数</a:t>
              </a:r>
              <a:endParaRPr kumimoji="1" lang="en-US" altLang="ja-JP" sz="1300" b="1" dirty="0">
                <a:solidFill>
                  <a:schemeClr val="bg1"/>
                </a:solidFill>
                <a:latin typeface="Montserrat SemiBold" pitchFamily="2" charset="0"/>
                <a:ea typeface="Yu Gothic" panose="020B0400000000000000" pitchFamily="34" charset="-128"/>
              </a:endParaRPr>
            </a:p>
            <a:p>
              <a:pPr algn="ctr"/>
              <a:r>
                <a:rPr lang="en-US" altLang="ja-JP" sz="2400" b="1" dirty="0">
                  <a:solidFill>
                    <a:schemeClr val="bg1"/>
                  </a:solidFill>
                  <a:latin typeface="Montserrat SemiBold" pitchFamily="2" charset="0"/>
                  <a:ea typeface="Yu Gothic" panose="020B0400000000000000" pitchFamily="34" charset="-128"/>
                </a:rPr>
                <a:t>80</a:t>
              </a:r>
              <a:r>
                <a:rPr lang="en-US" altLang="ja-JP" sz="1400" b="1" dirty="0">
                  <a:solidFill>
                    <a:schemeClr val="bg1"/>
                  </a:solidFill>
                  <a:latin typeface="Montserrat SemiBold" pitchFamily="2" charset="0"/>
                  <a:ea typeface="Yu Gothic" panose="020B0400000000000000" pitchFamily="34" charset="-128"/>
                </a:rPr>
                <a:t>%</a:t>
              </a:r>
              <a:r>
                <a:rPr lang="ja-JP" altLang="en-US" sz="1300" b="1">
                  <a:solidFill>
                    <a:schemeClr val="bg1"/>
                  </a:solidFill>
                  <a:latin typeface="Montserrat SemiBold" pitchFamily="2" charset="0"/>
                  <a:ea typeface="Yu Gothic" panose="020B0400000000000000" pitchFamily="34" charset="-128"/>
                </a:rPr>
                <a:t>以上削減</a:t>
              </a:r>
              <a:endParaRPr kumimoji="1" lang="ja-JP" altLang="en-US" sz="1300" b="1">
                <a:solidFill>
                  <a:schemeClr val="bg1"/>
                </a:solidFill>
                <a:latin typeface="Montserrat SemiBold" pitchFamily="2" charset="0"/>
                <a:ea typeface="Yu Gothic" panose="020B0400000000000000" pitchFamily="34" charset="-128"/>
              </a:endParaRPr>
            </a:p>
          </p:txBody>
        </p:sp>
      </p:grpSp>
    </p:spTree>
    <p:extLst>
      <p:ext uri="{BB962C8B-B14F-4D97-AF65-F5344CB8AC3E}">
        <p14:creationId xmlns:p14="http://schemas.microsoft.com/office/powerpoint/2010/main" val="177709771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362A28E-992C-5B19-539D-B142BAA8D5A0}"/>
            </a:ext>
          </a:extLst>
        </p:cNvPr>
        <p:cNvGrpSpPr/>
        <p:nvPr/>
      </p:nvGrpSpPr>
      <p:grpSpPr>
        <a:xfrm>
          <a:off x="0" y="0"/>
          <a:ext cx="0" cy="0"/>
          <a:chOff x="0" y="0"/>
          <a:chExt cx="0" cy="0"/>
        </a:xfrm>
      </p:grpSpPr>
      <p:sp>
        <p:nvSpPr>
          <p:cNvPr id="2" name="タイトル 1">
            <a:extLst>
              <a:ext uri="{FF2B5EF4-FFF2-40B4-BE49-F238E27FC236}">
                <a16:creationId xmlns:a16="http://schemas.microsoft.com/office/drawing/2014/main" id="{FFC23ACA-46F0-C0B3-7719-49F8A4FE4A1C}"/>
              </a:ext>
            </a:extLst>
          </p:cNvPr>
          <p:cNvSpPr>
            <a:spLocks noGrp="1"/>
          </p:cNvSpPr>
          <p:nvPr>
            <p:ph type="title"/>
          </p:nvPr>
        </p:nvSpPr>
        <p:spPr/>
        <p:txBody>
          <a:bodyPr/>
          <a:lstStyle/>
          <a:p>
            <a:r>
              <a:rPr kumimoji="1" lang="ja-JP" altLang="en-US"/>
              <a:t>解決策</a:t>
            </a:r>
            <a:r>
              <a:rPr lang="en-US" altLang="ja-JP" dirty="0"/>
              <a:t>③</a:t>
            </a:r>
            <a:r>
              <a:rPr kumimoji="1" lang="ja-JP" altLang="en-US"/>
              <a:t>　｜　〇〇〇〇</a:t>
            </a:r>
          </a:p>
        </p:txBody>
      </p:sp>
      <p:sp>
        <p:nvSpPr>
          <p:cNvPr id="4" name="日付プレースホルダー 3">
            <a:extLst>
              <a:ext uri="{FF2B5EF4-FFF2-40B4-BE49-F238E27FC236}">
                <a16:creationId xmlns:a16="http://schemas.microsoft.com/office/drawing/2014/main" id="{F1521371-ECA6-F5B1-8754-5027D7957B6C}"/>
              </a:ext>
            </a:extLst>
          </p:cNvPr>
          <p:cNvSpPr>
            <a:spLocks noGrp="1"/>
          </p:cNvSpPr>
          <p:nvPr>
            <p:ph type="dt" sz="half" idx="10"/>
          </p:nvPr>
        </p:nvSpPr>
        <p:spPr/>
        <p:txBody>
          <a:bodyPr/>
          <a:lstStyle/>
          <a:p>
            <a:r>
              <a:rPr lang="en-US" altLang="ja-JP"/>
              <a:t>© Cone Inc</a:t>
            </a:r>
            <a:endParaRPr lang="ja-JP" altLang="en-US">
              <a:latin typeface="Montserrat Medium" pitchFamily="2" charset="0"/>
            </a:endParaRPr>
          </a:p>
        </p:txBody>
      </p:sp>
      <p:sp>
        <p:nvSpPr>
          <p:cNvPr id="5" name="スライド番号プレースホルダー 4">
            <a:extLst>
              <a:ext uri="{FF2B5EF4-FFF2-40B4-BE49-F238E27FC236}">
                <a16:creationId xmlns:a16="http://schemas.microsoft.com/office/drawing/2014/main" id="{25496059-700B-FE57-551A-FE00413BB622}"/>
              </a:ext>
            </a:extLst>
          </p:cNvPr>
          <p:cNvSpPr>
            <a:spLocks noGrp="1"/>
          </p:cNvSpPr>
          <p:nvPr>
            <p:ph type="sldNum" sz="quarter" idx="12"/>
          </p:nvPr>
        </p:nvSpPr>
        <p:spPr/>
        <p:txBody>
          <a:bodyPr/>
          <a:lstStyle/>
          <a:p>
            <a:fld id="{E310EA0D-2252-9045-A82C-BA460C3629D0}" type="slidenum">
              <a:rPr lang="ja-JP" altLang="en-US" smtClean="0"/>
              <a:pPr/>
              <a:t>11</a:t>
            </a:fld>
            <a:endParaRPr lang="ja-JP" altLang="en-US">
              <a:latin typeface="Montserrat Medium" pitchFamily="2" charset="0"/>
            </a:endParaRPr>
          </a:p>
        </p:txBody>
      </p:sp>
      <p:sp>
        <p:nvSpPr>
          <p:cNvPr id="6" name="コンテンツ プレースホルダー 2">
            <a:extLst>
              <a:ext uri="{FF2B5EF4-FFF2-40B4-BE49-F238E27FC236}">
                <a16:creationId xmlns:a16="http://schemas.microsoft.com/office/drawing/2014/main" id="{06A971FE-F05E-BDCF-062B-B0EA5FEF86DB}"/>
              </a:ext>
            </a:extLst>
          </p:cNvPr>
          <p:cNvSpPr>
            <a:spLocks noGrp="1"/>
          </p:cNvSpPr>
          <p:nvPr>
            <p:ph idx="1"/>
          </p:nvPr>
        </p:nvSpPr>
        <p:spPr/>
        <p:txBody>
          <a:bodyPr/>
          <a:lstStyle/>
          <a:p>
            <a:r>
              <a:rPr lang="ja-JP" altLang="en-US"/>
              <a:t>〇〇〇〇によってコスト削減を図ります。</a:t>
            </a:r>
            <a:endParaRPr lang="en-US" altLang="ja-JP" dirty="0"/>
          </a:p>
          <a:p>
            <a:r>
              <a:rPr lang="ja-JP" altLang="en-US"/>
              <a:t>前項で挙げたサービスの特徴・強みの詳細を説明するスライド。（デザインは参考ダミー）</a:t>
            </a:r>
            <a:endParaRPr lang="en-US" altLang="ja-JP" dirty="0"/>
          </a:p>
        </p:txBody>
      </p:sp>
      <p:sp>
        <p:nvSpPr>
          <p:cNvPr id="9" name="角丸四角形 8">
            <a:extLst>
              <a:ext uri="{FF2B5EF4-FFF2-40B4-BE49-F238E27FC236}">
                <a16:creationId xmlns:a16="http://schemas.microsoft.com/office/drawing/2014/main" id="{D5CA8C1C-D365-6AD3-039F-3A7F2DBD8991}"/>
              </a:ext>
            </a:extLst>
          </p:cNvPr>
          <p:cNvSpPr/>
          <p:nvPr/>
        </p:nvSpPr>
        <p:spPr>
          <a:xfrm>
            <a:off x="442912" y="5925521"/>
            <a:ext cx="4200225" cy="491153"/>
          </a:xfrm>
          <a:prstGeom prst="roundRect">
            <a:avLst>
              <a:gd name="adj" fmla="val 50000"/>
            </a:avLst>
          </a:prstGeom>
          <a:solidFill>
            <a:schemeClr val="bg1"/>
          </a:solidFill>
          <a:ln w="12700">
            <a:solidFill>
              <a:schemeClr val="tx1">
                <a:lumMod val="75000"/>
                <a:lumOff val="2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kumimoji="1" lang="ja-JP" altLang="en-US" sz="1600" b="1">
                <a:solidFill>
                  <a:schemeClr val="tx1">
                    <a:lumMod val="75000"/>
                    <a:lumOff val="25000"/>
                  </a:schemeClr>
                </a:solidFill>
                <a:latin typeface="Montserrat SemiBold" pitchFamily="2" charset="0"/>
                <a:ea typeface="Yu Gothic" panose="020B0400000000000000" pitchFamily="34" charset="-128"/>
              </a:rPr>
              <a:t>当日</a:t>
            </a:r>
          </a:p>
        </p:txBody>
      </p:sp>
      <p:cxnSp>
        <p:nvCxnSpPr>
          <p:cNvPr id="11" name="直線矢印コネクタ 10">
            <a:extLst>
              <a:ext uri="{FF2B5EF4-FFF2-40B4-BE49-F238E27FC236}">
                <a16:creationId xmlns:a16="http://schemas.microsoft.com/office/drawing/2014/main" id="{9C6EFA39-4DEA-50C5-72C8-F7231B39D013}"/>
              </a:ext>
            </a:extLst>
          </p:cNvPr>
          <p:cNvCxnSpPr>
            <a:cxnSpLocks/>
          </p:cNvCxnSpPr>
          <p:nvPr/>
        </p:nvCxnSpPr>
        <p:spPr>
          <a:xfrm>
            <a:off x="2543025" y="3408818"/>
            <a:ext cx="0" cy="224587"/>
          </a:xfrm>
          <a:prstGeom prst="straightConnector1">
            <a:avLst/>
          </a:prstGeom>
          <a:ln>
            <a:solidFill>
              <a:schemeClr val="bg1">
                <a:lumMod val="75000"/>
              </a:schemeClr>
            </a:solidFill>
            <a:tailEnd type="arrow" w="med" len="sm"/>
          </a:ln>
        </p:spPr>
        <p:style>
          <a:lnRef idx="2">
            <a:schemeClr val="accent1"/>
          </a:lnRef>
          <a:fillRef idx="0">
            <a:schemeClr val="accent1"/>
          </a:fillRef>
          <a:effectRef idx="1">
            <a:schemeClr val="accent1"/>
          </a:effectRef>
          <a:fontRef idx="minor">
            <a:schemeClr val="tx1"/>
          </a:fontRef>
        </p:style>
      </p:cxnSp>
      <p:cxnSp>
        <p:nvCxnSpPr>
          <p:cNvPr id="12" name="直線矢印コネクタ 11">
            <a:extLst>
              <a:ext uri="{FF2B5EF4-FFF2-40B4-BE49-F238E27FC236}">
                <a16:creationId xmlns:a16="http://schemas.microsoft.com/office/drawing/2014/main" id="{A17B9303-B141-86E1-000F-F0B9CFADC737}"/>
              </a:ext>
            </a:extLst>
          </p:cNvPr>
          <p:cNvCxnSpPr>
            <a:cxnSpLocks/>
          </p:cNvCxnSpPr>
          <p:nvPr/>
        </p:nvCxnSpPr>
        <p:spPr>
          <a:xfrm>
            <a:off x="2543025" y="4157959"/>
            <a:ext cx="0" cy="224587"/>
          </a:xfrm>
          <a:prstGeom prst="straightConnector1">
            <a:avLst/>
          </a:prstGeom>
          <a:ln>
            <a:solidFill>
              <a:schemeClr val="bg1">
                <a:lumMod val="75000"/>
              </a:schemeClr>
            </a:solidFill>
            <a:tailEnd type="arrow" w="med" len="sm"/>
          </a:ln>
        </p:spPr>
        <p:style>
          <a:lnRef idx="2">
            <a:schemeClr val="accent1"/>
          </a:lnRef>
          <a:fillRef idx="0">
            <a:schemeClr val="accent1"/>
          </a:fillRef>
          <a:effectRef idx="1">
            <a:schemeClr val="accent1"/>
          </a:effectRef>
          <a:fontRef idx="minor">
            <a:schemeClr val="tx1"/>
          </a:fontRef>
        </p:style>
      </p:cxnSp>
      <p:cxnSp>
        <p:nvCxnSpPr>
          <p:cNvPr id="13" name="直線矢印コネクタ 12">
            <a:extLst>
              <a:ext uri="{FF2B5EF4-FFF2-40B4-BE49-F238E27FC236}">
                <a16:creationId xmlns:a16="http://schemas.microsoft.com/office/drawing/2014/main" id="{97384785-0BAB-93FC-0E10-E03ACD693B7C}"/>
              </a:ext>
            </a:extLst>
          </p:cNvPr>
          <p:cNvCxnSpPr>
            <a:cxnSpLocks/>
          </p:cNvCxnSpPr>
          <p:nvPr/>
        </p:nvCxnSpPr>
        <p:spPr>
          <a:xfrm>
            <a:off x="2543025" y="4907099"/>
            <a:ext cx="0" cy="224587"/>
          </a:xfrm>
          <a:prstGeom prst="straightConnector1">
            <a:avLst/>
          </a:prstGeom>
          <a:ln>
            <a:solidFill>
              <a:schemeClr val="bg1">
                <a:lumMod val="75000"/>
              </a:schemeClr>
            </a:solidFill>
            <a:tailEnd type="arrow" w="med" len="sm"/>
          </a:ln>
        </p:spPr>
        <p:style>
          <a:lnRef idx="2">
            <a:schemeClr val="accent1"/>
          </a:lnRef>
          <a:fillRef idx="0">
            <a:schemeClr val="accent1"/>
          </a:fillRef>
          <a:effectRef idx="1">
            <a:schemeClr val="accent1"/>
          </a:effectRef>
          <a:fontRef idx="minor">
            <a:schemeClr val="tx1"/>
          </a:fontRef>
        </p:style>
      </p:cxnSp>
      <p:cxnSp>
        <p:nvCxnSpPr>
          <p:cNvPr id="14" name="直線矢印コネクタ 13">
            <a:extLst>
              <a:ext uri="{FF2B5EF4-FFF2-40B4-BE49-F238E27FC236}">
                <a16:creationId xmlns:a16="http://schemas.microsoft.com/office/drawing/2014/main" id="{A436179C-F8C1-C898-D8EB-F354058962C7}"/>
              </a:ext>
            </a:extLst>
          </p:cNvPr>
          <p:cNvCxnSpPr>
            <a:cxnSpLocks/>
          </p:cNvCxnSpPr>
          <p:nvPr/>
        </p:nvCxnSpPr>
        <p:spPr>
          <a:xfrm>
            <a:off x="2543025" y="5665275"/>
            <a:ext cx="0" cy="224587"/>
          </a:xfrm>
          <a:prstGeom prst="straightConnector1">
            <a:avLst/>
          </a:prstGeom>
          <a:ln>
            <a:solidFill>
              <a:schemeClr val="bg1">
                <a:lumMod val="75000"/>
              </a:schemeClr>
            </a:solidFill>
            <a:tailEnd type="arrow" w="med" len="sm"/>
          </a:ln>
        </p:spPr>
        <p:style>
          <a:lnRef idx="2">
            <a:schemeClr val="accent1"/>
          </a:lnRef>
          <a:fillRef idx="0">
            <a:schemeClr val="accent1"/>
          </a:fillRef>
          <a:effectRef idx="1">
            <a:schemeClr val="accent1"/>
          </a:effectRef>
          <a:fontRef idx="minor">
            <a:schemeClr val="tx1"/>
          </a:fontRef>
        </p:style>
      </p:cxnSp>
      <p:sp>
        <p:nvSpPr>
          <p:cNvPr id="15" name="角丸四角形 14">
            <a:extLst>
              <a:ext uri="{FF2B5EF4-FFF2-40B4-BE49-F238E27FC236}">
                <a16:creationId xmlns:a16="http://schemas.microsoft.com/office/drawing/2014/main" id="{84ADAD63-9043-6094-F8EF-5EE66DBCA5D3}"/>
              </a:ext>
            </a:extLst>
          </p:cNvPr>
          <p:cNvSpPr/>
          <p:nvPr/>
        </p:nvSpPr>
        <p:spPr>
          <a:xfrm>
            <a:off x="442912" y="2168525"/>
            <a:ext cx="4200225" cy="491153"/>
          </a:xfrm>
          <a:prstGeom prst="roundRect">
            <a:avLst>
              <a:gd name="adj" fmla="val 50000"/>
            </a:avLst>
          </a:prstGeom>
          <a:solidFill>
            <a:schemeClr val="tx1">
              <a:lumMod val="75000"/>
              <a:lumOff val="2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kumimoji="1" lang="ja-JP" altLang="en-US" sz="1600" b="1">
                <a:solidFill>
                  <a:schemeClr val="bg1"/>
                </a:solidFill>
                <a:latin typeface="Montserrat SemiBold" pitchFamily="2" charset="0"/>
                <a:ea typeface="Yu Gothic" panose="020B0400000000000000" pitchFamily="34" charset="-128"/>
              </a:rPr>
              <a:t>従来のフロー</a:t>
            </a:r>
          </a:p>
        </p:txBody>
      </p:sp>
      <p:sp>
        <p:nvSpPr>
          <p:cNvPr id="16" name="角丸四角形 15">
            <a:extLst>
              <a:ext uri="{FF2B5EF4-FFF2-40B4-BE49-F238E27FC236}">
                <a16:creationId xmlns:a16="http://schemas.microsoft.com/office/drawing/2014/main" id="{71D8279C-5233-B336-CF26-FE57FAC2C7D8}"/>
              </a:ext>
            </a:extLst>
          </p:cNvPr>
          <p:cNvSpPr/>
          <p:nvPr/>
        </p:nvSpPr>
        <p:spPr>
          <a:xfrm>
            <a:off x="442912" y="3671323"/>
            <a:ext cx="4200225" cy="491153"/>
          </a:xfrm>
          <a:prstGeom prst="roundRect">
            <a:avLst>
              <a:gd name="adj" fmla="val 50000"/>
            </a:avLst>
          </a:prstGeom>
          <a:solidFill>
            <a:schemeClr val="bg1"/>
          </a:solidFill>
          <a:ln w="12700">
            <a:solidFill>
              <a:schemeClr val="bg1">
                <a:lumMod val="8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ja-JP" altLang="en-US" sz="1600" b="1">
                <a:solidFill>
                  <a:schemeClr val="tx1">
                    <a:lumMod val="75000"/>
                    <a:lumOff val="25000"/>
                  </a:schemeClr>
                </a:solidFill>
                <a:latin typeface="Montserrat SemiBold" pitchFamily="2" charset="0"/>
                <a:ea typeface="Yu Gothic" panose="020B0400000000000000" pitchFamily="34" charset="-128"/>
              </a:rPr>
              <a:t>フロー</a:t>
            </a:r>
            <a:r>
              <a:rPr lang="en-US" altLang="ja-JP" sz="1600" b="1" dirty="0">
                <a:solidFill>
                  <a:schemeClr val="tx1">
                    <a:lumMod val="75000"/>
                    <a:lumOff val="25000"/>
                  </a:schemeClr>
                </a:solidFill>
                <a:latin typeface="Montserrat SemiBold" pitchFamily="2" charset="0"/>
                <a:ea typeface="Yu Gothic" panose="020B0400000000000000" pitchFamily="34" charset="-128"/>
              </a:rPr>
              <a:t>②</a:t>
            </a:r>
            <a:endParaRPr lang="ja-JP" altLang="en-US" sz="1600" b="1">
              <a:solidFill>
                <a:schemeClr val="tx1">
                  <a:lumMod val="75000"/>
                  <a:lumOff val="25000"/>
                </a:schemeClr>
              </a:solidFill>
              <a:latin typeface="Montserrat SemiBold" pitchFamily="2" charset="0"/>
              <a:ea typeface="Yu Gothic" panose="020B0400000000000000" pitchFamily="34" charset="-128"/>
            </a:endParaRPr>
          </a:p>
        </p:txBody>
      </p:sp>
      <p:sp>
        <p:nvSpPr>
          <p:cNvPr id="17" name="角丸四角形 16">
            <a:extLst>
              <a:ext uri="{FF2B5EF4-FFF2-40B4-BE49-F238E27FC236}">
                <a16:creationId xmlns:a16="http://schemas.microsoft.com/office/drawing/2014/main" id="{17E7F6CC-7C10-BF5A-5A80-5F83882915CA}"/>
              </a:ext>
            </a:extLst>
          </p:cNvPr>
          <p:cNvSpPr/>
          <p:nvPr/>
        </p:nvSpPr>
        <p:spPr>
          <a:xfrm>
            <a:off x="442912" y="4422723"/>
            <a:ext cx="4200225" cy="491153"/>
          </a:xfrm>
          <a:prstGeom prst="roundRect">
            <a:avLst>
              <a:gd name="adj" fmla="val 50000"/>
            </a:avLst>
          </a:prstGeom>
          <a:solidFill>
            <a:schemeClr val="bg1"/>
          </a:solidFill>
          <a:ln w="12700">
            <a:solidFill>
              <a:schemeClr val="bg1">
                <a:lumMod val="8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ja-JP" altLang="en-US" sz="1600" b="1">
                <a:solidFill>
                  <a:schemeClr val="tx1">
                    <a:lumMod val="75000"/>
                    <a:lumOff val="25000"/>
                  </a:schemeClr>
                </a:solidFill>
                <a:latin typeface="Montserrat SemiBold" pitchFamily="2" charset="0"/>
                <a:ea typeface="Yu Gothic" panose="020B0400000000000000" pitchFamily="34" charset="-128"/>
              </a:rPr>
              <a:t>フロー</a:t>
            </a:r>
            <a:r>
              <a:rPr lang="en-US" altLang="ja-JP" sz="1600" b="1" dirty="0">
                <a:solidFill>
                  <a:schemeClr val="tx1">
                    <a:lumMod val="75000"/>
                    <a:lumOff val="25000"/>
                  </a:schemeClr>
                </a:solidFill>
                <a:latin typeface="Montserrat SemiBold" pitchFamily="2" charset="0"/>
                <a:ea typeface="Yu Gothic" panose="020B0400000000000000" pitchFamily="34" charset="-128"/>
              </a:rPr>
              <a:t>③</a:t>
            </a:r>
            <a:endParaRPr lang="ja-JP" altLang="en-US" sz="1600" b="1">
              <a:solidFill>
                <a:schemeClr val="tx1">
                  <a:lumMod val="75000"/>
                  <a:lumOff val="25000"/>
                </a:schemeClr>
              </a:solidFill>
              <a:latin typeface="Montserrat SemiBold" pitchFamily="2" charset="0"/>
              <a:ea typeface="Yu Gothic" panose="020B0400000000000000" pitchFamily="34" charset="-128"/>
            </a:endParaRPr>
          </a:p>
        </p:txBody>
      </p:sp>
      <p:sp>
        <p:nvSpPr>
          <p:cNvPr id="18" name="角丸四角形 17">
            <a:extLst>
              <a:ext uri="{FF2B5EF4-FFF2-40B4-BE49-F238E27FC236}">
                <a16:creationId xmlns:a16="http://schemas.microsoft.com/office/drawing/2014/main" id="{A3997B43-5170-3A4B-8667-FDD5C36047E8}"/>
              </a:ext>
            </a:extLst>
          </p:cNvPr>
          <p:cNvSpPr/>
          <p:nvPr/>
        </p:nvSpPr>
        <p:spPr>
          <a:xfrm>
            <a:off x="442912" y="5174122"/>
            <a:ext cx="4200225" cy="491153"/>
          </a:xfrm>
          <a:prstGeom prst="roundRect">
            <a:avLst>
              <a:gd name="adj" fmla="val 50000"/>
            </a:avLst>
          </a:prstGeom>
          <a:solidFill>
            <a:schemeClr val="bg1"/>
          </a:solidFill>
          <a:ln w="12700">
            <a:solidFill>
              <a:schemeClr val="bg1">
                <a:lumMod val="8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ja-JP" altLang="en-US" sz="1600" b="1">
                <a:solidFill>
                  <a:schemeClr val="tx1">
                    <a:lumMod val="75000"/>
                    <a:lumOff val="25000"/>
                  </a:schemeClr>
                </a:solidFill>
                <a:latin typeface="Montserrat SemiBold" pitchFamily="2" charset="0"/>
                <a:ea typeface="Yu Gothic" panose="020B0400000000000000" pitchFamily="34" charset="-128"/>
              </a:rPr>
              <a:t>フロー</a:t>
            </a:r>
            <a:r>
              <a:rPr lang="en-US" altLang="ja-JP" sz="1600" b="1" dirty="0">
                <a:solidFill>
                  <a:schemeClr val="tx1">
                    <a:lumMod val="75000"/>
                    <a:lumOff val="25000"/>
                  </a:schemeClr>
                </a:solidFill>
                <a:latin typeface="Montserrat SemiBold" pitchFamily="2" charset="0"/>
                <a:ea typeface="Yu Gothic" panose="020B0400000000000000" pitchFamily="34" charset="-128"/>
              </a:rPr>
              <a:t>④</a:t>
            </a:r>
            <a:endParaRPr lang="ja-JP" altLang="en-US" sz="1600" b="1">
              <a:solidFill>
                <a:schemeClr val="tx1">
                  <a:lumMod val="75000"/>
                  <a:lumOff val="25000"/>
                </a:schemeClr>
              </a:solidFill>
              <a:latin typeface="Montserrat SemiBold" pitchFamily="2" charset="0"/>
              <a:ea typeface="Yu Gothic" panose="020B0400000000000000" pitchFamily="34" charset="-128"/>
            </a:endParaRPr>
          </a:p>
        </p:txBody>
      </p:sp>
      <p:sp>
        <p:nvSpPr>
          <p:cNvPr id="19" name="角丸四角形 18">
            <a:extLst>
              <a:ext uri="{FF2B5EF4-FFF2-40B4-BE49-F238E27FC236}">
                <a16:creationId xmlns:a16="http://schemas.microsoft.com/office/drawing/2014/main" id="{9B019594-58EF-B63A-FF99-5C8838B23FA7}"/>
              </a:ext>
            </a:extLst>
          </p:cNvPr>
          <p:cNvSpPr/>
          <p:nvPr/>
        </p:nvSpPr>
        <p:spPr>
          <a:xfrm>
            <a:off x="442912" y="2919924"/>
            <a:ext cx="4200225" cy="491153"/>
          </a:xfrm>
          <a:prstGeom prst="roundRect">
            <a:avLst>
              <a:gd name="adj" fmla="val 50000"/>
            </a:avLst>
          </a:prstGeom>
          <a:solidFill>
            <a:schemeClr val="bg1"/>
          </a:solidFill>
          <a:ln w="12700">
            <a:solidFill>
              <a:schemeClr val="bg1">
                <a:lumMod val="8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kumimoji="1" lang="ja-JP" altLang="en-US" sz="1600" b="1">
                <a:solidFill>
                  <a:schemeClr val="tx1">
                    <a:lumMod val="75000"/>
                    <a:lumOff val="25000"/>
                  </a:schemeClr>
                </a:solidFill>
                <a:latin typeface="Montserrat SemiBold" pitchFamily="2" charset="0"/>
                <a:ea typeface="Yu Gothic" panose="020B0400000000000000" pitchFamily="34" charset="-128"/>
              </a:rPr>
              <a:t>フロー</a:t>
            </a:r>
            <a:r>
              <a:rPr kumimoji="1" lang="en-US" altLang="ja-JP" sz="1600" b="1" dirty="0">
                <a:solidFill>
                  <a:schemeClr val="tx1">
                    <a:lumMod val="75000"/>
                    <a:lumOff val="25000"/>
                  </a:schemeClr>
                </a:solidFill>
                <a:latin typeface="Montserrat SemiBold" pitchFamily="2" charset="0"/>
                <a:ea typeface="Yu Gothic" panose="020B0400000000000000" pitchFamily="34" charset="-128"/>
              </a:rPr>
              <a:t>①</a:t>
            </a:r>
            <a:endParaRPr kumimoji="1" lang="ja-JP" altLang="en-US" sz="1600" b="1">
              <a:solidFill>
                <a:schemeClr val="tx1">
                  <a:lumMod val="75000"/>
                  <a:lumOff val="25000"/>
                </a:schemeClr>
              </a:solidFill>
              <a:latin typeface="Montserrat SemiBold" pitchFamily="2" charset="0"/>
              <a:ea typeface="Yu Gothic" panose="020B0400000000000000" pitchFamily="34" charset="-128"/>
            </a:endParaRPr>
          </a:p>
        </p:txBody>
      </p:sp>
      <p:grpSp>
        <p:nvGrpSpPr>
          <p:cNvPr id="20" name="グループ化 19">
            <a:extLst>
              <a:ext uri="{FF2B5EF4-FFF2-40B4-BE49-F238E27FC236}">
                <a16:creationId xmlns:a16="http://schemas.microsoft.com/office/drawing/2014/main" id="{DC5556A5-CB4D-A241-9916-DED0569A55F1}"/>
              </a:ext>
            </a:extLst>
          </p:cNvPr>
          <p:cNvGrpSpPr/>
          <p:nvPr/>
        </p:nvGrpSpPr>
        <p:grpSpPr>
          <a:xfrm rot="16200000">
            <a:off x="5007091" y="4124671"/>
            <a:ext cx="285206" cy="335859"/>
            <a:chOff x="5235627" y="2742425"/>
            <a:chExt cx="163860" cy="229395"/>
          </a:xfrm>
        </p:grpSpPr>
        <p:sp>
          <p:nvSpPr>
            <p:cNvPr id="21" name="三角形 20">
              <a:extLst>
                <a:ext uri="{FF2B5EF4-FFF2-40B4-BE49-F238E27FC236}">
                  <a16:creationId xmlns:a16="http://schemas.microsoft.com/office/drawing/2014/main" id="{2F528FDC-FBC3-25A3-99E3-7E365FA564D1}"/>
                </a:ext>
              </a:extLst>
            </p:cNvPr>
            <p:cNvSpPr/>
            <p:nvPr/>
          </p:nvSpPr>
          <p:spPr>
            <a:xfrm flipV="1">
              <a:off x="5235627" y="2742425"/>
              <a:ext cx="163860" cy="84181"/>
            </a:xfrm>
            <a:prstGeom prst="triangle">
              <a:avLst/>
            </a:prstGeom>
            <a:solidFill>
              <a:schemeClr val="bg1">
                <a:lumMod val="8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ja-JP" altLang="en-US" sz="1400" b="1">
                <a:solidFill>
                  <a:schemeClr val="bg1"/>
                </a:solidFill>
                <a:latin typeface="Montserrat SemiBold" pitchFamily="2" charset="0"/>
                <a:ea typeface="Yu Gothic" panose="020B0400000000000000" pitchFamily="34" charset="-128"/>
              </a:endParaRPr>
            </a:p>
          </p:txBody>
        </p:sp>
        <p:sp>
          <p:nvSpPr>
            <p:cNvPr id="22" name="三角形 21">
              <a:extLst>
                <a:ext uri="{FF2B5EF4-FFF2-40B4-BE49-F238E27FC236}">
                  <a16:creationId xmlns:a16="http://schemas.microsoft.com/office/drawing/2014/main" id="{256BDEAC-B736-95F1-B01B-484F35D0A18B}"/>
                </a:ext>
              </a:extLst>
            </p:cNvPr>
            <p:cNvSpPr/>
            <p:nvPr/>
          </p:nvSpPr>
          <p:spPr>
            <a:xfrm flipV="1">
              <a:off x="5235627" y="2887639"/>
              <a:ext cx="163860" cy="84181"/>
            </a:xfrm>
            <a:prstGeom prst="triangle">
              <a:avLst/>
            </a:prstGeom>
            <a:solidFill>
              <a:schemeClr val="bg1">
                <a:lumMod val="7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ja-JP" altLang="en-US" sz="1400" b="1">
                <a:solidFill>
                  <a:schemeClr val="bg1"/>
                </a:solidFill>
                <a:latin typeface="Montserrat SemiBold" pitchFamily="2" charset="0"/>
                <a:ea typeface="Yu Gothic" panose="020B0400000000000000" pitchFamily="34" charset="-128"/>
              </a:endParaRPr>
            </a:p>
          </p:txBody>
        </p:sp>
      </p:grpSp>
      <p:sp>
        <p:nvSpPr>
          <p:cNvPr id="24" name="角丸四角形 23">
            <a:extLst>
              <a:ext uri="{FF2B5EF4-FFF2-40B4-BE49-F238E27FC236}">
                <a16:creationId xmlns:a16="http://schemas.microsoft.com/office/drawing/2014/main" id="{85A1E234-0BD0-2C37-C33E-213F1B6812E0}"/>
              </a:ext>
            </a:extLst>
          </p:cNvPr>
          <p:cNvSpPr/>
          <p:nvPr/>
        </p:nvSpPr>
        <p:spPr>
          <a:xfrm>
            <a:off x="5656251" y="5925521"/>
            <a:ext cx="4200225" cy="491153"/>
          </a:xfrm>
          <a:prstGeom prst="roundRect">
            <a:avLst>
              <a:gd name="adj" fmla="val 50000"/>
            </a:avLst>
          </a:prstGeom>
          <a:solidFill>
            <a:schemeClr val="bg1"/>
          </a:solidFill>
          <a:ln w="12700">
            <a:solidFill>
              <a:schemeClr val="tx1">
                <a:lumMod val="75000"/>
                <a:lumOff val="2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kumimoji="1" lang="ja-JP" altLang="en-US" sz="1600" b="1">
                <a:solidFill>
                  <a:schemeClr val="tx1">
                    <a:lumMod val="75000"/>
                    <a:lumOff val="25000"/>
                  </a:schemeClr>
                </a:solidFill>
                <a:latin typeface="Montserrat SemiBold" pitchFamily="2" charset="0"/>
                <a:ea typeface="Yu Gothic" panose="020B0400000000000000" pitchFamily="34" charset="-128"/>
              </a:rPr>
              <a:t>当日</a:t>
            </a:r>
          </a:p>
        </p:txBody>
      </p:sp>
      <p:cxnSp>
        <p:nvCxnSpPr>
          <p:cNvPr id="26" name="直線矢印コネクタ 25">
            <a:extLst>
              <a:ext uri="{FF2B5EF4-FFF2-40B4-BE49-F238E27FC236}">
                <a16:creationId xmlns:a16="http://schemas.microsoft.com/office/drawing/2014/main" id="{BBA4286E-B2C1-4B63-7E2E-4CD3F5843828}"/>
              </a:ext>
            </a:extLst>
          </p:cNvPr>
          <p:cNvCxnSpPr>
            <a:cxnSpLocks/>
          </p:cNvCxnSpPr>
          <p:nvPr/>
        </p:nvCxnSpPr>
        <p:spPr>
          <a:xfrm>
            <a:off x="7756364" y="3408818"/>
            <a:ext cx="0" cy="224587"/>
          </a:xfrm>
          <a:prstGeom prst="straightConnector1">
            <a:avLst/>
          </a:prstGeom>
          <a:ln>
            <a:solidFill>
              <a:schemeClr val="bg1">
                <a:lumMod val="75000"/>
              </a:schemeClr>
            </a:solidFill>
            <a:tailEnd type="arrow" w="med" len="sm"/>
          </a:ln>
        </p:spPr>
        <p:style>
          <a:lnRef idx="2">
            <a:schemeClr val="accent1"/>
          </a:lnRef>
          <a:fillRef idx="0">
            <a:schemeClr val="accent1"/>
          </a:fillRef>
          <a:effectRef idx="1">
            <a:schemeClr val="accent1"/>
          </a:effectRef>
          <a:fontRef idx="minor">
            <a:schemeClr val="tx1"/>
          </a:fontRef>
        </p:style>
      </p:cxnSp>
      <p:cxnSp>
        <p:nvCxnSpPr>
          <p:cNvPr id="27" name="直線矢印コネクタ 26">
            <a:extLst>
              <a:ext uri="{FF2B5EF4-FFF2-40B4-BE49-F238E27FC236}">
                <a16:creationId xmlns:a16="http://schemas.microsoft.com/office/drawing/2014/main" id="{880D605B-1E86-8079-C18F-C4954F1DB780}"/>
              </a:ext>
            </a:extLst>
          </p:cNvPr>
          <p:cNvCxnSpPr>
            <a:cxnSpLocks/>
          </p:cNvCxnSpPr>
          <p:nvPr/>
        </p:nvCxnSpPr>
        <p:spPr>
          <a:xfrm>
            <a:off x="7756364" y="4157959"/>
            <a:ext cx="0" cy="224587"/>
          </a:xfrm>
          <a:prstGeom prst="straightConnector1">
            <a:avLst/>
          </a:prstGeom>
          <a:ln>
            <a:solidFill>
              <a:schemeClr val="bg1">
                <a:lumMod val="75000"/>
              </a:schemeClr>
            </a:solidFill>
            <a:tailEnd type="arrow" w="med" len="sm"/>
          </a:ln>
        </p:spPr>
        <p:style>
          <a:lnRef idx="2">
            <a:schemeClr val="accent1"/>
          </a:lnRef>
          <a:fillRef idx="0">
            <a:schemeClr val="accent1"/>
          </a:fillRef>
          <a:effectRef idx="1">
            <a:schemeClr val="accent1"/>
          </a:effectRef>
          <a:fontRef idx="minor">
            <a:schemeClr val="tx1"/>
          </a:fontRef>
        </p:style>
      </p:cxnSp>
      <p:cxnSp>
        <p:nvCxnSpPr>
          <p:cNvPr id="28" name="直線矢印コネクタ 27">
            <a:extLst>
              <a:ext uri="{FF2B5EF4-FFF2-40B4-BE49-F238E27FC236}">
                <a16:creationId xmlns:a16="http://schemas.microsoft.com/office/drawing/2014/main" id="{77115A47-2CF2-E945-699E-3ECA18D851BB}"/>
              </a:ext>
            </a:extLst>
          </p:cNvPr>
          <p:cNvCxnSpPr>
            <a:cxnSpLocks/>
          </p:cNvCxnSpPr>
          <p:nvPr/>
        </p:nvCxnSpPr>
        <p:spPr>
          <a:xfrm>
            <a:off x="7756364" y="4907099"/>
            <a:ext cx="0" cy="224587"/>
          </a:xfrm>
          <a:prstGeom prst="straightConnector1">
            <a:avLst/>
          </a:prstGeom>
          <a:ln>
            <a:solidFill>
              <a:schemeClr val="bg1">
                <a:lumMod val="75000"/>
              </a:schemeClr>
            </a:solidFill>
            <a:tailEnd type="arrow" w="med" len="sm"/>
          </a:ln>
        </p:spPr>
        <p:style>
          <a:lnRef idx="2">
            <a:schemeClr val="accent1"/>
          </a:lnRef>
          <a:fillRef idx="0">
            <a:schemeClr val="accent1"/>
          </a:fillRef>
          <a:effectRef idx="1">
            <a:schemeClr val="accent1"/>
          </a:effectRef>
          <a:fontRef idx="minor">
            <a:schemeClr val="tx1"/>
          </a:fontRef>
        </p:style>
      </p:cxnSp>
      <p:cxnSp>
        <p:nvCxnSpPr>
          <p:cNvPr id="29" name="直線矢印コネクタ 28">
            <a:extLst>
              <a:ext uri="{FF2B5EF4-FFF2-40B4-BE49-F238E27FC236}">
                <a16:creationId xmlns:a16="http://schemas.microsoft.com/office/drawing/2014/main" id="{A5C190D3-E381-D1DF-92D8-A54F6A76DDCA}"/>
              </a:ext>
            </a:extLst>
          </p:cNvPr>
          <p:cNvCxnSpPr>
            <a:cxnSpLocks/>
          </p:cNvCxnSpPr>
          <p:nvPr/>
        </p:nvCxnSpPr>
        <p:spPr>
          <a:xfrm>
            <a:off x="7756364" y="5665275"/>
            <a:ext cx="0" cy="224587"/>
          </a:xfrm>
          <a:prstGeom prst="straightConnector1">
            <a:avLst/>
          </a:prstGeom>
          <a:ln>
            <a:solidFill>
              <a:schemeClr val="bg1">
                <a:lumMod val="75000"/>
              </a:schemeClr>
            </a:solidFill>
            <a:tailEnd type="arrow" w="med" len="sm"/>
          </a:ln>
        </p:spPr>
        <p:style>
          <a:lnRef idx="2">
            <a:schemeClr val="accent1"/>
          </a:lnRef>
          <a:fillRef idx="0">
            <a:schemeClr val="accent1"/>
          </a:fillRef>
          <a:effectRef idx="1">
            <a:schemeClr val="accent1"/>
          </a:effectRef>
          <a:fontRef idx="minor">
            <a:schemeClr val="tx1"/>
          </a:fontRef>
        </p:style>
      </p:cxnSp>
      <p:sp>
        <p:nvSpPr>
          <p:cNvPr id="30" name="角丸四角形 29">
            <a:extLst>
              <a:ext uri="{FF2B5EF4-FFF2-40B4-BE49-F238E27FC236}">
                <a16:creationId xmlns:a16="http://schemas.microsoft.com/office/drawing/2014/main" id="{7CC0F186-B006-569B-1C2E-1C23C82A0155}"/>
              </a:ext>
            </a:extLst>
          </p:cNvPr>
          <p:cNvSpPr/>
          <p:nvPr/>
        </p:nvSpPr>
        <p:spPr>
          <a:xfrm>
            <a:off x="5656251" y="2168525"/>
            <a:ext cx="4200225" cy="491153"/>
          </a:xfrm>
          <a:prstGeom prst="roundRect">
            <a:avLst>
              <a:gd name="adj" fmla="val 50000"/>
            </a:avLst>
          </a:prstGeom>
          <a:solidFill>
            <a:srgbClr val="1A96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kumimoji="1" lang="ja-JP" altLang="en-US" sz="1600" b="1">
                <a:solidFill>
                  <a:schemeClr val="bg1"/>
                </a:solidFill>
                <a:latin typeface="Montserrat SemiBold" pitchFamily="2" charset="0"/>
                <a:ea typeface="Yu Gothic" panose="020B0400000000000000" pitchFamily="34" charset="-128"/>
              </a:rPr>
              <a:t>導入後のフロー</a:t>
            </a:r>
          </a:p>
        </p:txBody>
      </p:sp>
      <p:sp>
        <p:nvSpPr>
          <p:cNvPr id="31" name="角丸四角形 30">
            <a:extLst>
              <a:ext uri="{FF2B5EF4-FFF2-40B4-BE49-F238E27FC236}">
                <a16:creationId xmlns:a16="http://schemas.microsoft.com/office/drawing/2014/main" id="{53FDF0A9-9732-7526-1A2C-8A0E0C565954}"/>
              </a:ext>
            </a:extLst>
          </p:cNvPr>
          <p:cNvSpPr/>
          <p:nvPr/>
        </p:nvSpPr>
        <p:spPr>
          <a:xfrm>
            <a:off x="5656251" y="3671323"/>
            <a:ext cx="4200225" cy="491153"/>
          </a:xfrm>
          <a:prstGeom prst="roundRect">
            <a:avLst>
              <a:gd name="adj" fmla="val 50000"/>
            </a:avLst>
          </a:prstGeom>
          <a:noFill/>
          <a:ln w="12700">
            <a:solidFill>
              <a:schemeClr val="bg1">
                <a:lumMod val="75000"/>
              </a:schemeClr>
            </a:solidFill>
            <a:prstDash val="sysDot"/>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ja-JP" altLang="en-US" sz="1600" b="1">
                <a:solidFill>
                  <a:schemeClr val="bg1">
                    <a:lumMod val="75000"/>
                  </a:schemeClr>
                </a:solidFill>
                <a:latin typeface="Montserrat SemiBold" pitchFamily="2" charset="0"/>
                <a:ea typeface="Yu Gothic" panose="020B0400000000000000" pitchFamily="34" charset="-128"/>
              </a:rPr>
              <a:t>フロー</a:t>
            </a:r>
            <a:r>
              <a:rPr lang="en-US" altLang="ja-JP" sz="1600" b="1" dirty="0">
                <a:solidFill>
                  <a:schemeClr val="bg1">
                    <a:lumMod val="75000"/>
                  </a:schemeClr>
                </a:solidFill>
                <a:latin typeface="Montserrat SemiBold" pitchFamily="2" charset="0"/>
                <a:ea typeface="Yu Gothic" panose="020B0400000000000000" pitchFamily="34" charset="-128"/>
              </a:rPr>
              <a:t>②</a:t>
            </a:r>
            <a:endParaRPr lang="ja-JP" altLang="en-US" sz="1600" b="1">
              <a:solidFill>
                <a:schemeClr val="bg1">
                  <a:lumMod val="75000"/>
                </a:schemeClr>
              </a:solidFill>
              <a:latin typeface="Montserrat SemiBold" pitchFamily="2" charset="0"/>
              <a:ea typeface="Yu Gothic" panose="020B0400000000000000" pitchFamily="34" charset="-128"/>
            </a:endParaRPr>
          </a:p>
        </p:txBody>
      </p:sp>
      <p:sp>
        <p:nvSpPr>
          <p:cNvPr id="32" name="角丸四角形 31">
            <a:extLst>
              <a:ext uri="{FF2B5EF4-FFF2-40B4-BE49-F238E27FC236}">
                <a16:creationId xmlns:a16="http://schemas.microsoft.com/office/drawing/2014/main" id="{C722CF83-5AFD-DA40-E834-8420573F32E0}"/>
              </a:ext>
            </a:extLst>
          </p:cNvPr>
          <p:cNvSpPr/>
          <p:nvPr/>
        </p:nvSpPr>
        <p:spPr>
          <a:xfrm>
            <a:off x="5656251" y="4422723"/>
            <a:ext cx="4200225" cy="491153"/>
          </a:xfrm>
          <a:prstGeom prst="roundRect">
            <a:avLst>
              <a:gd name="adj" fmla="val 50000"/>
            </a:avLst>
          </a:prstGeom>
          <a:noFill/>
          <a:ln w="12700">
            <a:solidFill>
              <a:schemeClr val="bg1">
                <a:lumMod val="75000"/>
              </a:schemeClr>
            </a:solidFill>
            <a:prstDash val="sysDot"/>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ja-JP" altLang="en-US" sz="1600" b="1">
                <a:solidFill>
                  <a:schemeClr val="bg1">
                    <a:lumMod val="75000"/>
                  </a:schemeClr>
                </a:solidFill>
                <a:latin typeface="Montserrat SemiBold" pitchFamily="2" charset="0"/>
                <a:ea typeface="Yu Gothic" panose="020B0400000000000000" pitchFamily="34" charset="-128"/>
              </a:rPr>
              <a:t>フロー</a:t>
            </a:r>
            <a:r>
              <a:rPr lang="en-US" altLang="ja-JP" sz="1600" b="1" dirty="0">
                <a:solidFill>
                  <a:schemeClr val="bg1">
                    <a:lumMod val="75000"/>
                  </a:schemeClr>
                </a:solidFill>
                <a:latin typeface="Montserrat SemiBold" pitchFamily="2" charset="0"/>
                <a:ea typeface="Yu Gothic" panose="020B0400000000000000" pitchFamily="34" charset="-128"/>
              </a:rPr>
              <a:t>③</a:t>
            </a:r>
            <a:endParaRPr lang="ja-JP" altLang="en-US" sz="1600" b="1">
              <a:solidFill>
                <a:schemeClr val="bg1">
                  <a:lumMod val="75000"/>
                </a:schemeClr>
              </a:solidFill>
              <a:latin typeface="Montserrat SemiBold" pitchFamily="2" charset="0"/>
              <a:ea typeface="Yu Gothic" panose="020B0400000000000000" pitchFamily="34" charset="-128"/>
            </a:endParaRPr>
          </a:p>
        </p:txBody>
      </p:sp>
      <p:sp>
        <p:nvSpPr>
          <p:cNvPr id="33" name="角丸四角形 32">
            <a:extLst>
              <a:ext uri="{FF2B5EF4-FFF2-40B4-BE49-F238E27FC236}">
                <a16:creationId xmlns:a16="http://schemas.microsoft.com/office/drawing/2014/main" id="{F25FF5C2-4776-6244-3B25-71179D2ABB9D}"/>
              </a:ext>
            </a:extLst>
          </p:cNvPr>
          <p:cNvSpPr/>
          <p:nvPr/>
        </p:nvSpPr>
        <p:spPr>
          <a:xfrm>
            <a:off x="5656251" y="5174122"/>
            <a:ext cx="4200225" cy="491153"/>
          </a:xfrm>
          <a:prstGeom prst="roundRect">
            <a:avLst>
              <a:gd name="adj" fmla="val 50000"/>
            </a:avLst>
          </a:prstGeom>
          <a:noFill/>
          <a:ln w="12700">
            <a:solidFill>
              <a:schemeClr val="bg1">
                <a:lumMod val="75000"/>
              </a:schemeClr>
            </a:solidFill>
            <a:prstDash val="sysDot"/>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ja-JP" altLang="en-US" sz="1600" b="1">
                <a:solidFill>
                  <a:schemeClr val="bg1">
                    <a:lumMod val="75000"/>
                  </a:schemeClr>
                </a:solidFill>
                <a:latin typeface="Montserrat SemiBold" pitchFamily="2" charset="0"/>
                <a:ea typeface="Yu Gothic" panose="020B0400000000000000" pitchFamily="34" charset="-128"/>
              </a:rPr>
              <a:t>フロー</a:t>
            </a:r>
            <a:r>
              <a:rPr lang="en-US" altLang="ja-JP" sz="1600" b="1" dirty="0">
                <a:solidFill>
                  <a:schemeClr val="bg1">
                    <a:lumMod val="75000"/>
                  </a:schemeClr>
                </a:solidFill>
                <a:latin typeface="Montserrat SemiBold" pitchFamily="2" charset="0"/>
                <a:ea typeface="Yu Gothic" panose="020B0400000000000000" pitchFamily="34" charset="-128"/>
              </a:rPr>
              <a:t>④</a:t>
            </a:r>
            <a:endParaRPr lang="ja-JP" altLang="en-US" sz="1600" b="1">
              <a:solidFill>
                <a:schemeClr val="bg1">
                  <a:lumMod val="75000"/>
                </a:schemeClr>
              </a:solidFill>
              <a:latin typeface="Montserrat SemiBold" pitchFamily="2" charset="0"/>
              <a:ea typeface="Yu Gothic" panose="020B0400000000000000" pitchFamily="34" charset="-128"/>
            </a:endParaRPr>
          </a:p>
        </p:txBody>
      </p:sp>
      <p:sp>
        <p:nvSpPr>
          <p:cNvPr id="34" name="角丸四角形 33">
            <a:extLst>
              <a:ext uri="{FF2B5EF4-FFF2-40B4-BE49-F238E27FC236}">
                <a16:creationId xmlns:a16="http://schemas.microsoft.com/office/drawing/2014/main" id="{7FA373DA-A417-5524-B3C8-59E6FE8DA556}"/>
              </a:ext>
            </a:extLst>
          </p:cNvPr>
          <p:cNvSpPr/>
          <p:nvPr/>
        </p:nvSpPr>
        <p:spPr>
          <a:xfrm>
            <a:off x="5656251" y="2919924"/>
            <a:ext cx="4200225" cy="491153"/>
          </a:xfrm>
          <a:prstGeom prst="roundRect">
            <a:avLst>
              <a:gd name="adj" fmla="val 50000"/>
            </a:avLst>
          </a:prstGeom>
          <a:solidFill>
            <a:schemeClr val="bg1"/>
          </a:solidFill>
          <a:ln w="12700">
            <a:solidFill>
              <a:schemeClr val="bg1">
                <a:lumMod val="8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ja-JP" altLang="en-US" sz="1600" b="1">
                <a:solidFill>
                  <a:schemeClr val="tx1">
                    <a:lumMod val="75000"/>
                    <a:lumOff val="25000"/>
                  </a:schemeClr>
                </a:solidFill>
                <a:latin typeface="Montserrat SemiBold" pitchFamily="2" charset="0"/>
                <a:ea typeface="Yu Gothic" panose="020B0400000000000000" pitchFamily="34" charset="-128"/>
              </a:rPr>
              <a:t>フロー</a:t>
            </a:r>
            <a:r>
              <a:rPr lang="en-US" altLang="ja-JP" sz="1600" b="1" dirty="0">
                <a:solidFill>
                  <a:schemeClr val="tx1">
                    <a:lumMod val="75000"/>
                    <a:lumOff val="25000"/>
                  </a:schemeClr>
                </a:solidFill>
                <a:latin typeface="Montserrat SemiBold" pitchFamily="2" charset="0"/>
                <a:ea typeface="Yu Gothic" panose="020B0400000000000000" pitchFamily="34" charset="-128"/>
              </a:rPr>
              <a:t>①</a:t>
            </a:r>
            <a:endParaRPr lang="ja-JP" altLang="en-US" sz="1600" b="1">
              <a:solidFill>
                <a:schemeClr val="tx1">
                  <a:lumMod val="75000"/>
                  <a:lumOff val="25000"/>
                </a:schemeClr>
              </a:solidFill>
              <a:latin typeface="Montserrat SemiBold" pitchFamily="2" charset="0"/>
              <a:ea typeface="Yu Gothic" panose="020B0400000000000000" pitchFamily="34" charset="-128"/>
            </a:endParaRPr>
          </a:p>
        </p:txBody>
      </p:sp>
      <p:grpSp>
        <p:nvGrpSpPr>
          <p:cNvPr id="42" name="グループ化 41">
            <a:extLst>
              <a:ext uri="{FF2B5EF4-FFF2-40B4-BE49-F238E27FC236}">
                <a16:creationId xmlns:a16="http://schemas.microsoft.com/office/drawing/2014/main" id="{AFC09985-3B7F-0A7E-BB42-E59698D57865}"/>
              </a:ext>
            </a:extLst>
          </p:cNvPr>
          <p:cNvGrpSpPr/>
          <p:nvPr/>
        </p:nvGrpSpPr>
        <p:grpSpPr>
          <a:xfrm>
            <a:off x="10089232" y="3671323"/>
            <a:ext cx="1659855" cy="1993952"/>
            <a:chOff x="10089232" y="3181158"/>
            <a:chExt cx="1659855" cy="2541557"/>
          </a:xfrm>
        </p:grpSpPr>
        <p:grpSp>
          <p:nvGrpSpPr>
            <p:cNvPr id="35" name="グループ化 34">
              <a:extLst>
                <a:ext uri="{FF2B5EF4-FFF2-40B4-BE49-F238E27FC236}">
                  <a16:creationId xmlns:a16="http://schemas.microsoft.com/office/drawing/2014/main" id="{548C7689-FC41-57B2-52F3-72691DD9B654}"/>
                </a:ext>
              </a:extLst>
            </p:cNvPr>
            <p:cNvGrpSpPr/>
            <p:nvPr/>
          </p:nvGrpSpPr>
          <p:grpSpPr>
            <a:xfrm>
              <a:off x="10195103" y="3181158"/>
              <a:ext cx="112644" cy="2541557"/>
              <a:chOff x="10352156" y="3181158"/>
              <a:chExt cx="112644" cy="2541557"/>
            </a:xfrm>
          </p:grpSpPr>
          <p:cxnSp>
            <p:nvCxnSpPr>
              <p:cNvPr id="36" name="直線コネクタ 35">
                <a:extLst>
                  <a:ext uri="{FF2B5EF4-FFF2-40B4-BE49-F238E27FC236}">
                    <a16:creationId xmlns:a16="http://schemas.microsoft.com/office/drawing/2014/main" id="{F03B7E9F-7FC2-CE7D-83A3-8EB47A49F34C}"/>
                  </a:ext>
                </a:extLst>
              </p:cNvPr>
              <p:cNvCxnSpPr>
                <a:cxnSpLocks/>
              </p:cNvCxnSpPr>
              <p:nvPr/>
            </p:nvCxnSpPr>
            <p:spPr>
              <a:xfrm>
                <a:off x="10464800" y="3181158"/>
                <a:ext cx="0" cy="2540252"/>
              </a:xfrm>
              <a:prstGeom prst="line">
                <a:avLst/>
              </a:prstGeom>
              <a:ln cap="rnd">
                <a:solidFill>
                  <a:schemeClr val="accent2"/>
                </a:solidFill>
              </a:ln>
            </p:spPr>
            <p:style>
              <a:lnRef idx="2">
                <a:schemeClr val="accent1"/>
              </a:lnRef>
              <a:fillRef idx="0">
                <a:schemeClr val="accent1"/>
              </a:fillRef>
              <a:effectRef idx="1">
                <a:schemeClr val="accent1"/>
              </a:effectRef>
              <a:fontRef idx="minor">
                <a:schemeClr val="tx1"/>
              </a:fontRef>
            </p:style>
          </p:cxnSp>
          <p:cxnSp>
            <p:nvCxnSpPr>
              <p:cNvPr id="37" name="直線コネクタ 36">
                <a:extLst>
                  <a:ext uri="{FF2B5EF4-FFF2-40B4-BE49-F238E27FC236}">
                    <a16:creationId xmlns:a16="http://schemas.microsoft.com/office/drawing/2014/main" id="{67068D58-3E8E-20C2-A61B-F28AD71E1656}"/>
                  </a:ext>
                </a:extLst>
              </p:cNvPr>
              <p:cNvCxnSpPr>
                <a:cxnSpLocks/>
              </p:cNvCxnSpPr>
              <p:nvPr/>
            </p:nvCxnSpPr>
            <p:spPr>
              <a:xfrm>
                <a:off x="10352156" y="3181158"/>
                <a:ext cx="112644" cy="0"/>
              </a:xfrm>
              <a:prstGeom prst="line">
                <a:avLst/>
              </a:prstGeom>
              <a:ln cap="rnd">
                <a:solidFill>
                  <a:schemeClr val="accent2"/>
                </a:solidFill>
              </a:ln>
            </p:spPr>
            <p:style>
              <a:lnRef idx="2">
                <a:schemeClr val="accent1"/>
              </a:lnRef>
              <a:fillRef idx="0">
                <a:schemeClr val="accent1"/>
              </a:fillRef>
              <a:effectRef idx="1">
                <a:schemeClr val="accent1"/>
              </a:effectRef>
              <a:fontRef idx="minor">
                <a:schemeClr val="tx1"/>
              </a:fontRef>
            </p:style>
          </p:cxnSp>
          <p:cxnSp>
            <p:nvCxnSpPr>
              <p:cNvPr id="38" name="直線コネクタ 37">
                <a:extLst>
                  <a:ext uri="{FF2B5EF4-FFF2-40B4-BE49-F238E27FC236}">
                    <a16:creationId xmlns:a16="http://schemas.microsoft.com/office/drawing/2014/main" id="{9869B204-0609-34A1-49C2-A66AB4BB45AE}"/>
                  </a:ext>
                </a:extLst>
              </p:cNvPr>
              <p:cNvCxnSpPr>
                <a:cxnSpLocks/>
              </p:cNvCxnSpPr>
              <p:nvPr/>
            </p:nvCxnSpPr>
            <p:spPr>
              <a:xfrm>
                <a:off x="10352156" y="5722715"/>
                <a:ext cx="112644" cy="0"/>
              </a:xfrm>
              <a:prstGeom prst="line">
                <a:avLst/>
              </a:prstGeom>
              <a:ln cap="rnd">
                <a:solidFill>
                  <a:schemeClr val="accent2"/>
                </a:solidFill>
              </a:ln>
            </p:spPr>
            <p:style>
              <a:lnRef idx="2">
                <a:schemeClr val="accent1"/>
              </a:lnRef>
              <a:fillRef idx="0">
                <a:schemeClr val="accent1"/>
              </a:fillRef>
              <a:effectRef idx="1">
                <a:schemeClr val="accent1"/>
              </a:effectRef>
              <a:fontRef idx="minor">
                <a:schemeClr val="tx1"/>
              </a:fontRef>
            </p:style>
          </p:cxnSp>
        </p:grpSp>
        <p:sp>
          <p:nvSpPr>
            <p:cNvPr id="39" name="角丸四角形 38">
              <a:extLst>
                <a:ext uri="{FF2B5EF4-FFF2-40B4-BE49-F238E27FC236}">
                  <a16:creationId xmlns:a16="http://schemas.microsoft.com/office/drawing/2014/main" id="{09C27B8B-D74E-1CA8-EC40-686DABFDAC6C}"/>
                </a:ext>
              </a:extLst>
            </p:cNvPr>
            <p:cNvSpPr/>
            <p:nvPr/>
          </p:nvSpPr>
          <p:spPr>
            <a:xfrm>
              <a:off x="10089232" y="3911878"/>
              <a:ext cx="1659855" cy="1071595"/>
            </a:xfrm>
            <a:prstGeom prst="roundRect">
              <a:avLst>
                <a:gd name="adj" fmla="val 3740"/>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kumimoji="1" lang="ja-JP" altLang="en-US" sz="1300" b="1">
                  <a:solidFill>
                    <a:schemeClr val="bg1"/>
                  </a:solidFill>
                  <a:latin typeface="Montserrat SemiBold" pitchFamily="2" charset="0"/>
                  <a:ea typeface="Yu Gothic" panose="020B0400000000000000" pitchFamily="34" charset="-128"/>
                </a:rPr>
                <a:t>対応工数</a:t>
              </a:r>
              <a:endParaRPr kumimoji="1" lang="en-US" altLang="ja-JP" sz="1300" b="1" dirty="0">
                <a:solidFill>
                  <a:schemeClr val="bg1"/>
                </a:solidFill>
                <a:latin typeface="Montserrat SemiBold" pitchFamily="2" charset="0"/>
                <a:ea typeface="Yu Gothic" panose="020B0400000000000000" pitchFamily="34" charset="-128"/>
              </a:endParaRPr>
            </a:p>
            <a:p>
              <a:pPr algn="ctr"/>
              <a:r>
                <a:rPr lang="en-US" altLang="ja-JP" sz="2400" b="1" dirty="0">
                  <a:solidFill>
                    <a:schemeClr val="bg1"/>
                  </a:solidFill>
                  <a:latin typeface="Montserrat SemiBold" pitchFamily="2" charset="0"/>
                  <a:ea typeface="Yu Gothic" panose="020B0400000000000000" pitchFamily="34" charset="-128"/>
                </a:rPr>
                <a:t>80</a:t>
              </a:r>
              <a:r>
                <a:rPr lang="en-US" altLang="ja-JP" sz="1400" b="1" dirty="0">
                  <a:solidFill>
                    <a:schemeClr val="bg1"/>
                  </a:solidFill>
                  <a:latin typeface="Montserrat SemiBold" pitchFamily="2" charset="0"/>
                  <a:ea typeface="Yu Gothic" panose="020B0400000000000000" pitchFamily="34" charset="-128"/>
                </a:rPr>
                <a:t>%</a:t>
              </a:r>
              <a:r>
                <a:rPr lang="ja-JP" altLang="en-US" sz="1300" b="1">
                  <a:solidFill>
                    <a:schemeClr val="bg1"/>
                  </a:solidFill>
                  <a:latin typeface="Montserrat SemiBold" pitchFamily="2" charset="0"/>
                  <a:ea typeface="Yu Gothic" panose="020B0400000000000000" pitchFamily="34" charset="-128"/>
                </a:rPr>
                <a:t>以上削減</a:t>
              </a:r>
              <a:endParaRPr kumimoji="1" lang="ja-JP" altLang="en-US" sz="1300" b="1">
                <a:solidFill>
                  <a:schemeClr val="bg1"/>
                </a:solidFill>
                <a:latin typeface="Montserrat SemiBold" pitchFamily="2" charset="0"/>
                <a:ea typeface="Yu Gothic" panose="020B0400000000000000" pitchFamily="34" charset="-128"/>
              </a:endParaRPr>
            </a:p>
          </p:txBody>
        </p:sp>
      </p:grpSp>
    </p:spTree>
    <p:extLst>
      <p:ext uri="{BB962C8B-B14F-4D97-AF65-F5344CB8AC3E}">
        <p14:creationId xmlns:p14="http://schemas.microsoft.com/office/powerpoint/2010/main" val="100080006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a:extLst>
              <a:ext uri="{FF2B5EF4-FFF2-40B4-BE49-F238E27FC236}">
                <a16:creationId xmlns:a16="http://schemas.microsoft.com/office/drawing/2014/main" id="{0FB2A7F1-CBEE-241F-C630-A948630F825F}"/>
              </a:ext>
            </a:extLst>
          </p:cNvPr>
          <p:cNvSpPr>
            <a:spLocks noGrp="1"/>
          </p:cNvSpPr>
          <p:nvPr>
            <p:ph type="title"/>
          </p:nvPr>
        </p:nvSpPr>
        <p:spPr/>
        <p:txBody>
          <a:bodyPr/>
          <a:lstStyle/>
          <a:p>
            <a:r>
              <a:rPr lang="ja-JP" altLang="en-US"/>
              <a:t>事例紹介　｜　〇〇〇〇株式会社 様</a:t>
            </a:r>
            <a:endParaRPr kumimoji="1" lang="ja-JP" altLang="en-US"/>
          </a:p>
        </p:txBody>
      </p:sp>
      <p:sp>
        <p:nvSpPr>
          <p:cNvPr id="4" name="日付プレースホルダー 3">
            <a:extLst>
              <a:ext uri="{FF2B5EF4-FFF2-40B4-BE49-F238E27FC236}">
                <a16:creationId xmlns:a16="http://schemas.microsoft.com/office/drawing/2014/main" id="{F624AFF2-6037-6E3D-9144-9ADCA874190D}"/>
              </a:ext>
            </a:extLst>
          </p:cNvPr>
          <p:cNvSpPr>
            <a:spLocks noGrp="1"/>
          </p:cNvSpPr>
          <p:nvPr>
            <p:ph type="dt" sz="half" idx="10"/>
          </p:nvPr>
        </p:nvSpPr>
        <p:spPr/>
        <p:txBody>
          <a:bodyPr/>
          <a:lstStyle/>
          <a:p>
            <a:r>
              <a:rPr lang="en-US" altLang="ja-JP"/>
              <a:t>© Cone Inc</a:t>
            </a:r>
            <a:endParaRPr lang="ja-JP" altLang="en-US">
              <a:latin typeface="Montserrat Medium" pitchFamily="2" charset="0"/>
            </a:endParaRPr>
          </a:p>
        </p:txBody>
      </p:sp>
      <p:pic>
        <p:nvPicPr>
          <p:cNvPr id="26" name="図 25">
            <a:extLst>
              <a:ext uri="{FF2B5EF4-FFF2-40B4-BE49-F238E27FC236}">
                <a16:creationId xmlns:a16="http://schemas.microsoft.com/office/drawing/2014/main" id="{522CD35F-6DC0-30F6-2A3C-EC506ED642C0}"/>
              </a:ext>
            </a:extLst>
          </p:cNvPr>
          <p:cNvPicPr>
            <a:picLocks noChangeAspect="1"/>
          </p:cNvPicPr>
          <p:nvPr/>
        </p:nvPicPr>
        <p:blipFill rotWithShape="1">
          <a:blip r:embed="rId2"/>
          <a:srcRect t="7770" b="7770"/>
          <a:stretch>
            <a:fillRect/>
          </a:stretch>
        </p:blipFill>
        <p:spPr>
          <a:xfrm>
            <a:off x="440856" y="1174749"/>
            <a:ext cx="2611008" cy="1468692"/>
          </a:xfrm>
          <a:prstGeom prst="rect">
            <a:avLst/>
          </a:prstGeom>
        </p:spPr>
      </p:pic>
      <p:sp>
        <p:nvSpPr>
          <p:cNvPr id="5" name="スライド番号プレースホルダー 4">
            <a:extLst>
              <a:ext uri="{FF2B5EF4-FFF2-40B4-BE49-F238E27FC236}">
                <a16:creationId xmlns:a16="http://schemas.microsoft.com/office/drawing/2014/main" id="{275F0493-5173-AA4D-58EE-7D047E606DB3}"/>
              </a:ext>
            </a:extLst>
          </p:cNvPr>
          <p:cNvSpPr>
            <a:spLocks noGrp="1"/>
          </p:cNvSpPr>
          <p:nvPr>
            <p:ph type="sldNum" sz="quarter" idx="12"/>
          </p:nvPr>
        </p:nvSpPr>
        <p:spPr/>
        <p:txBody>
          <a:bodyPr/>
          <a:lstStyle/>
          <a:p>
            <a:fld id="{E310EA0D-2252-9045-A82C-BA460C3629D0}" type="slidenum">
              <a:rPr lang="ja-JP" altLang="en-US" smtClean="0"/>
              <a:pPr/>
              <a:t>12</a:t>
            </a:fld>
            <a:endParaRPr lang="ja-JP" altLang="en-US">
              <a:latin typeface="Montserrat Medium" pitchFamily="2" charset="0"/>
            </a:endParaRPr>
          </a:p>
        </p:txBody>
      </p:sp>
      <p:sp>
        <p:nvSpPr>
          <p:cNvPr id="7" name="角丸四角形 6">
            <a:extLst>
              <a:ext uri="{FF2B5EF4-FFF2-40B4-BE49-F238E27FC236}">
                <a16:creationId xmlns:a16="http://schemas.microsoft.com/office/drawing/2014/main" id="{ADDFA4F8-04D2-F355-E2B8-1D64EBC5E221}"/>
              </a:ext>
            </a:extLst>
          </p:cNvPr>
          <p:cNvSpPr/>
          <p:nvPr/>
        </p:nvSpPr>
        <p:spPr>
          <a:xfrm>
            <a:off x="3190672" y="1174363"/>
            <a:ext cx="8558416" cy="1469077"/>
          </a:xfrm>
          <a:prstGeom prst="roundRect">
            <a:avLst>
              <a:gd name="adj" fmla="val 0"/>
            </a:avLst>
          </a:prstGeom>
          <a:noFill/>
          <a:ln w="19050">
            <a:noFill/>
          </a:ln>
        </p:spPr>
        <p:style>
          <a:lnRef idx="2">
            <a:schemeClr val="accent1">
              <a:shade val="50000"/>
            </a:schemeClr>
          </a:lnRef>
          <a:fillRef idx="1">
            <a:schemeClr val="accent1"/>
          </a:fillRef>
          <a:effectRef idx="0">
            <a:schemeClr val="accent1"/>
          </a:effectRef>
          <a:fontRef idx="minor">
            <a:schemeClr val="lt1"/>
          </a:fontRef>
        </p:style>
        <p:txBody>
          <a:bodyPr lIns="216000" tIns="72000" bIns="36000" rtlCol="0" anchor="ctr"/>
          <a:lstStyle/>
          <a:p>
            <a:pPr>
              <a:spcBef>
                <a:spcPts val="600"/>
              </a:spcBef>
            </a:pPr>
            <a:r>
              <a:rPr kumimoji="1" lang="ja-JP" altLang="en-US" sz="1600" b="1">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rPr>
              <a:t>〇〇〇〇株式会社　営業部</a:t>
            </a:r>
            <a:r>
              <a:rPr lang="ja-JP" altLang="en-US" sz="1600" b="1" dirty="0">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rPr>
              <a:t>　</a:t>
            </a:r>
            <a:r>
              <a:rPr kumimoji="1" lang="ja-JP" altLang="en-US" sz="1600" b="1">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rPr>
              <a:t>山田 太郎様</a:t>
            </a:r>
            <a:endParaRPr lang="en-US" altLang="ja-JP" sz="1600" b="1" dirty="0">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endParaRPr>
          </a:p>
          <a:p>
            <a:pPr>
              <a:spcBef>
                <a:spcPts val="1200"/>
              </a:spcBef>
            </a:pPr>
            <a:r>
              <a:rPr lang="en-US" altLang="ja-JP" sz="2800" b="1" dirty="0">
                <a:solidFill>
                  <a:srgbClr val="1A96F0"/>
                </a:solidFill>
                <a:latin typeface="Montserrat SemiBold" pitchFamily="2" charset="0"/>
                <a:ea typeface="Yu Gothic" panose="020B0400000000000000" pitchFamily="34" charset="-128"/>
                <a:cs typeface="FUTURA MEDIUM" panose="020B0602020204020303" pitchFamily="34" charset="-79"/>
              </a:rPr>
              <a:t>XXXX</a:t>
            </a:r>
            <a:r>
              <a:rPr lang="ja-JP" altLang="en-US" sz="2800" b="1">
                <a:solidFill>
                  <a:srgbClr val="1A96F0"/>
                </a:solidFill>
                <a:latin typeface="Montserrat SemiBold" pitchFamily="2" charset="0"/>
                <a:ea typeface="Yu Gothic" panose="020B0400000000000000" pitchFamily="34" charset="-128"/>
                <a:cs typeface="FUTURA MEDIUM" panose="020B0602020204020303" pitchFamily="34" charset="-79"/>
              </a:rPr>
              <a:t>をいただくことで、〇〇の準備と</a:t>
            </a:r>
            <a:endParaRPr lang="en-US" altLang="ja-JP" sz="2800" b="1" dirty="0">
              <a:solidFill>
                <a:srgbClr val="1A96F0"/>
              </a:solidFill>
              <a:latin typeface="Montserrat SemiBold" pitchFamily="2" charset="0"/>
              <a:ea typeface="Yu Gothic" panose="020B0400000000000000" pitchFamily="34" charset="-128"/>
              <a:cs typeface="FUTURA MEDIUM" panose="020B0602020204020303" pitchFamily="34" charset="-79"/>
            </a:endParaRPr>
          </a:p>
          <a:p>
            <a:pPr>
              <a:spcBef>
                <a:spcPts val="600"/>
              </a:spcBef>
            </a:pPr>
            <a:r>
              <a:rPr lang="ja-JP" altLang="en-US" sz="2800" b="1">
                <a:solidFill>
                  <a:srgbClr val="1A96F0"/>
                </a:solidFill>
                <a:latin typeface="Montserrat SemiBold" pitchFamily="2" charset="0"/>
                <a:ea typeface="Yu Gothic" panose="020B0400000000000000" pitchFamily="34" charset="-128"/>
                <a:cs typeface="FUTURA MEDIUM" panose="020B0602020204020303" pitchFamily="34" charset="-79"/>
              </a:rPr>
              <a:t>新人教育の大幅なコスト削減に繋がっています。</a:t>
            </a:r>
            <a:endParaRPr kumimoji="1" lang="ja-JP" altLang="en-US" sz="2800" b="1">
              <a:solidFill>
                <a:srgbClr val="1A96F0"/>
              </a:solidFill>
              <a:latin typeface="Montserrat SemiBold" pitchFamily="2" charset="0"/>
              <a:ea typeface="Yu Gothic" panose="020B0400000000000000" pitchFamily="34" charset="-128"/>
              <a:cs typeface="FUTURA MEDIUM" panose="020B0602020204020303" pitchFamily="34" charset="-79"/>
            </a:endParaRPr>
          </a:p>
        </p:txBody>
      </p:sp>
      <p:sp>
        <p:nvSpPr>
          <p:cNvPr id="12" name="角丸四角形 11">
            <a:extLst>
              <a:ext uri="{FF2B5EF4-FFF2-40B4-BE49-F238E27FC236}">
                <a16:creationId xmlns:a16="http://schemas.microsoft.com/office/drawing/2014/main" id="{B3356671-A12D-E798-A83C-022E90D0BB10}"/>
              </a:ext>
            </a:extLst>
          </p:cNvPr>
          <p:cNvSpPr/>
          <p:nvPr/>
        </p:nvSpPr>
        <p:spPr>
          <a:xfrm>
            <a:off x="442911" y="5209884"/>
            <a:ext cx="2084023" cy="1206791"/>
          </a:xfrm>
          <a:prstGeom prst="roundRect">
            <a:avLst>
              <a:gd name="adj" fmla="val 0"/>
            </a:avLst>
          </a:prstGeom>
          <a:solidFill>
            <a:schemeClr val="bg1"/>
          </a:solidFill>
          <a:ln w="12700">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lIns="72000" tIns="36000" rIns="72000" bIns="36000" rtlCol="0" anchor="ctr"/>
          <a:lstStyle/>
          <a:p>
            <a:pPr algn="ctr">
              <a:spcBef>
                <a:spcPts val="300"/>
              </a:spcBef>
            </a:pPr>
            <a:r>
              <a:rPr lang="ja-JP" altLang="en-US" sz="1400" b="1">
                <a:solidFill>
                  <a:schemeClr val="tx1">
                    <a:lumMod val="50000"/>
                    <a:lumOff val="50000"/>
                  </a:schemeClr>
                </a:solidFill>
                <a:latin typeface="Montserrat SemiBold" pitchFamily="2" charset="0"/>
                <a:ea typeface="Yu Gothic" panose="020B0400000000000000" pitchFamily="34" charset="-128"/>
                <a:cs typeface="FUTURA MEDIUM" panose="020B0602020204020303" pitchFamily="34" charset="-79"/>
              </a:rPr>
              <a:t>納品物などの</a:t>
            </a:r>
            <a:endParaRPr lang="en-US" altLang="ja-JP" sz="1400" b="1" dirty="0">
              <a:solidFill>
                <a:schemeClr val="tx1">
                  <a:lumMod val="50000"/>
                  <a:lumOff val="50000"/>
                </a:schemeClr>
              </a:solidFill>
              <a:latin typeface="Montserrat SemiBold" pitchFamily="2" charset="0"/>
              <a:ea typeface="Yu Gothic" panose="020B0400000000000000" pitchFamily="34" charset="-128"/>
              <a:cs typeface="FUTURA MEDIUM" panose="020B0602020204020303" pitchFamily="34" charset="-79"/>
            </a:endParaRPr>
          </a:p>
          <a:p>
            <a:pPr algn="ctr">
              <a:spcBef>
                <a:spcPts val="300"/>
              </a:spcBef>
            </a:pPr>
            <a:r>
              <a:rPr lang="ja-JP" altLang="en-US" sz="1400" b="1">
                <a:solidFill>
                  <a:schemeClr val="tx1">
                    <a:lumMod val="50000"/>
                    <a:lumOff val="50000"/>
                  </a:schemeClr>
                </a:solidFill>
                <a:latin typeface="Montserrat SemiBold" pitchFamily="2" charset="0"/>
                <a:ea typeface="Yu Gothic" panose="020B0400000000000000" pitchFamily="34" charset="-128"/>
                <a:cs typeface="FUTURA MEDIUM" panose="020B0602020204020303" pitchFamily="34" charset="-79"/>
              </a:rPr>
              <a:t>イメージ画像</a:t>
            </a:r>
            <a:endParaRPr lang="en-US" altLang="ja-JP" sz="1400" b="1" dirty="0">
              <a:solidFill>
                <a:schemeClr val="tx1">
                  <a:lumMod val="50000"/>
                  <a:lumOff val="50000"/>
                </a:schemeClr>
              </a:solidFill>
              <a:latin typeface="Montserrat SemiBold" pitchFamily="2" charset="0"/>
              <a:ea typeface="Yu Gothic" panose="020B0400000000000000" pitchFamily="34" charset="-128"/>
              <a:cs typeface="FUTURA MEDIUM" panose="020B0602020204020303" pitchFamily="34" charset="-79"/>
            </a:endParaRPr>
          </a:p>
        </p:txBody>
      </p:sp>
      <p:sp>
        <p:nvSpPr>
          <p:cNvPr id="15" name="角丸四角形 14">
            <a:extLst>
              <a:ext uri="{FF2B5EF4-FFF2-40B4-BE49-F238E27FC236}">
                <a16:creationId xmlns:a16="http://schemas.microsoft.com/office/drawing/2014/main" id="{417BFAD0-A18F-F425-8828-0CC612260C24}"/>
              </a:ext>
            </a:extLst>
          </p:cNvPr>
          <p:cNvSpPr/>
          <p:nvPr/>
        </p:nvSpPr>
        <p:spPr>
          <a:xfrm>
            <a:off x="2748963" y="5209884"/>
            <a:ext cx="2084023" cy="1206791"/>
          </a:xfrm>
          <a:prstGeom prst="roundRect">
            <a:avLst>
              <a:gd name="adj" fmla="val 0"/>
            </a:avLst>
          </a:prstGeom>
          <a:solidFill>
            <a:schemeClr val="bg1"/>
          </a:solidFill>
          <a:ln w="12700">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lIns="72000" tIns="36000" rIns="72000" bIns="36000" rtlCol="0" anchor="ctr"/>
          <a:lstStyle/>
          <a:p>
            <a:pPr algn="ctr">
              <a:spcBef>
                <a:spcPts val="300"/>
              </a:spcBef>
            </a:pPr>
            <a:r>
              <a:rPr lang="ja-JP" altLang="en-US" sz="1400" b="1">
                <a:solidFill>
                  <a:schemeClr val="tx1">
                    <a:lumMod val="50000"/>
                    <a:lumOff val="50000"/>
                  </a:schemeClr>
                </a:solidFill>
                <a:latin typeface="Montserrat SemiBold" pitchFamily="2" charset="0"/>
                <a:ea typeface="Yu Gothic" panose="020B0400000000000000" pitchFamily="34" charset="-128"/>
                <a:cs typeface="FUTURA MEDIUM" panose="020B0602020204020303" pitchFamily="34" charset="-79"/>
              </a:rPr>
              <a:t>納品物などの</a:t>
            </a:r>
            <a:endParaRPr lang="en-US" altLang="ja-JP" sz="1400" b="1" dirty="0">
              <a:solidFill>
                <a:schemeClr val="tx1">
                  <a:lumMod val="50000"/>
                  <a:lumOff val="50000"/>
                </a:schemeClr>
              </a:solidFill>
              <a:latin typeface="Montserrat SemiBold" pitchFamily="2" charset="0"/>
              <a:ea typeface="Yu Gothic" panose="020B0400000000000000" pitchFamily="34" charset="-128"/>
              <a:cs typeface="FUTURA MEDIUM" panose="020B0602020204020303" pitchFamily="34" charset="-79"/>
            </a:endParaRPr>
          </a:p>
          <a:p>
            <a:pPr algn="ctr">
              <a:spcBef>
                <a:spcPts val="300"/>
              </a:spcBef>
            </a:pPr>
            <a:r>
              <a:rPr lang="ja-JP" altLang="en-US" sz="1400" b="1">
                <a:solidFill>
                  <a:schemeClr val="tx1">
                    <a:lumMod val="50000"/>
                    <a:lumOff val="50000"/>
                  </a:schemeClr>
                </a:solidFill>
                <a:latin typeface="Montserrat SemiBold" pitchFamily="2" charset="0"/>
                <a:ea typeface="Yu Gothic" panose="020B0400000000000000" pitchFamily="34" charset="-128"/>
                <a:cs typeface="FUTURA MEDIUM" panose="020B0602020204020303" pitchFamily="34" charset="-79"/>
              </a:rPr>
              <a:t>イメージ画像</a:t>
            </a:r>
            <a:endParaRPr lang="en-US" altLang="ja-JP" sz="1400" b="1" dirty="0">
              <a:solidFill>
                <a:schemeClr val="tx1">
                  <a:lumMod val="50000"/>
                  <a:lumOff val="50000"/>
                </a:schemeClr>
              </a:solidFill>
              <a:latin typeface="Montserrat SemiBold" pitchFamily="2" charset="0"/>
              <a:ea typeface="Yu Gothic" panose="020B0400000000000000" pitchFamily="34" charset="-128"/>
              <a:cs typeface="FUTURA MEDIUM" panose="020B0602020204020303" pitchFamily="34" charset="-79"/>
            </a:endParaRPr>
          </a:p>
        </p:txBody>
      </p:sp>
      <p:sp>
        <p:nvSpPr>
          <p:cNvPr id="18" name="角丸四角形 17">
            <a:extLst>
              <a:ext uri="{FF2B5EF4-FFF2-40B4-BE49-F238E27FC236}">
                <a16:creationId xmlns:a16="http://schemas.microsoft.com/office/drawing/2014/main" id="{A3E28124-77A8-DE2C-28AF-40D508321EA3}"/>
              </a:ext>
            </a:extLst>
          </p:cNvPr>
          <p:cNvSpPr/>
          <p:nvPr/>
        </p:nvSpPr>
        <p:spPr>
          <a:xfrm>
            <a:off x="5055016" y="5209884"/>
            <a:ext cx="2084023" cy="1206791"/>
          </a:xfrm>
          <a:prstGeom prst="roundRect">
            <a:avLst>
              <a:gd name="adj" fmla="val 0"/>
            </a:avLst>
          </a:prstGeom>
          <a:solidFill>
            <a:schemeClr val="bg1"/>
          </a:solidFill>
          <a:ln w="12700">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lIns="72000" tIns="36000" rIns="72000" bIns="36000" rtlCol="0" anchor="ctr"/>
          <a:lstStyle/>
          <a:p>
            <a:pPr algn="ctr">
              <a:spcBef>
                <a:spcPts val="300"/>
              </a:spcBef>
            </a:pPr>
            <a:r>
              <a:rPr lang="ja-JP" altLang="en-US" sz="1400" b="1">
                <a:solidFill>
                  <a:schemeClr val="tx1">
                    <a:lumMod val="50000"/>
                    <a:lumOff val="50000"/>
                  </a:schemeClr>
                </a:solidFill>
                <a:latin typeface="Montserrat SemiBold" pitchFamily="2" charset="0"/>
                <a:ea typeface="Yu Gothic" panose="020B0400000000000000" pitchFamily="34" charset="-128"/>
                <a:cs typeface="FUTURA MEDIUM" panose="020B0602020204020303" pitchFamily="34" charset="-79"/>
              </a:rPr>
              <a:t>納品物などの</a:t>
            </a:r>
            <a:endParaRPr lang="en-US" altLang="ja-JP" sz="1400" b="1" dirty="0">
              <a:solidFill>
                <a:schemeClr val="tx1">
                  <a:lumMod val="50000"/>
                  <a:lumOff val="50000"/>
                </a:schemeClr>
              </a:solidFill>
              <a:latin typeface="Montserrat SemiBold" pitchFamily="2" charset="0"/>
              <a:ea typeface="Yu Gothic" panose="020B0400000000000000" pitchFamily="34" charset="-128"/>
              <a:cs typeface="FUTURA MEDIUM" panose="020B0602020204020303" pitchFamily="34" charset="-79"/>
            </a:endParaRPr>
          </a:p>
          <a:p>
            <a:pPr algn="ctr">
              <a:spcBef>
                <a:spcPts val="300"/>
              </a:spcBef>
            </a:pPr>
            <a:r>
              <a:rPr lang="ja-JP" altLang="en-US" sz="1400" b="1">
                <a:solidFill>
                  <a:schemeClr val="tx1">
                    <a:lumMod val="50000"/>
                    <a:lumOff val="50000"/>
                  </a:schemeClr>
                </a:solidFill>
                <a:latin typeface="Montserrat SemiBold" pitchFamily="2" charset="0"/>
                <a:ea typeface="Yu Gothic" panose="020B0400000000000000" pitchFamily="34" charset="-128"/>
                <a:cs typeface="FUTURA MEDIUM" panose="020B0602020204020303" pitchFamily="34" charset="-79"/>
              </a:rPr>
              <a:t>イメージ画像</a:t>
            </a:r>
            <a:endParaRPr lang="en-US" altLang="ja-JP" sz="1400" b="1" dirty="0">
              <a:solidFill>
                <a:schemeClr val="tx1">
                  <a:lumMod val="50000"/>
                  <a:lumOff val="50000"/>
                </a:schemeClr>
              </a:solidFill>
              <a:latin typeface="Montserrat SemiBold" pitchFamily="2" charset="0"/>
              <a:ea typeface="Yu Gothic" panose="020B0400000000000000" pitchFamily="34" charset="-128"/>
              <a:cs typeface="FUTURA MEDIUM" panose="020B0602020204020303" pitchFamily="34" charset="-79"/>
            </a:endParaRPr>
          </a:p>
        </p:txBody>
      </p:sp>
      <p:sp>
        <p:nvSpPr>
          <p:cNvPr id="21" name="角丸四角形 20">
            <a:extLst>
              <a:ext uri="{FF2B5EF4-FFF2-40B4-BE49-F238E27FC236}">
                <a16:creationId xmlns:a16="http://schemas.microsoft.com/office/drawing/2014/main" id="{936AFC3A-610E-4362-7ACA-588C9AD6487A}"/>
              </a:ext>
            </a:extLst>
          </p:cNvPr>
          <p:cNvSpPr/>
          <p:nvPr/>
        </p:nvSpPr>
        <p:spPr>
          <a:xfrm>
            <a:off x="7361068" y="5209884"/>
            <a:ext cx="2084023" cy="1206791"/>
          </a:xfrm>
          <a:prstGeom prst="roundRect">
            <a:avLst>
              <a:gd name="adj" fmla="val 0"/>
            </a:avLst>
          </a:prstGeom>
          <a:solidFill>
            <a:schemeClr val="bg1"/>
          </a:solidFill>
          <a:ln w="12700">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lIns="72000" tIns="36000" rIns="72000" bIns="36000" rtlCol="0" anchor="ctr"/>
          <a:lstStyle/>
          <a:p>
            <a:pPr algn="ctr">
              <a:spcBef>
                <a:spcPts val="300"/>
              </a:spcBef>
            </a:pPr>
            <a:r>
              <a:rPr lang="ja-JP" altLang="en-US" sz="1400" b="1">
                <a:solidFill>
                  <a:schemeClr val="tx1">
                    <a:lumMod val="50000"/>
                    <a:lumOff val="50000"/>
                  </a:schemeClr>
                </a:solidFill>
                <a:latin typeface="Montserrat SemiBold" pitchFamily="2" charset="0"/>
                <a:ea typeface="Yu Gothic" panose="020B0400000000000000" pitchFamily="34" charset="-128"/>
                <a:cs typeface="FUTURA MEDIUM" panose="020B0602020204020303" pitchFamily="34" charset="-79"/>
              </a:rPr>
              <a:t>納品物などの</a:t>
            </a:r>
            <a:endParaRPr lang="en-US" altLang="ja-JP" sz="1400" b="1" dirty="0">
              <a:solidFill>
                <a:schemeClr val="tx1">
                  <a:lumMod val="50000"/>
                  <a:lumOff val="50000"/>
                </a:schemeClr>
              </a:solidFill>
              <a:latin typeface="Montserrat SemiBold" pitchFamily="2" charset="0"/>
              <a:ea typeface="Yu Gothic" panose="020B0400000000000000" pitchFamily="34" charset="-128"/>
              <a:cs typeface="FUTURA MEDIUM" panose="020B0602020204020303" pitchFamily="34" charset="-79"/>
            </a:endParaRPr>
          </a:p>
          <a:p>
            <a:pPr algn="ctr">
              <a:spcBef>
                <a:spcPts val="300"/>
              </a:spcBef>
            </a:pPr>
            <a:r>
              <a:rPr lang="ja-JP" altLang="en-US" sz="1400" b="1">
                <a:solidFill>
                  <a:schemeClr val="tx1">
                    <a:lumMod val="50000"/>
                    <a:lumOff val="50000"/>
                  </a:schemeClr>
                </a:solidFill>
                <a:latin typeface="Montserrat SemiBold" pitchFamily="2" charset="0"/>
                <a:ea typeface="Yu Gothic" panose="020B0400000000000000" pitchFamily="34" charset="-128"/>
                <a:cs typeface="FUTURA MEDIUM" panose="020B0602020204020303" pitchFamily="34" charset="-79"/>
              </a:rPr>
              <a:t>イメージ画像</a:t>
            </a:r>
            <a:endParaRPr lang="en-US" altLang="ja-JP" sz="1400" b="1" dirty="0">
              <a:solidFill>
                <a:schemeClr val="tx1">
                  <a:lumMod val="50000"/>
                  <a:lumOff val="50000"/>
                </a:schemeClr>
              </a:solidFill>
              <a:latin typeface="Montserrat SemiBold" pitchFamily="2" charset="0"/>
              <a:ea typeface="Yu Gothic" panose="020B0400000000000000" pitchFamily="34" charset="-128"/>
              <a:cs typeface="FUTURA MEDIUM" panose="020B0602020204020303" pitchFamily="34" charset="-79"/>
            </a:endParaRPr>
          </a:p>
        </p:txBody>
      </p:sp>
      <p:sp>
        <p:nvSpPr>
          <p:cNvPr id="24" name="角丸四角形 23">
            <a:extLst>
              <a:ext uri="{FF2B5EF4-FFF2-40B4-BE49-F238E27FC236}">
                <a16:creationId xmlns:a16="http://schemas.microsoft.com/office/drawing/2014/main" id="{9EFCAB3F-4AE8-D616-3A6A-1E7A761B9C31}"/>
              </a:ext>
            </a:extLst>
          </p:cNvPr>
          <p:cNvSpPr/>
          <p:nvPr/>
        </p:nvSpPr>
        <p:spPr>
          <a:xfrm>
            <a:off x="9667121" y="5209884"/>
            <a:ext cx="2084023" cy="1206791"/>
          </a:xfrm>
          <a:prstGeom prst="roundRect">
            <a:avLst>
              <a:gd name="adj" fmla="val 0"/>
            </a:avLst>
          </a:prstGeom>
          <a:solidFill>
            <a:schemeClr val="bg1"/>
          </a:solidFill>
          <a:ln w="12700">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lIns="72000" tIns="36000" rIns="72000" bIns="36000" rtlCol="0" anchor="ctr"/>
          <a:lstStyle/>
          <a:p>
            <a:pPr algn="ctr">
              <a:spcBef>
                <a:spcPts val="300"/>
              </a:spcBef>
            </a:pPr>
            <a:r>
              <a:rPr lang="ja-JP" altLang="en-US" sz="1400" b="1">
                <a:solidFill>
                  <a:schemeClr val="tx1">
                    <a:lumMod val="50000"/>
                    <a:lumOff val="50000"/>
                  </a:schemeClr>
                </a:solidFill>
                <a:latin typeface="Montserrat SemiBold" pitchFamily="2" charset="0"/>
                <a:ea typeface="Yu Gothic" panose="020B0400000000000000" pitchFamily="34" charset="-128"/>
                <a:cs typeface="FUTURA MEDIUM" panose="020B0602020204020303" pitchFamily="34" charset="-79"/>
              </a:rPr>
              <a:t>納品物などの</a:t>
            </a:r>
            <a:endParaRPr lang="en-US" altLang="ja-JP" sz="1400" b="1" dirty="0">
              <a:solidFill>
                <a:schemeClr val="tx1">
                  <a:lumMod val="50000"/>
                  <a:lumOff val="50000"/>
                </a:schemeClr>
              </a:solidFill>
              <a:latin typeface="Montserrat SemiBold" pitchFamily="2" charset="0"/>
              <a:ea typeface="Yu Gothic" panose="020B0400000000000000" pitchFamily="34" charset="-128"/>
              <a:cs typeface="FUTURA MEDIUM" panose="020B0602020204020303" pitchFamily="34" charset="-79"/>
            </a:endParaRPr>
          </a:p>
          <a:p>
            <a:pPr algn="ctr">
              <a:spcBef>
                <a:spcPts val="300"/>
              </a:spcBef>
            </a:pPr>
            <a:r>
              <a:rPr lang="ja-JP" altLang="en-US" sz="1400" b="1">
                <a:solidFill>
                  <a:schemeClr val="tx1">
                    <a:lumMod val="50000"/>
                    <a:lumOff val="50000"/>
                  </a:schemeClr>
                </a:solidFill>
                <a:latin typeface="Montserrat SemiBold" pitchFamily="2" charset="0"/>
                <a:ea typeface="Yu Gothic" panose="020B0400000000000000" pitchFamily="34" charset="-128"/>
                <a:cs typeface="FUTURA MEDIUM" panose="020B0602020204020303" pitchFamily="34" charset="-79"/>
              </a:rPr>
              <a:t>イメージ画像</a:t>
            </a:r>
            <a:endParaRPr lang="en-US" altLang="ja-JP" sz="1400" b="1" dirty="0">
              <a:solidFill>
                <a:schemeClr val="tx1">
                  <a:lumMod val="50000"/>
                  <a:lumOff val="50000"/>
                </a:schemeClr>
              </a:solidFill>
              <a:latin typeface="Montserrat SemiBold" pitchFamily="2" charset="0"/>
              <a:ea typeface="Yu Gothic" panose="020B0400000000000000" pitchFamily="34" charset="-128"/>
              <a:cs typeface="FUTURA MEDIUM" panose="020B0602020204020303" pitchFamily="34" charset="-79"/>
            </a:endParaRPr>
          </a:p>
        </p:txBody>
      </p:sp>
      <p:sp>
        <p:nvSpPr>
          <p:cNvPr id="27" name="角丸四角形 26">
            <a:extLst>
              <a:ext uri="{FF2B5EF4-FFF2-40B4-BE49-F238E27FC236}">
                <a16:creationId xmlns:a16="http://schemas.microsoft.com/office/drawing/2014/main" id="{A31C62F4-A7D7-B5FA-6F36-AC95668947DD}"/>
              </a:ext>
            </a:extLst>
          </p:cNvPr>
          <p:cNvSpPr/>
          <p:nvPr/>
        </p:nvSpPr>
        <p:spPr>
          <a:xfrm>
            <a:off x="7469880" y="1237628"/>
            <a:ext cx="1609670" cy="248575"/>
          </a:xfrm>
          <a:prstGeom prst="roundRect">
            <a:avLst>
              <a:gd name="adj" fmla="val 50000"/>
            </a:avLst>
          </a:prstGeom>
          <a:solidFill>
            <a:schemeClr val="bg1"/>
          </a:solidFill>
          <a:ln w="12700">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lIns="90000" tIns="36000" rIns="90000" bIns="36000" rtlCol="0" anchor="ctr"/>
          <a:lstStyle/>
          <a:p>
            <a:pPr algn="ctr">
              <a:spcBef>
                <a:spcPts val="300"/>
              </a:spcBef>
            </a:pPr>
            <a:r>
              <a:rPr kumimoji="1" lang="ja-JP" altLang="en-US" sz="900" b="1">
                <a:solidFill>
                  <a:schemeClr val="tx1">
                    <a:lumMod val="75000"/>
                    <a:lumOff val="25000"/>
                  </a:schemeClr>
                </a:solidFill>
                <a:latin typeface="FUTURA MEDIUM" panose="020B0602020204020303" pitchFamily="34" charset="-79"/>
                <a:ea typeface="Yu Gothic" panose="020B0400000000000000" pitchFamily="34" charset="-128"/>
                <a:cs typeface="FUTURA MEDIUM" panose="020B0602020204020303" pitchFamily="34" charset="-79"/>
              </a:rPr>
              <a:t>〇〇サービスの運営</a:t>
            </a:r>
          </a:p>
        </p:txBody>
      </p:sp>
      <p:sp>
        <p:nvSpPr>
          <p:cNvPr id="28" name="角丸四角形 27">
            <a:extLst>
              <a:ext uri="{FF2B5EF4-FFF2-40B4-BE49-F238E27FC236}">
                <a16:creationId xmlns:a16="http://schemas.microsoft.com/office/drawing/2014/main" id="{8FA1907C-E404-93F1-4400-6702AF78B6A6}"/>
              </a:ext>
            </a:extLst>
          </p:cNvPr>
          <p:cNvSpPr/>
          <p:nvPr/>
        </p:nvSpPr>
        <p:spPr>
          <a:xfrm>
            <a:off x="8500056" y="2976481"/>
            <a:ext cx="3249032" cy="888447"/>
          </a:xfrm>
          <a:prstGeom prst="roundRect">
            <a:avLst>
              <a:gd name="adj" fmla="val 5180"/>
            </a:avLst>
          </a:prstGeom>
          <a:solidFill>
            <a:srgbClr val="1A96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kumimoji="1" lang="ja-JP" altLang="en-US" sz="1400" b="1">
                <a:solidFill>
                  <a:schemeClr val="bg1"/>
                </a:solidFill>
                <a:latin typeface="Montserrat SemiBold" pitchFamily="2" charset="0"/>
                <a:ea typeface="Yu Gothic" panose="020B0400000000000000" pitchFamily="34" charset="-128"/>
              </a:rPr>
              <a:t>〇〇業務　</a:t>
            </a:r>
            <a:r>
              <a:rPr kumimoji="1" lang="en-US" altLang="ja-JP" sz="3200" b="1" dirty="0">
                <a:solidFill>
                  <a:schemeClr val="bg1"/>
                </a:solidFill>
                <a:latin typeface="Montserrat SemiBold" pitchFamily="2" charset="0"/>
                <a:ea typeface="Yu Gothic" panose="020B0400000000000000" pitchFamily="34" charset="-128"/>
              </a:rPr>
              <a:t>00</a:t>
            </a:r>
            <a:r>
              <a:rPr kumimoji="1" lang="en-US" altLang="ja-JP" sz="2400" b="1" dirty="0">
                <a:solidFill>
                  <a:schemeClr val="bg1"/>
                </a:solidFill>
                <a:latin typeface="Montserrat SemiBold" pitchFamily="2" charset="0"/>
                <a:ea typeface="Yu Gothic" panose="020B0400000000000000" pitchFamily="34" charset="-128"/>
              </a:rPr>
              <a:t>%</a:t>
            </a:r>
            <a:r>
              <a:rPr kumimoji="1" lang="ja-JP" altLang="en-US" b="1">
                <a:solidFill>
                  <a:schemeClr val="bg1"/>
                </a:solidFill>
                <a:latin typeface="Montserrat SemiBold" pitchFamily="2" charset="0"/>
                <a:ea typeface="Yu Gothic" panose="020B0400000000000000" pitchFamily="34" charset="-128"/>
              </a:rPr>
              <a:t>削減</a:t>
            </a:r>
          </a:p>
        </p:txBody>
      </p:sp>
      <p:sp>
        <p:nvSpPr>
          <p:cNvPr id="8" name="角丸四角形 7">
            <a:extLst>
              <a:ext uri="{FF2B5EF4-FFF2-40B4-BE49-F238E27FC236}">
                <a16:creationId xmlns:a16="http://schemas.microsoft.com/office/drawing/2014/main" id="{799D8A89-C725-E204-7AA7-395DF4D56CEF}"/>
              </a:ext>
            </a:extLst>
          </p:cNvPr>
          <p:cNvSpPr/>
          <p:nvPr/>
        </p:nvSpPr>
        <p:spPr>
          <a:xfrm>
            <a:off x="442912" y="2837798"/>
            <a:ext cx="3701705" cy="2055936"/>
          </a:xfrm>
          <a:prstGeom prst="roundRect">
            <a:avLst>
              <a:gd name="adj" fmla="val 0"/>
            </a:avLst>
          </a:prstGeom>
          <a:noFill/>
          <a:ln w="19050">
            <a:noFill/>
          </a:ln>
        </p:spPr>
        <p:style>
          <a:lnRef idx="2">
            <a:schemeClr val="accent1">
              <a:shade val="50000"/>
            </a:schemeClr>
          </a:lnRef>
          <a:fillRef idx="1">
            <a:schemeClr val="accent1"/>
          </a:fillRef>
          <a:effectRef idx="0">
            <a:schemeClr val="accent1"/>
          </a:effectRef>
          <a:fontRef idx="minor">
            <a:schemeClr val="lt1"/>
          </a:fontRef>
        </p:style>
        <p:txBody>
          <a:bodyPr lIns="216000" tIns="144000" bIns="36000" rtlCol="0" anchor="t"/>
          <a:lstStyle/>
          <a:p>
            <a:r>
              <a:rPr lang="ja-JP" altLang="en-US" sz="1200" b="1">
                <a:solidFill>
                  <a:schemeClr val="tx1">
                    <a:lumMod val="50000"/>
                    <a:lumOff val="50000"/>
                  </a:schemeClr>
                </a:solidFill>
                <a:latin typeface="Montserrat SemiBold" pitchFamily="2" charset="0"/>
                <a:ea typeface="Yu Gothic" panose="020B0400000000000000" pitchFamily="34" charset="-128"/>
                <a:cs typeface="FUTURA MEDIUM" panose="020B0602020204020303" pitchFamily="34" charset="-79"/>
              </a:rPr>
              <a:t>依頼背景・課題感</a:t>
            </a:r>
            <a:endParaRPr lang="en-US" altLang="ja-JP" sz="1200" b="1" dirty="0">
              <a:solidFill>
                <a:schemeClr val="tx1">
                  <a:lumMod val="50000"/>
                  <a:lumOff val="50000"/>
                </a:schemeClr>
              </a:solidFill>
              <a:latin typeface="Montserrat SemiBold" pitchFamily="2" charset="0"/>
              <a:ea typeface="Yu Gothic" panose="020B0400000000000000" pitchFamily="34" charset="-128"/>
              <a:cs typeface="FUTURA MEDIUM" panose="020B0602020204020303" pitchFamily="34" charset="-79"/>
            </a:endParaRPr>
          </a:p>
          <a:p>
            <a:pPr>
              <a:spcBef>
                <a:spcPts val="1800"/>
              </a:spcBef>
            </a:pPr>
            <a:r>
              <a:rPr lang="ja-JP" altLang="en-US" sz="1400" b="1">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rPr>
              <a:t>依頼前に抱えていた課題や</a:t>
            </a:r>
            <a:endParaRPr lang="en-US" altLang="ja-JP" sz="1400" b="1" dirty="0">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endParaRPr>
          </a:p>
          <a:p>
            <a:pPr>
              <a:spcBef>
                <a:spcPts val="600"/>
              </a:spcBef>
            </a:pPr>
            <a:r>
              <a:rPr lang="ja-JP" altLang="en-US" sz="1400" b="1">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rPr>
              <a:t>どうやってサービスを探したのか、</a:t>
            </a:r>
            <a:endParaRPr lang="en-US" altLang="ja-JP" sz="1400" b="1" dirty="0">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endParaRPr>
          </a:p>
          <a:p>
            <a:pPr>
              <a:spcBef>
                <a:spcPts val="600"/>
              </a:spcBef>
            </a:pPr>
            <a:r>
              <a:rPr lang="ja-JP" altLang="en-US" sz="1400" b="1">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rPr>
              <a:t>発注までの経緯などをクライアントの</a:t>
            </a:r>
            <a:endParaRPr lang="en-US" altLang="ja-JP" sz="1400" b="1" dirty="0">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endParaRPr>
          </a:p>
          <a:p>
            <a:pPr>
              <a:spcBef>
                <a:spcPts val="600"/>
              </a:spcBef>
            </a:pPr>
            <a:r>
              <a:rPr lang="ja-JP" altLang="en-US" sz="1400" b="1">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rPr>
              <a:t>声をもとに説明。課題は具体的に</a:t>
            </a:r>
            <a:endParaRPr lang="en-US" altLang="ja-JP" sz="1400" b="1" dirty="0">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endParaRPr>
          </a:p>
          <a:p>
            <a:pPr>
              <a:spcBef>
                <a:spcPts val="600"/>
              </a:spcBef>
            </a:pPr>
            <a:r>
              <a:rPr lang="ja-JP" altLang="en-US" sz="1400" b="1">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rPr>
              <a:t>イメージできるよう詳細を記載。</a:t>
            </a:r>
          </a:p>
        </p:txBody>
      </p:sp>
      <p:sp>
        <p:nvSpPr>
          <p:cNvPr id="9" name="角丸四角形 8">
            <a:extLst>
              <a:ext uri="{FF2B5EF4-FFF2-40B4-BE49-F238E27FC236}">
                <a16:creationId xmlns:a16="http://schemas.microsoft.com/office/drawing/2014/main" id="{2AA55A9B-D73D-8E38-F1B5-BADF946E858F}"/>
              </a:ext>
            </a:extLst>
          </p:cNvPr>
          <p:cNvSpPr/>
          <p:nvPr/>
        </p:nvSpPr>
        <p:spPr>
          <a:xfrm>
            <a:off x="4144618" y="2837798"/>
            <a:ext cx="3701705" cy="2055936"/>
          </a:xfrm>
          <a:prstGeom prst="roundRect">
            <a:avLst>
              <a:gd name="adj" fmla="val 0"/>
            </a:avLst>
          </a:prstGeom>
          <a:noFill/>
          <a:ln w="19050">
            <a:noFill/>
          </a:ln>
        </p:spPr>
        <p:style>
          <a:lnRef idx="2">
            <a:schemeClr val="accent1">
              <a:shade val="50000"/>
            </a:schemeClr>
          </a:lnRef>
          <a:fillRef idx="1">
            <a:schemeClr val="accent1"/>
          </a:fillRef>
          <a:effectRef idx="0">
            <a:schemeClr val="accent1"/>
          </a:effectRef>
          <a:fontRef idx="minor">
            <a:schemeClr val="lt1"/>
          </a:fontRef>
        </p:style>
        <p:txBody>
          <a:bodyPr lIns="216000" tIns="144000" bIns="36000" rtlCol="0" anchor="t"/>
          <a:lstStyle/>
          <a:p>
            <a:r>
              <a:rPr lang="ja-JP" altLang="en-US" sz="1200" b="1">
                <a:solidFill>
                  <a:schemeClr val="tx1">
                    <a:lumMod val="50000"/>
                    <a:lumOff val="50000"/>
                  </a:schemeClr>
                </a:solidFill>
                <a:latin typeface="Montserrat SemiBold" pitchFamily="2" charset="0"/>
                <a:ea typeface="Yu Gothic" panose="020B0400000000000000" pitchFamily="34" charset="-128"/>
                <a:cs typeface="FUTURA MEDIUM" panose="020B0602020204020303" pitchFamily="34" charset="-79"/>
              </a:rPr>
              <a:t>満足度・評価</a:t>
            </a:r>
            <a:endParaRPr lang="en-US" altLang="ja-JP" sz="1200" b="1" dirty="0">
              <a:solidFill>
                <a:schemeClr val="tx1">
                  <a:lumMod val="50000"/>
                  <a:lumOff val="50000"/>
                </a:schemeClr>
              </a:solidFill>
              <a:latin typeface="Montserrat SemiBold" pitchFamily="2" charset="0"/>
              <a:ea typeface="Yu Gothic" panose="020B0400000000000000" pitchFamily="34" charset="-128"/>
              <a:cs typeface="FUTURA MEDIUM" panose="020B0602020204020303" pitchFamily="34" charset="-79"/>
            </a:endParaRPr>
          </a:p>
          <a:p>
            <a:pPr>
              <a:spcBef>
                <a:spcPts val="1800"/>
              </a:spcBef>
            </a:pPr>
            <a:r>
              <a:rPr lang="ja-JP" altLang="en-US" sz="1400" b="1">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rPr>
              <a:t>クライアントが抱えていた課題に対して、</a:t>
            </a:r>
            <a:endParaRPr lang="en-US" altLang="ja-JP" sz="1400" b="1" dirty="0">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endParaRPr>
          </a:p>
          <a:p>
            <a:pPr>
              <a:spcBef>
                <a:spcPts val="600"/>
              </a:spcBef>
            </a:pPr>
            <a:r>
              <a:rPr lang="ja-JP" altLang="en-US" sz="1400" b="1">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rPr>
              <a:t>どのように解決を図ったのか、効果は</a:t>
            </a:r>
            <a:endParaRPr lang="en-US" altLang="ja-JP" sz="1400" b="1" dirty="0">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endParaRPr>
          </a:p>
          <a:p>
            <a:pPr>
              <a:spcBef>
                <a:spcPts val="600"/>
              </a:spcBef>
            </a:pPr>
            <a:r>
              <a:rPr lang="ja-JP" altLang="en-US" sz="1400" b="1">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rPr>
              <a:t>あったのかなどをクライアントの声を</a:t>
            </a:r>
            <a:endParaRPr lang="en-US" altLang="ja-JP" sz="1400" b="1" dirty="0">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endParaRPr>
          </a:p>
          <a:p>
            <a:pPr>
              <a:spcBef>
                <a:spcPts val="600"/>
              </a:spcBef>
            </a:pPr>
            <a:r>
              <a:rPr lang="ja-JP" altLang="en-US" sz="1400" b="1">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rPr>
              <a:t>もとに記載。具体的な施策内容や、</a:t>
            </a:r>
            <a:endParaRPr lang="en-US" altLang="ja-JP" sz="1400" b="1" dirty="0">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endParaRPr>
          </a:p>
          <a:p>
            <a:pPr>
              <a:spcBef>
                <a:spcPts val="600"/>
              </a:spcBef>
            </a:pPr>
            <a:r>
              <a:rPr lang="ja-JP" altLang="en-US" sz="1400" b="1">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rPr>
              <a:t>定量的な効果を記載すると</a:t>
            </a:r>
            <a:r>
              <a:rPr lang="en-US" altLang="ja-JP" sz="1400" b="1" dirty="0">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rPr>
              <a:t>GOOD</a:t>
            </a:r>
            <a:r>
              <a:rPr lang="ja-JP" altLang="en-US" sz="1400" b="1">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rPr>
              <a:t>。</a:t>
            </a:r>
          </a:p>
        </p:txBody>
      </p:sp>
      <p:sp>
        <p:nvSpPr>
          <p:cNvPr id="31" name="角丸四角形 30">
            <a:extLst>
              <a:ext uri="{FF2B5EF4-FFF2-40B4-BE49-F238E27FC236}">
                <a16:creationId xmlns:a16="http://schemas.microsoft.com/office/drawing/2014/main" id="{A0CF9989-FA51-35EF-87DC-8D7D5E4CAED9}"/>
              </a:ext>
            </a:extLst>
          </p:cNvPr>
          <p:cNvSpPr/>
          <p:nvPr/>
        </p:nvSpPr>
        <p:spPr>
          <a:xfrm>
            <a:off x="8500056" y="4005287"/>
            <a:ext cx="3249032" cy="888447"/>
          </a:xfrm>
          <a:prstGeom prst="roundRect">
            <a:avLst>
              <a:gd name="adj" fmla="val 5180"/>
            </a:avLst>
          </a:prstGeom>
          <a:solidFill>
            <a:srgbClr val="1A96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kumimoji="1" lang="ja-JP" altLang="en-US" sz="1400" b="1">
                <a:solidFill>
                  <a:schemeClr val="bg1"/>
                </a:solidFill>
                <a:latin typeface="Montserrat SemiBold" pitchFamily="2" charset="0"/>
                <a:ea typeface="Yu Gothic" panose="020B0400000000000000" pitchFamily="34" charset="-128"/>
              </a:rPr>
              <a:t>〇〇業務　</a:t>
            </a:r>
            <a:r>
              <a:rPr kumimoji="1" lang="en-US" altLang="ja-JP" sz="3200" b="1" dirty="0">
                <a:solidFill>
                  <a:schemeClr val="bg1"/>
                </a:solidFill>
                <a:latin typeface="Montserrat SemiBold" pitchFamily="2" charset="0"/>
                <a:ea typeface="Yu Gothic" panose="020B0400000000000000" pitchFamily="34" charset="-128"/>
              </a:rPr>
              <a:t>00</a:t>
            </a:r>
            <a:r>
              <a:rPr kumimoji="1" lang="en-US" altLang="ja-JP" sz="2400" b="1" dirty="0">
                <a:solidFill>
                  <a:schemeClr val="bg1"/>
                </a:solidFill>
                <a:latin typeface="Montserrat SemiBold" pitchFamily="2" charset="0"/>
                <a:ea typeface="Yu Gothic" panose="020B0400000000000000" pitchFamily="34" charset="-128"/>
              </a:rPr>
              <a:t>%</a:t>
            </a:r>
            <a:r>
              <a:rPr kumimoji="1" lang="ja-JP" altLang="en-US" b="1">
                <a:solidFill>
                  <a:schemeClr val="bg1"/>
                </a:solidFill>
                <a:latin typeface="Montserrat SemiBold" pitchFamily="2" charset="0"/>
                <a:ea typeface="Yu Gothic" panose="020B0400000000000000" pitchFamily="34" charset="-128"/>
              </a:rPr>
              <a:t>向上</a:t>
            </a:r>
          </a:p>
        </p:txBody>
      </p:sp>
      <p:grpSp>
        <p:nvGrpSpPr>
          <p:cNvPr id="36" name="グループ化 35">
            <a:extLst>
              <a:ext uri="{FF2B5EF4-FFF2-40B4-BE49-F238E27FC236}">
                <a16:creationId xmlns:a16="http://schemas.microsoft.com/office/drawing/2014/main" id="{0AA5FC55-69DA-70B6-3B2A-D0036F4AB737}"/>
              </a:ext>
            </a:extLst>
          </p:cNvPr>
          <p:cNvGrpSpPr/>
          <p:nvPr/>
        </p:nvGrpSpPr>
        <p:grpSpPr>
          <a:xfrm>
            <a:off x="7929941" y="3834166"/>
            <a:ext cx="276793" cy="201882"/>
            <a:chOff x="7774490" y="3885785"/>
            <a:chExt cx="304472" cy="244277"/>
          </a:xfrm>
        </p:grpSpPr>
        <p:sp>
          <p:nvSpPr>
            <p:cNvPr id="34" name="三角形 33">
              <a:extLst>
                <a:ext uri="{FF2B5EF4-FFF2-40B4-BE49-F238E27FC236}">
                  <a16:creationId xmlns:a16="http://schemas.microsoft.com/office/drawing/2014/main" id="{D5FD157E-A64C-0986-6F24-DF7B37838D97}"/>
                </a:ext>
              </a:extLst>
            </p:cNvPr>
            <p:cNvSpPr/>
            <p:nvPr/>
          </p:nvSpPr>
          <p:spPr>
            <a:xfrm rot="5400000">
              <a:off x="7715576" y="3944699"/>
              <a:ext cx="244276" cy="126447"/>
            </a:xfrm>
            <a:prstGeom prst="triangle">
              <a:avLst/>
            </a:prstGeom>
            <a:solidFill>
              <a:schemeClr val="bg1">
                <a:lumMod val="85000"/>
              </a:schemeClr>
            </a:solidFill>
            <a:ln w="12700">
              <a:noFill/>
            </a:ln>
          </p:spPr>
          <p:style>
            <a:lnRef idx="2">
              <a:schemeClr val="accent1">
                <a:shade val="50000"/>
              </a:schemeClr>
            </a:lnRef>
            <a:fillRef idx="1">
              <a:schemeClr val="accent1"/>
            </a:fillRef>
            <a:effectRef idx="0">
              <a:schemeClr val="accent1"/>
            </a:effectRef>
            <a:fontRef idx="minor">
              <a:schemeClr val="lt1"/>
            </a:fontRef>
          </p:style>
          <p:txBody>
            <a:bodyPr lIns="90000" tIns="36000" rIns="90000" bIns="36000" rtlCol="0" anchor="ctr"/>
            <a:lstStyle/>
            <a:p>
              <a:pPr algn="ctr">
                <a:spcBef>
                  <a:spcPts val="300"/>
                </a:spcBef>
              </a:pPr>
              <a:endParaRPr kumimoji="1" lang="ja-JP" altLang="en-US" sz="1600" b="1">
                <a:solidFill>
                  <a:schemeClr val="tx1">
                    <a:lumMod val="75000"/>
                    <a:lumOff val="25000"/>
                  </a:schemeClr>
                </a:solidFill>
                <a:latin typeface="FUTURA MEDIUM" panose="020B0602020204020303" pitchFamily="34" charset="-79"/>
                <a:ea typeface="Yu Gothic" panose="020B0400000000000000" pitchFamily="34" charset="-128"/>
                <a:cs typeface="FUTURA MEDIUM" panose="020B0602020204020303" pitchFamily="34" charset="-79"/>
              </a:endParaRPr>
            </a:p>
          </p:txBody>
        </p:sp>
        <p:sp>
          <p:nvSpPr>
            <p:cNvPr id="35" name="三角形 34">
              <a:extLst>
                <a:ext uri="{FF2B5EF4-FFF2-40B4-BE49-F238E27FC236}">
                  <a16:creationId xmlns:a16="http://schemas.microsoft.com/office/drawing/2014/main" id="{E0D73BA5-25B4-8A55-1B04-FCD30793F9E1}"/>
                </a:ext>
              </a:extLst>
            </p:cNvPr>
            <p:cNvSpPr/>
            <p:nvPr/>
          </p:nvSpPr>
          <p:spPr>
            <a:xfrm rot="5400000">
              <a:off x="7893601" y="3944700"/>
              <a:ext cx="244276" cy="126447"/>
            </a:xfrm>
            <a:prstGeom prst="triangle">
              <a:avLst/>
            </a:prstGeom>
            <a:solidFill>
              <a:schemeClr val="bg1">
                <a:lumMod val="75000"/>
              </a:schemeClr>
            </a:solidFill>
            <a:ln w="12700">
              <a:noFill/>
            </a:ln>
          </p:spPr>
          <p:style>
            <a:lnRef idx="2">
              <a:schemeClr val="accent1">
                <a:shade val="50000"/>
              </a:schemeClr>
            </a:lnRef>
            <a:fillRef idx="1">
              <a:schemeClr val="accent1"/>
            </a:fillRef>
            <a:effectRef idx="0">
              <a:schemeClr val="accent1"/>
            </a:effectRef>
            <a:fontRef idx="minor">
              <a:schemeClr val="lt1"/>
            </a:fontRef>
          </p:style>
          <p:txBody>
            <a:bodyPr lIns="90000" tIns="36000" rIns="90000" bIns="36000" rtlCol="0" anchor="ctr"/>
            <a:lstStyle/>
            <a:p>
              <a:pPr algn="ctr">
                <a:spcBef>
                  <a:spcPts val="300"/>
                </a:spcBef>
              </a:pPr>
              <a:endParaRPr kumimoji="1" lang="ja-JP" altLang="en-US" sz="1600" b="1">
                <a:solidFill>
                  <a:schemeClr val="tx1">
                    <a:lumMod val="75000"/>
                    <a:lumOff val="25000"/>
                  </a:schemeClr>
                </a:solidFill>
                <a:latin typeface="FUTURA MEDIUM" panose="020B0602020204020303" pitchFamily="34" charset="-79"/>
                <a:ea typeface="Yu Gothic" panose="020B0400000000000000" pitchFamily="34" charset="-128"/>
                <a:cs typeface="FUTURA MEDIUM" panose="020B0602020204020303" pitchFamily="34" charset="-79"/>
              </a:endParaRPr>
            </a:p>
          </p:txBody>
        </p:sp>
      </p:grpSp>
    </p:spTree>
    <p:extLst>
      <p:ext uri="{BB962C8B-B14F-4D97-AF65-F5344CB8AC3E}">
        <p14:creationId xmlns:p14="http://schemas.microsoft.com/office/powerpoint/2010/main" val="49394049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a:extLst>
              <a:ext uri="{FF2B5EF4-FFF2-40B4-BE49-F238E27FC236}">
                <a16:creationId xmlns:a16="http://schemas.microsoft.com/office/drawing/2014/main" id="{341E30D7-B396-3927-54C3-CCDF68CAD1EA}"/>
              </a:ext>
            </a:extLst>
          </p:cNvPr>
          <p:cNvSpPr>
            <a:spLocks noGrp="1"/>
          </p:cNvSpPr>
          <p:nvPr>
            <p:ph type="title"/>
          </p:nvPr>
        </p:nvSpPr>
        <p:spPr/>
        <p:txBody>
          <a:bodyPr/>
          <a:lstStyle/>
          <a:p>
            <a:r>
              <a:rPr kumimoji="1" lang="ja-JP" altLang="en-US"/>
              <a:t>実績一覧</a:t>
            </a:r>
          </a:p>
        </p:txBody>
      </p:sp>
      <p:sp>
        <p:nvSpPr>
          <p:cNvPr id="3" name="コンテンツ プレースホルダー 2">
            <a:extLst>
              <a:ext uri="{FF2B5EF4-FFF2-40B4-BE49-F238E27FC236}">
                <a16:creationId xmlns:a16="http://schemas.microsoft.com/office/drawing/2014/main" id="{41F7457F-13C7-C3F6-9EB6-36337FB24EEE}"/>
              </a:ext>
            </a:extLst>
          </p:cNvPr>
          <p:cNvSpPr>
            <a:spLocks noGrp="1"/>
          </p:cNvSpPr>
          <p:nvPr>
            <p:ph idx="1"/>
          </p:nvPr>
        </p:nvSpPr>
        <p:spPr/>
        <p:txBody>
          <a:bodyPr/>
          <a:lstStyle/>
          <a:p>
            <a:r>
              <a:rPr lang="en-US" altLang="ja-JP" dirty="0"/>
              <a:t>20XX</a:t>
            </a:r>
            <a:r>
              <a:rPr lang="ja-JP" altLang="en-US"/>
              <a:t>年のリリース以来、〇〇業界を中心に、</a:t>
            </a:r>
            <a:r>
              <a:rPr lang="en-US" altLang="ja-JP" dirty="0"/>
              <a:t>XX</a:t>
            </a:r>
            <a:r>
              <a:rPr lang="ja-JP" altLang="en-US"/>
              <a:t>社以上ご支援しています。 </a:t>
            </a:r>
            <a:endParaRPr lang="en-US" altLang="ja-JP" dirty="0"/>
          </a:p>
          <a:p>
            <a:r>
              <a:rPr lang="ja-JP" altLang="en-US"/>
              <a:t>〇〇独自のナレッジを活かし、業種・業界・企業規模問わず〇〇〇〇を実現します。</a:t>
            </a:r>
          </a:p>
        </p:txBody>
      </p:sp>
      <p:sp>
        <p:nvSpPr>
          <p:cNvPr id="4" name="日付プレースホルダー 3">
            <a:extLst>
              <a:ext uri="{FF2B5EF4-FFF2-40B4-BE49-F238E27FC236}">
                <a16:creationId xmlns:a16="http://schemas.microsoft.com/office/drawing/2014/main" id="{B98B763D-445E-46D7-AD96-1D18A1A3AAEB}"/>
              </a:ext>
            </a:extLst>
          </p:cNvPr>
          <p:cNvSpPr>
            <a:spLocks noGrp="1"/>
          </p:cNvSpPr>
          <p:nvPr>
            <p:ph type="dt" sz="half" idx="10"/>
          </p:nvPr>
        </p:nvSpPr>
        <p:spPr/>
        <p:txBody>
          <a:bodyPr/>
          <a:lstStyle/>
          <a:p>
            <a:r>
              <a:rPr lang="en-US" altLang="ja-JP"/>
              <a:t>© Cone Inc</a:t>
            </a:r>
            <a:endParaRPr lang="ja-JP" altLang="en-US">
              <a:latin typeface="Montserrat Medium" pitchFamily="2" charset="0"/>
            </a:endParaRPr>
          </a:p>
        </p:txBody>
      </p:sp>
      <p:sp>
        <p:nvSpPr>
          <p:cNvPr id="5" name="スライド番号プレースホルダー 4">
            <a:extLst>
              <a:ext uri="{FF2B5EF4-FFF2-40B4-BE49-F238E27FC236}">
                <a16:creationId xmlns:a16="http://schemas.microsoft.com/office/drawing/2014/main" id="{AB2147DA-E8F9-981A-1035-0C12F8F94BED}"/>
              </a:ext>
            </a:extLst>
          </p:cNvPr>
          <p:cNvSpPr>
            <a:spLocks noGrp="1"/>
          </p:cNvSpPr>
          <p:nvPr>
            <p:ph type="sldNum" sz="quarter" idx="12"/>
          </p:nvPr>
        </p:nvSpPr>
        <p:spPr/>
        <p:txBody>
          <a:bodyPr/>
          <a:lstStyle/>
          <a:p>
            <a:fld id="{E310EA0D-2252-9045-A82C-BA460C3629D0}" type="slidenum">
              <a:rPr lang="ja-JP" altLang="en-US" smtClean="0"/>
              <a:pPr/>
              <a:t>13</a:t>
            </a:fld>
            <a:endParaRPr lang="ja-JP" altLang="en-US">
              <a:latin typeface="Montserrat Medium" pitchFamily="2" charset="0"/>
            </a:endParaRPr>
          </a:p>
        </p:txBody>
      </p:sp>
      <p:sp>
        <p:nvSpPr>
          <p:cNvPr id="7" name="角丸四角形 6">
            <a:extLst>
              <a:ext uri="{FF2B5EF4-FFF2-40B4-BE49-F238E27FC236}">
                <a16:creationId xmlns:a16="http://schemas.microsoft.com/office/drawing/2014/main" id="{D4B8A939-2768-5E1C-7AD6-B59285E03AF1}"/>
              </a:ext>
            </a:extLst>
          </p:cNvPr>
          <p:cNvSpPr/>
          <p:nvPr/>
        </p:nvSpPr>
        <p:spPr>
          <a:xfrm>
            <a:off x="442913" y="2168524"/>
            <a:ext cx="5523172" cy="4248715"/>
          </a:xfrm>
          <a:prstGeom prst="roundRect">
            <a:avLst>
              <a:gd name="adj" fmla="val 0"/>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324000" tIns="180000" rtlCol="0" anchor="t"/>
          <a:lstStyle/>
          <a:p>
            <a:pPr>
              <a:spcBef>
                <a:spcPts val="300"/>
              </a:spcBef>
            </a:pPr>
            <a:r>
              <a:rPr lang="ja-JP" altLang="en-US" sz="1400" b="1">
                <a:solidFill>
                  <a:srgbClr val="1A96F0"/>
                </a:solidFill>
                <a:latin typeface="Montserrat SemiBold" pitchFamily="2" charset="0"/>
                <a:ea typeface="Yu Gothic" panose="020B0400000000000000" pitchFamily="34" charset="-128"/>
              </a:rPr>
              <a:t>支援企業数</a:t>
            </a:r>
            <a:r>
              <a:rPr kumimoji="1" lang="ja-JP" altLang="en-US" sz="1400" b="1">
                <a:solidFill>
                  <a:srgbClr val="1A96F0"/>
                </a:solidFill>
                <a:latin typeface="Montserrat SemiBold" pitchFamily="2" charset="0"/>
                <a:ea typeface="Yu Gothic" panose="020B0400000000000000" pitchFamily="34" charset="-128"/>
              </a:rPr>
              <a:t>推移</a:t>
            </a:r>
          </a:p>
          <a:p>
            <a:pPr>
              <a:spcBef>
                <a:spcPts val="300"/>
              </a:spcBef>
            </a:pPr>
            <a:r>
              <a:rPr lang="en-US" altLang="ja-JP" sz="900" b="1" dirty="0">
                <a:solidFill>
                  <a:schemeClr val="tx1">
                    <a:lumMod val="75000"/>
                    <a:lumOff val="25000"/>
                  </a:schemeClr>
                </a:solidFill>
                <a:latin typeface="Montserrat SemiBold" pitchFamily="2" charset="0"/>
                <a:ea typeface="Yu Gothic Medium" panose="020B0400000000000000" pitchFamily="34" charset="-128"/>
                <a:cs typeface="Futura Medium" panose="020B0602020204020303" pitchFamily="34" charset="-79"/>
              </a:rPr>
              <a:t>※2022</a:t>
            </a:r>
            <a:r>
              <a:rPr lang="ja-JP" altLang="en-US" sz="900" b="1">
                <a:solidFill>
                  <a:schemeClr val="tx1">
                    <a:lumMod val="75000"/>
                    <a:lumOff val="25000"/>
                  </a:schemeClr>
                </a:solidFill>
                <a:latin typeface="Montserrat SemiBold" pitchFamily="2" charset="0"/>
                <a:ea typeface="Yu Gothic Medium" panose="020B0400000000000000" pitchFamily="34" charset="-128"/>
                <a:cs typeface="Futura Medium" panose="020B0602020204020303" pitchFamily="34" charset="-79"/>
              </a:rPr>
              <a:t>年 </a:t>
            </a:r>
            <a:r>
              <a:rPr lang="en-US" altLang="ja-JP" sz="900" b="1" dirty="0">
                <a:solidFill>
                  <a:schemeClr val="tx1">
                    <a:lumMod val="75000"/>
                    <a:lumOff val="25000"/>
                  </a:schemeClr>
                </a:solidFill>
                <a:latin typeface="Montserrat SemiBold" pitchFamily="2" charset="0"/>
                <a:ea typeface="Yu Gothic Medium" panose="020B0400000000000000" pitchFamily="34" charset="-128"/>
                <a:cs typeface="Futura Medium" panose="020B0602020204020303" pitchFamily="34" charset="-79"/>
              </a:rPr>
              <a:t>5</a:t>
            </a:r>
            <a:r>
              <a:rPr lang="ja-JP" altLang="en-US" sz="900" b="1">
                <a:solidFill>
                  <a:schemeClr val="tx1">
                    <a:lumMod val="75000"/>
                    <a:lumOff val="25000"/>
                  </a:schemeClr>
                </a:solidFill>
                <a:latin typeface="Montserrat SemiBold" pitchFamily="2" charset="0"/>
                <a:ea typeface="Yu Gothic Medium" panose="020B0400000000000000" pitchFamily="34" charset="-128"/>
                <a:cs typeface="Futura Medium" panose="020B0602020204020303" pitchFamily="34" charset="-79"/>
              </a:rPr>
              <a:t>月時点</a:t>
            </a:r>
            <a:endParaRPr kumimoji="1" lang="ja-JP" altLang="en-US" sz="900" b="1">
              <a:solidFill>
                <a:schemeClr val="tx1">
                  <a:lumMod val="75000"/>
                  <a:lumOff val="25000"/>
                </a:schemeClr>
              </a:solidFill>
              <a:latin typeface="Montserrat SemiBold" pitchFamily="2" charset="0"/>
              <a:ea typeface="Yu Gothic Medium" panose="020B0400000000000000" pitchFamily="34" charset="-128"/>
              <a:cs typeface="Futura Medium" panose="020B0602020204020303" pitchFamily="34" charset="-79"/>
            </a:endParaRPr>
          </a:p>
        </p:txBody>
      </p:sp>
      <p:sp>
        <p:nvSpPr>
          <p:cNvPr id="33" name="角丸四角形 32">
            <a:extLst>
              <a:ext uri="{FF2B5EF4-FFF2-40B4-BE49-F238E27FC236}">
                <a16:creationId xmlns:a16="http://schemas.microsoft.com/office/drawing/2014/main" id="{8022D5F6-2085-0A54-7ABE-A50103FE33B7}"/>
              </a:ext>
            </a:extLst>
          </p:cNvPr>
          <p:cNvSpPr/>
          <p:nvPr/>
        </p:nvSpPr>
        <p:spPr>
          <a:xfrm>
            <a:off x="883822" y="5512860"/>
            <a:ext cx="391658" cy="433414"/>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none" rtlCol="0" anchor="ctr"/>
          <a:lstStyle/>
          <a:p>
            <a:pPr algn="ctr"/>
            <a:r>
              <a:rPr lang="en-US" altLang="ja-JP" sz="1600" b="1" dirty="0">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rPr>
              <a:t>10</a:t>
            </a:r>
            <a:r>
              <a:rPr lang="ja-JP" altLang="en-US" sz="1100" b="1">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rPr>
              <a:t>社</a:t>
            </a:r>
          </a:p>
        </p:txBody>
      </p:sp>
      <p:sp>
        <p:nvSpPr>
          <p:cNvPr id="34" name="角丸四角形 33">
            <a:extLst>
              <a:ext uri="{FF2B5EF4-FFF2-40B4-BE49-F238E27FC236}">
                <a16:creationId xmlns:a16="http://schemas.microsoft.com/office/drawing/2014/main" id="{40B98C5F-3AAD-9ECD-E89A-85CDDAF70E5E}"/>
              </a:ext>
            </a:extLst>
          </p:cNvPr>
          <p:cNvSpPr/>
          <p:nvPr/>
        </p:nvSpPr>
        <p:spPr>
          <a:xfrm>
            <a:off x="856550" y="5946274"/>
            <a:ext cx="413184" cy="16283"/>
          </a:xfrm>
          <a:prstGeom prst="roundRect">
            <a:avLst>
              <a:gd name="adj" fmla="val 0"/>
            </a:avLst>
          </a:prstGeom>
          <a:solidFill>
            <a:srgbClr val="1A96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sz="1400" b="1">
              <a:latin typeface="Montserrat SemiBold" pitchFamily="2" charset="0"/>
            </a:endParaRPr>
          </a:p>
        </p:txBody>
      </p:sp>
      <p:sp>
        <p:nvSpPr>
          <p:cNvPr id="35" name="角丸四角形 34">
            <a:extLst>
              <a:ext uri="{FF2B5EF4-FFF2-40B4-BE49-F238E27FC236}">
                <a16:creationId xmlns:a16="http://schemas.microsoft.com/office/drawing/2014/main" id="{945C5B9A-D4EA-5A53-00E8-5DEDD60B7855}"/>
              </a:ext>
            </a:extLst>
          </p:cNvPr>
          <p:cNvSpPr/>
          <p:nvPr/>
        </p:nvSpPr>
        <p:spPr>
          <a:xfrm>
            <a:off x="1568059" y="5447392"/>
            <a:ext cx="405217" cy="433415"/>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none" rtlCol="0" anchor="ctr"/>
          <a:lstStyle/>
          <a:p>
            <a:pPr algn="ctr"/>
            <a:r>
              <a:rPr lang="en-US" altLang="ja-JP" sz="1600" b="1" dirty="0">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rPr>
              <a:t>20</a:t>
            </a:r>
            <a:r>
              <a:rPr lang="ja-JP" altLang="en-US" sz="1100" b="1">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rPr>
              <a:t>社</a:t>
            </a:r>
          </a:p>
        </p:txBody>
      </p:sp>
      <p:sp>
        <p:nvSpPr>
          <p:cNvPr id="36" name="角丸四角形 35">
            <a:extLst>
              <a:ext uri="{FF2B5EF4-FFF2-40B4-BE49-F238E27FC236}">
                <a16:creationId xmlns:a16="http://schemas.microsoft.com/office/drawing/2014/main" id="{EE05DFCE-8A83-CE3C-AAB2-7A1B9B95A530}"/>
              </a:ext>
            </a:extLst>
          </p:cNvPr>
          <p:cNvSpPr/>
          <p:nvPr/>
        </p:nvSpPr>
        <p:spPr>
          <a:xfrm>
            <a:off x="1565427" y="5880807"/>
            <a:ext cx="413184" cy="81750"/>
          </a:xfrm>
          <a:prstGeom prst="roundRect">
            <a:avLst>
              <a:gd name="adj" fmla="val 0"/>
            </a:avLst>
          </a:prstGeom>
          <a:solidFill>
            <a:srgbClr val="1A96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sz="1400" b="1">
              <a:latin typeface="Montserrat SemiBold" pitchFamily="2" charset="0"/>
            </a:endParaRPr>
          </a:p>
        </p:txBody>
      </p:sp>
      <p:sp>
        <p:nvSpPr>
          <p:cNvPr id="37" name="角丸四角形 36">
            <a:extLst>
              <a:ext uri="{FF2B5EF4-FFF2-40B4-BE49-F238E27FC236}">
                <a16:creationId xmlns:a16="http://schemas.microsoft.com/office/drawing/2014/main" id="{6EE0C411-4BBC-7D97-08E8-DC61F7E835D7}"/>
              </a:ext>
            </a:extLst>
          </p:cNvPr>
          <p:cNvSpPr/>
          <p:nvPr/>
        </p:nvSpPr>
        <p:spPr>
          <a:xfrm>
            <a:off x="2206099" y="5244393"/>
            <a:ext cx="539342" cy="433414"/>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none" rtlCol="0" anchor="ctr"/>
          <a:lstStyle/>
          <a:p>
            <a:pPr algn="ctr"/>
            <a:r>
              <a:rPr lang="en-US" altLang="ja-JP" sz="1600" b="1" dirty="0">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rPr>
              <a:t>40</a:t>
            </a:r>
            <a:r>
              <a:rPr lang="ja-JP" altLang="en-US" sz="1100" b="1">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rPr>
              <a:t>社</a:t>
            </a:r>
            <a:endParaRPr lang="ja-JP" altLang="en-US" sz="1200" b="1">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endParaRPr>
          </a:p>
        </p:txBody>
      </p:sp>
      <p:sp>
        <p:nvSpPr>
          <p:cNvPr id="38" name="角丸四角形 37">
            <a:extLst>
              <a:ext uri="{FF2B5EF4-FFF2-40B4-BE49-F238E27FC236}">
                <a16:creationId xmlns:a16="http://schemas.microsoft.com/office/drawing/2014/main" id="{B2CE021A-C2C4-C62C-293C-06784A466687}"/>
              </a:ext>
            </a:extLst>
          </p:cNvPr>
          <p:cNvSpPr/>
          <p:nvPr/>
        </p:nvSpPr>
        <p:spPr>
          <a:xfrm>
            <a:off x="2268558" y="5677808"/>
            <a:ext cx="413184" cy="284749"/>
          </a:xfrm>
          <a:prstGeom prst="roundRect">
            <a:avLst>
              <a:gd name="adj" fmla="val 0"/>
            </a:avLst>
          </a:prstGeom>
          <a:solidFill>
            <a:srgbClr val="1A96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b="1">
              <a:latin typeface="Montserrat SemiBold" pitchFamily="2" charset="0"/>
            </a:endParaRPr>
          </a:p>
        </p:txBody>
      </p:sp>
      <p:sp>
        <p:nvSpPr>
          <p:cNvPr id="39" name="角丸四角形 38">
            <a:extLst>
              <a:ext uri="{FF2B5EF4-FFF2-40B4-BE49-F238E27FC236}">
                <a16:creationId xmlns:a16="http://schemas.microsoft.com/office/drawing/2014/main" id="{065CB7D6-0386-42C3-2CFE-966C5D4C4420}"/>
              </a:ext>
            </a:extLst>
          </p:cNvPr>
          <p:cNvSpPr/>
          <p:nvPr/>
        </p:nvSpPr>
        <p:spPr>
          <a:xfrm>
            <a:off x="2876067" y="4905158"/>
            <a:ext cx="603326" cy="542234"/>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none" rtlCol="0" anchor="ctr"/>
          <a:lstStyle/>
          <a:p>
            <a:pPr algn="ctr"/>
            <a:r>
              <a:rPr lang="en-US" altLang="ja-JP" sz="2000" b="1" dirty="0">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rPr>
              <a:t>60</a:t>
            </a:r>
            <a:r>
              <a:rPr lang="ja-JP" altLang="en-US" sz="1400" b="1">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rPr>
              <a:t>社</a:t>
            </a:r>
          </a:p>
        </p:txBody>
      </p:sp>
      <p:sp>
        <p:nvSpPr>
          <p:cNvPr id="40" name="角丸四角形 39">
            <a:extLst>
              <a:ext uri="{FF2B5EF4-FFF2-40B4-BE49-F238E27FC236}">
                <a16:creationId xmlns:a16="http://schemas.microsoft.com/office/drawing/2014/main" id="{0956DE00-EB91-0502-6371-105FAC2E20EB}"/>
              </a:ext>
            </a:extLst>
          </p:cNvPr>
          <p:cNvSpPr/>
          <p:nvPr/>
        </p:nvSpPr>
        <p:spPr>
          <a:xfrm>
            <a:off x="2974482" y="5458995"/>
            <a:ext cx="413184" cy="503563"/>
          </a:xfrm>
          <a:prstGeom prst="roundRect">
            <a:avLst>
              <a:gd name="adj" fmla="val 0"/>
            </a:avLst>
          </a:prstGeom>
          <a:solidFill>
            <a:srgbClr val="1A96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b="1">
              <a:latin typeface="Montserrat SemiBold" pitchFamily="2" charset="0"/>
            </a:endParaRPr>
          </a:p>
        </p:txBody>
      </p:sp>
      <p:sp>
        <p:nvSpPr>
          <p:cNvPr id="41" name="角丸四角形 40">
            <a:extLst>
              <a:ext uri="{FF2B5EF4-FFF2-40B4-BE49-F238E27FC236}">
                <a16:creationId xmlns:a16="http://schemas.microsoft.com/office/drawing/2014/main" id="{589E339D-8872-E0A9-F213-BF4495B87F77}"/>
              </a:ext>
            </a:extLst>
          </p:cNvPr>
          <p:cNvSpPr/>
          <p:nvPr/>
        </p:nvSpPr>
        <p:spPr>
          <a:xfrm>
            <a:off x="3481614" y="4033310"/>
            <a:ext cx="805181" cy="542234"/>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none" rtlCol="0" anchor="ctr"/>
          <a:lstStyle/>
          <a:p>
            <a:pPr algn="ctr"/>
            <a:r>
              <a:rPr lang="en-US" altLang="ja-JP" sz="2000" b="1" dirty="0">
                <a:solidFill>
                  <a:srgbClr val="1A96F0"/>
                </a:solidFill>
                <a:latin typeface="Montserrat SemiBold" pitchFamily="2" charset="0"/>
                <a:ea typeface="Yu Gothic" panose="020B0400000000000000" pitchFamily="34" charset="-128"/>
                <a:cs typeface="FUTURA MEDIUM" panose="020B0602020204020303" pitchFamily="34" charset="-79"/>
              </a:rPr>
              <a:t>150</a:t>
            </a:r>
            <a:r>
              <a:rPr lang="ja-JP" altLang="en-US" sz="1400" b="1">
                <a:solidFill>
                  <a:srgbClr val="1A96F0"/>
                </a:solidFill>
                <a:latin typeface="Montserrat SemiBold" pitchFamily="2" charset="0"/>
                <a:ea typeface="Yu Gothic" panose="020B0400000000000000" pitchFamily="34" charset="-128"/>
                <a:cs typeface="FUTURA MEDIUM" panose="020B0602020204020303" pitchFamily="34" charset="-79"/>
              </a:rPr>
              <a:t>社</a:t>
            </a:r>
          </a:p>
        </p:txBody>
      </p:sp>
      <p:sp>
        <p:nvSpPr>
          <p:cNvPr id="42" name="角丸四角形 41">
            <a:extLst>
              <a:ext uri="{FF2B5EF4-FFF2-40B4-BE49-F238E27FC236}">
                <a16:creationId xmlns:a16="http://schemas.microsoft.com/office/drawing/2014/main" id="{2CDE14D4-0398-9B32-D3A3-351FE9D2C38C}"/>
              </a:ext>
            </a:extLst>
          </p:cNvPr>
          <p:cNvSpPr/>
          <p:nvPr/>
        </p:nvSpPr>
        <p:spPr>
          <a:xfrm>
            <a:off x="3677613" y="4577021"/>
            <a:ext cx="413184" cy="1385536"/>
          </a:xfrm>
          <a:prstGeom prst="roundRect">
            <a:avLst>
              <a:gd name="adj" fmla="val 0"/>
            </a:avLst>
          </a:prstGeom>
          <a:solidFill>
            <a:srgbClr val="1A96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b="1">
              <a:latin typeface="Montserrat SemiBold" pitchFamily="2" charset="0"/>
            </a:endParaRPr>
          </a:p>
        </p:txBody>
      </p:sp>
      <p:sp>
        <p:nvSpPr>
          <p:cNvPr id="43" name="角丸四角形 42">
            <a:extLst>
              <a:ext uri="{FF2B5EF4-FFF2-40B4-BE49-F238E27FC236}">
                <a16:creationId xmlns:a16="http://schemas.microsoft.com/office/drawing/2014/main" id="{AE11937F-2E11-8B06-F451-A3C66AA7EF39}"/>
              </a:ext>
            </a:extLst>
          </p:cNvPr>
          <p:cNvSpPr/>
          <p:nvPr/>
        </p:nvSpPr>
        <p:spPr>
          <a:xfrm>
            <a:off x="4144486" y="3398215"/>
            <a:ext cx="885699" cy="542234"/>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none" rtlCol="0" anchor="ctr"/>
          <a:lstStyle/>
          <a:p>
            <a:pPr algn="ctr"/>
            <a:r>
              <a:rPr lang="en-US" altLang="ja-JP" sz="2000" b="1" dirty="0">
                <a:solidFill>
                  <a:srgbClr val="1A96F0"/>
                </a:solidFill>
                <a:latin typeface="Montserrat SemiBold" pitchFamily="2" charset="0"/>
                <a:ea typeface="Yu Gothic" panose="020B0400000000000000" pitchFamily="34" charset="-128"/>
                <a:cs typeface="FUTURA MEDIUM" panose="020B0602020204020303" pitchFamily="34" charset="-79"/>
              </a:rPr>
              <a:t>200</a:t>
            </a:r>
            <a:r>
              <a:rPr lang="ja-JP" altLang="en-US" sz="1400" b="1">
                <a:solidFill>
                  <a:srgbClr val="1A96F0"/>
                </a:solidFill>
                <a:latin typeface="Montserrat SemiBold" pitchFamily="2" charset="0"/>
                <a:ea typeface="Yu Gothic" panose="020B0400000000000000" pitchFamily="34" charset="-128"/>
                <a:cs typeface="FUTURA MEDIUM" panose="020B0602020204020303" pitchFamily="34" charset="-79"/>
              </a:rPr>
              <a:t>社</a:t>
            </a:r>
          </a:p>
        </p:txBody>
      </p:sp>
      <p:sp>
        <p:nvSpPr>
          <p:cNvPr id="44" name="角丸四角形 43">
            <a:extLst>
              <a:ext uri="{FF2B5EF4-FFF2-40B4-BE49-F238E27FC236}">
                <a16:creationId xmlns:a16="http://schemas.microsoft.com/office/drawing/2014/main" id="{305A7EE8-78BA-0E4A-3E5D-1864EA5588DF}"/>
              </a:ext>
            </a:extLst>
          </p:cNvPr>
          <p:cNvSpPr/>
          <p:nvPr/>
        </p:nvSpPr>
        <p:spPr>
          <a:xfrm>
            <a:off x="4380744" y="3951332"/>
            <a:ext cx="413184" cy="2011226"/>
          </a:xfrm>
          <a:prstGeom prst="roundRect">
            <a:avLst>
              <a:gd name="adj" fmla="val 0"/>
            </a:avLst>
          </a:prstGeom>
          <a:solidFill>
            <a:srgbClr val="1A96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b="1">
              <a:latin typeface="Montserrat SemiBold" pitchFamily="2" charset="0"/>
            </a:endParaRPr>
          </a:p>
        </p:txBody>
      </p:sp>
      <p:sp>
        <p:nvSpPr>
          <p:cNvPr id="45" name="角丸四角形 44">
            <a:extLst>
              <a:ext uri="{FF2B5EF4-FFF2-40B4-BE49-F238E27FC236}">
                <a16:creationId xmlns:a16="http://schemas.microsoft.com/office/drawing/2014/main" id="{E5EB902A-5CF7-9453-573A-8EBF8CA6EEEF}"/>
              </a:ext>
            </a:extLst>
          </p:cNvPr>
          <p:cNvSpPr/>
          <p:nvPr/>
        </p:nvSpPr>
        <p:spPr>
          <a:xfrm>
            <a:off x="4811400" y="2955912"/>
            <a:ext cx="974270" cy="533730"/>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none" rtlCol="0" anchor="ctr"/>
          <a:lstStyle/>
          <a:p>
            <a:pPr algn="ctr"/>
            <a:r>
              <a:rPr lang="en-US" altLang="ja-JP" sz="2000" b="1" dirty="0">
                <a:solidFill>
                  <a:srgbClr val="1A96F0"/>
                </a:solidFill>
                <a:latin typeface="Montserrat SemiBold" pitchFamily="2" charset="0"/>
                <a:ea typeface="Yu Gothic" panose="020B0400000000000000" pitchFamily="34" charset="-128"/>
                <a:cs typeface="FUTURA MEDIUM" panose="020B0602020204020303" pitchFamily="34" charset="-79"/>
              </a:rPr>
              <a:t>310</a:t>
            </a:r>
            <a:r>
              <a:rPr lang="ja-JP" altLang="en-US" sz="1400" b="1">
                <a:solidFill>
                  <a:srgbClr val="1A96F0"/>
                </a:solidFill>
                <a:latin typeface="Montserrat SemiBold" pitchFamily="2" charset="0"/>
                <a:ea typeface="Yu Gothic" panose="020B0400000000000000" pitchFamily="34" charset="-128"/>
                <a:cs typeface="FUTURA MEDIUM" panose="020B0602020204020303" pitchFamily="34" charset="-79"/>
              </a:rPr>
              <a:t>社</a:t>
            </a:r>
          </a:p>
        </p:txBody>
      </p:sp>
      <p:sp>
        <p:nvSpPr>
          <p:cNvPr id="46" name="角丸四角形 45">
            <a:extLst>
              <a:ext uri="{FF2B5EF4-FFF2-40B4-BE49-F238E27FC236}">
                <a16:creationId xmlns:a16="http://schemas.microsoft.com/office/drawing/2014/main" id="{99FF3C79-AA53-9710-B2F8-FE9BD8DCB786}"/>
              </a:ext>
            </a:extLst>
          </p:cNvPr>
          <p:cNvSpPr/>
          <p:nvPr/>
        </p:nvSpPr>
        <p:spPr>
          <a:xfrm>
            <a:off x="5083874" y="3489642"/>
            <a:ext cx="413184" cy="2472916"/>
          </a:xfrm>
          <a:prstGeom prst="roundRect">
            <a:avLst>
              <a:gd name="adj" fmla="val 0"/>
            </a:avLst>
          </a:prstGeom>
          <a:solidFill>
            <a:srgbClr val="1A96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b="1">
              <a:latin typeface="Montserrat SemiBold" pitchFamily="2" charset="0"/>
            </a:endParaRPr>
          </a:p>
        </p:txBody>
      </p:sp>
      <p:cxnSp>
        <p:nvCxnSpPr>
          <p:cNvPr id="47" name="直線コネクタ 46">
            <a:extLst>
              <a:ext uri="{FF2B5EF4-FFF2-40B4-BE49-F238E27FC236}">
                <a16:creationId xmlns:a16="http://schemas.microsoft.com/office/drawing/2014/main" id="{756DFA55-B938-47FF-F869-A42A880226C4}"/>
              </a:ext>
            </a:extLst>
          </p:cNvPr>
          <p:cNvCxnSpPr>
            <a:cxnSpLocks/>
          </p:cNvCxnSpPr>
          <p:nvPr/>
        </p:nvCxnSpPr>
        <p:spPr>
          <a:xfrm>
            <a:off x="722324" y="5962558"/>
            <a:ext cx="4913184" cy="0"/>
          </a:xfrm>
          <a:prstGeom prst="line">
            <a:avLst/>
          </a:prstGeom>
          <a:ln w="1270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48" name="角丸四角形 47">
            <a:extLst>
              <a:ext uri="{FF2B5EF4-FFF2-40B4-BE49-F238E27FC236}">
                <a16:creationId xmlns:a16="http://schemas.microsoft.com/office/drawing/2014/main" id="{24A85443-E758-B7B9-D002-3B5B5B8E20E0}"/>
              </a:ext>
            </a:extLst>
          </p:cNvPr>
          <p:cNvSpPr/>
          <p:nvPr/>
        </p:nvSpPr>
        <p:spPr>
          <a:xfrm>
            <a:off x="754407" y="5962559"/>
            <a:ext cx="604944" cy="284749"/>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kumimoji="1" lang="en-US" altLang="ja-JP" sz="800" b="1" dirty="0">
                <a:solidFill>
                  <a:schemeClr val="tx1">
                    <a:lumMod val="75000"/>
                    <a:lumOff val="25000"/>
                  </a:schemeClr>
                </a:solidFill>
                <a:latin typeface="Montserrat SemiBold" pitchFamily="2" charset="0"/>
                <a:ea typeface="Yu Gothic" panose="020B0400000000000000" pitchFamily="34" charset="-128"/>
              </a:rPr>
              <a:t>2000</a:t>
            </a:r>
            <a:r>
              <a:rPr kumimoji="1" lang="ja-JP" altLang="en-US" sz="800" b="1">
                <a:solidFill>
                  <a:schemeClr val="tx1">
                    <a:lumMod val="75000"/>
                    <a:lumOff val="25000"/>
                  </a:schemeClr>
                </a:solidFill>
                <a:latin typeface="Montserrat SemiBold" pitchFamily="2" charset="0"/>
                <a:ea typeface="Yu Gothic" panose="020B0400000000000000" pitchFamily="34" charset="-128"/>
              </a:rPr>
              <a:t>年</a:t>
            </a:r>
          </a:p>
        </p:txBody>
      </p:sp>
      <p:sp>
        <p:nvSpPr>
          <p:cNvPr id="49" name="角丸四角形 48">
            <a:extLst>
              <a:ext uri="{FF2B5EF4-FFF2-40B4-BE49-F238E27FC236}">
                <a16:creationId xmlns:a16="http://schemas.microsoft.com/office/drawing/2014/main" id="{5E0F5B86-6CEA-4D23-B09C-3F3727BB33F3}"/>
              </a:ext>
            </a:extLst>
          </p:cNvPr>
          <p:cNvSpPr/>
          <p:nvPr/>
        </p:nvSpPr>
        <p:spPr>
          <a:xfrm>
            <a:off x="1460005" y="5962559"/>
            <a:ext cx="604944" cy="284749"/>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kumimoji="1" lang="en-US" altLang="ja-JP" sz="800" b="1" dirty="0">
                <a:solidFill>
                  <a:schemeClr val="tx1">
                    <a:lumMod val="75000"/>
                    <a:lumOff val="25000"/>
                  </a:schemeClr>
                </a:solidFill>
                <a:latin typeface="Montserrat SemiBold" pitchFamily="2" charset="0"/>
                <a:ea typeface="Yu Gothic" panose="020B0400000000000000" pitchFamily="34" charset="-128"/>
              </a:rPr>
              <a:t>2000</a:t>
            </a:r>
            <a:r>
              <a:rPr kumimoji="1" lang="ja-JP" altLang="en-US" sz="800" b="1">
                <a:solidFill>
                  <a:schemeClr val="tx1">
                    <a:lumMod val="75000"/>
                    <a:lumOff val="25000"/>
                  </a:schemeClr>
                </a:solidFill>
                <a:latin typeface="Montserrat SemiBold" pitchFamily="2" charset="0"/>
                <a:ea typeface="Yu Gothic" panose="020B0400000000000000" pitchFamily="34" charset="-128"/>
              </a:rPr>
              <a:t>年</a:t>
            </a:r>
          </a:p>
        </p:txBody>
      </p:sp>
      <p:sp>
        <p:nvSpPr>
          <p:cNvPr id="50" name="角丸四角形 49">
            <a:extLst>
              <a:ext uri="{FF2B5EF4-FFF2-40B4-BE49-F238E27FC236}">
                <a16:creationId xmlns:a16="http://schemas.microsoft.com/office/drawing/2014/main" id="{E77AF8DF-6653-4420-374A-25ED9AA691D8}"/>
              </a:ext>
            </a:extLst>
          </p:cNvPr>
          <p:cNvSpPr/>
          <p:nvPr/>
        </p:nvSpPr>
        <p:spPr>
          <a:xfrm>
            <a:off x="2165603" y="5962559"/>
            <a:ext cx="604944" cy="284749"/>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kumimoji="1" lang="en-US" altLang="ja-JP" sz="800" b="1" dirty="0">
                <a:solidFill>
                  <a:schemeClr val="tx1">
                    <a:lumMod val="75000"/>
                    <a:lumOff val="25000"/>
                  </a:schemeClr>
                </a:solidFill>
                <a:latin typeface="Montserrat SemiBold" pitchFamily="2" charset="0"/>
                <a:ea typeface="Yu Gothic" panose="020B0400000000000000" pitchFamily="34" charset="-128"/>
              </a:rPr>
              <a:t>2000</a:t>
            </a:r>
            <a:r>
              <a:rPr kumimoji="1" lang="ja-JP" altLang="en-US" sz="800" b="1">
                <a:solidFill>
                  <a:schemeClr val="tx1">
                    <a:lumMod val="75000"/>
                    <a:lumOff val="25000"/>
                  </a:schemeClr>
                </a:solidFill>
                <a:latin typeface="Montserrat SemiBold" pitchFamily="2" charset="0"/>
                <a:ea typeface="Yu Gothic" panose="020B0400000000000000" pitchFamily="34" charset="-128"/>
              </a:rPr>
              <a:t>年</a:t>
            </a:r>
          </a:p>
        </p:txBody>
      </p:sp>
      <p:sp>
        <p:nvSpPr>
          <p:cNvPr id="51" name="角丸四角形 50">
            <a:extLst>
              <a:ext uri="{FF2B5EF4-FFF2-40B4-BE49-F238E27FC236}">
                <a16:creationId xmlns:a16="http://schemas.microsoft.com/office/drawing/2014/main" id="{C3BFDCE6-7865-EF68-995E-817BAF822C1C}"/>
              </a:ext>
            </a:extLst>
          </p:cNvPr>
          <p:cNvSpPr/>
          <p:nvPr/>
        </p:nvSpPr>
        <p:spPr>
          <a:xfrm>
            <a:off x="2871201" y="5962559"/>
            <a:ext cx="604944" cy="284749"/>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kumimoji="1" lang="en-US" altLang="ja-JP" sz="800" b="1" dirty="0">
                <a:solidFill>
                  <a:schemeClr val="tx1">
                    <a:lumMod val="75000"/>
                    <a:lumOff val="25000"/>
                  </a:schemeClr>
                </a:solidFill>
                <a:latin typeface="Montserrat SemiBold" pitchFamily="2" charset="0"/>
                <a:ea typeface="Yu Gothic" panose="020B0400000000000000" pitchFamily="34" charset="-128"/>
              </a:rPr>
              <a:t>2000</a:t>
            </a:r>
            <a:r>
              <a:rPr kumimoji="1" lang="ja-JP" altLang="en-US" sz="800" b="1">
                <a:solidFill>
                  <a:schemeClr val="tx1">
                    <a:lumMod val="75000"/>
                    <a:lumOff val="25000"/>
                  </a:schemeClr>
                </a:solidFill>
                <a:latin typeface="Montserrat SemiBold" pitchFamily="2" charset="0"/>
                <a:ea typeface="Yu Gothic" panose="020B0400000000000000" pitchFamily="34" charset="-128"/>
              </a:rPr>
              <a:t>年</a:t>
            </a:r>
          </a:p>
        </p:txBody>
      </p:sp>
      <p:sp>
        <p:nvSpPr>
          <p:cNvPr id="52" name="角丸四角形 51">
            <a:extLst>
              <a:ext uri="{FF2B5EF4-FFF2-40B4-BE49-F238E27FC236}">
                <a16:creationId xmlns:a16="http://schemas.microsoft.com/office/drawing/2014/main" id="{41EE34B3-F3D3-8CC1-DF6A-849ED5BF5ADB}"/>
              </a:ext>
            </a:extLst>
          </p:cNvPr>
          <p:cNvSpPr/>
          <p:nvPr/>
        </p:nvSpPr>
        <p:spPr>
          <a:xfrm>
            <a:off x="3576799" y="5962559"/>
            <a:ext cx="604944" cy="284749"/>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kumimoji="1" lang="en-US" altLang="ja-JP" sz="800" b="1" dirty="0">
                <a:solidFill>
                  <a:schemeClr val="tx1">
                    <a:lumMod val="75000"/>
                    <a:lumOff val="25000"/>
                  </a:schemeClr>
                </a:solidFill>
                <a:latin typeface="Montserrat SemiBold" pitchFamily="2" charset="0"/>
                <a:ea typeface="Yu Gothic" panose="020B0400000000000000" pitchFamily="34" charset="-128"/>
              </a:rPr>
              <a:t>2000</a:t>
            </a:r>
            <a:r>
              <a:rPr kumimoji="1" lang="ja-JP" altLang="en-US" sz="800" b="1">
                <a:solidFill>
                  <a:schemeClr val="tx1">
                    <a:lumMod val="75000"/>
                    <a:lumOff val="25000"/>
                  </a:schemeClr>
                </a:solidFill>
                <a:latin typeface="Montserrat SemiBold" pitchFamily="2" charset="0"/>
                <a:ea typeface="Yu Gothic" panose="020B0400000000000000" pitchFamily="34" charset="-128"/>
              </a:rPr>
              <a:t>年</a:t>
            </a:r>
          </a:p>
        </p:txBody>
      </p:sp>
      <p:sp>
        <p:nvSpPr>
          <p:cNvPr id="53" name="角丸四角形 52">
            <a:extLst>
              <a:ext uri="{FF2B5EF4-FFF2-40B4-BE49-F238E27FC236}">
                <a16:creationId xmlns:a16="http://schemas.microsoft.com/office/drawing/2014/main" id="{0813230C-DE02-405D-AB84-203B27750091}"/>
              </a:ext>
            </a:extLst>
          </p:cNvPr>
          <p:cNvSpPr/>
          <p:nvPr/>
        </p:nvSpPr>
        <p:spPr>
          <a:xfrm>
            <a:off x="4282397" y="5962559"/>
            <a:ext cx="604944" cy="284749"/>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kumimoji="1" lang="en-US" altLang="ja-JP" sz="800" b="1" dirty="0">
                <a:solidFill>
                  <a:schemeClr val="tx1">
                    <a:lumMod val="75000"/>
                    <a:lumOff val="25000"/>
                  </a:schemeClr>
                </a:solidFill>
                <a:latin typeface="Montserrat SemiBold" pitchFamily="2" charset="0"/>
                <a:ea typeface="Yu Gothic" panose="020B0400000000000000" pitchFamily="34" charset="-128"/>
              </a:rPr>
              <a:t>2000</a:t>
            </a:r>
            <a:r>
              <a:rPr kumimoji="1" lang="ja-JP" altLang="en-US" sz="800" b="1">
                <a:solidFill>
                  <a:schemeClr val="tx1">
                    <a:lumMod val="75000"/>
                    <a:lumOff val="25000"/>
                  </a:schemeClr>
                </a:solidFill>
                <a:latin typeface="Montserrat SemiBold" pitchFamily="2" charset="0"/>
                <a:ea typeface="Yu Gothic" panose="020B0400000000000000" pitchFamily="34" charset="-128"/>
              </a:rPr>
              <a:t>年</a:t>
            </a:r>
          </a:p>
        </p:txBody>
      </p:sp>
      <p:sp>
        <p:nvSpPr>
          <p:cNvPr id="54" name="角丸四角形 53">
            <a:extLst>
              <a:ext uri="{FF2B5EF4-FFF2-40B4-BE49-F238E27FC236}">
                <a16:creationId xmlns:a16="http://schemas.microsoft.com/office/drawing/2014/main" id="{94D52CFB-C977-E73F-567F-C6C3EFA0FD04}"/>
              </a:ext>
            </a:extLst>
          </p:cNvPr>
          <p:cNvSpPr/>
          <p:nvPr/>
        </p:nvSpPr>
        <p:spPr>
          <a:xfrm>
            <a:off x="4987994" y="5962559"/>
            <a:ext cx="604944" cy="284749"/>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kumimoji="1" lang="en-US" altLang="ja-JP" sz="800" b="1" dirty="0">
                <a:solidFill>
                  <a:schemeClr val="tx1">
                    <a:lumMod val="75000"/>
                    <a:lumOff val="25000"/>
                  </a:schemeClr>
                </a:solidFill>
                <a:latin typeface="Montserrat SemiBold" pitchFamily="2" charset="0"/>
                <a:ea typeface="Yu Gothic" panose="020B0400000000000000" pitchFamily="34" charset="-128"/>
              </a:rPr>
              <a:t>2000</a:t>
            </a:r>
            <a:r>
              <a:rPr kumimoji="1" lang="ja-JP" altLang="en-US" sz="800" b="1">
                <a:solidFill>
                  <a:schemeClr val="tx1">
                    <a:lumMod val="75000"/>
                    <a:lumOff val="25000"/>
                  </a:schemeClr>
                </a:solidFill>
                <a:latin typeface="Montserrat SemiBold" pitchFamily="2" charset="0"/>
                <a:ea typeface="Yu Gothic" panose="020B0400000000000000" pitchFamily="34" charset="-128"/>
              </a:rPr>
              <a:t>年</a:t>
            </a:r>
          </a:p>
        </p:txBody>
      </p:sp>
      <p:sp>
        <p:nvSpPr>
          <p:cNvPr id="55" name="円/楕円 54">
            <a:extLst>
              <a:ext uri="{FF2B5EF4-FFF2-40B4-BE49-F238E27FC236}">
                <a16:creationId xmlns:a16="http://schemas.microsoft.com/office/drawing/2014/main" id="{A534242F-26A7-66FF-B2E9-6B6FE26C2ACD}"/>
              </a:ext>
            </a:extLst>
          </p:cNvPr>
          <p:cNvSpPr/>
          <p:nvPr/>
        </p:nvSpPr>
        <p:spPr>
          <a:xfrm>
            <a:off x="2415593" y="3457576"/>
            <a:ext cx="975360" cy="748747"/>
          </a:xfrm>
          <a:prstGeom prst="ellipse">
            <a:avLst/>
          </a:prstGeom>
          <a:solidFill>
            <a:srgbClr val="1A96F0"/>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rtlCol="0" anchor="ctr"/>
          <a:lstStyle/>
          <a:p>
            <a:pPr algn="ctr"/>
            <a:r>
              <a:rPr kumimoji="1" lang="en-US" altLang="ja-JP" b="1" dirty="0">
                <a:latin typeface="Montserrat SemiBold" pitchFamily="2" charset="0"/>
                <a:ea typeface="Yu Gothic" panose="020B0400000000000000" pitchFamily="34" charset="-128"/>
                <a:cs typeface="FUTURA MEDIUM" panose="020B0602020204020303" pitchFamily="34" charset="-79"/>
              </a:rPr>
              <a:t>100</a:t>
            </a:r>
            <a:r>
              <a:rPr kumimoji="1" lang="ja-JP" altLang="en-US" sz="1100" b="1">
                <a:latin typeface="Montserrat SemiBold" pitchFamily="2" charset="0"/>
                <a:ea typeface="Yu Gothic" panose="020B0400000000000000" pitchFamily="34" charset="-128"/>
                <a:cs typeface="FUTURA MEDIUM" panose="020B0602020204020303" pitchFamily="34" charset="-79"/>
              </a:rPr>
              <a:t>社</a:t>
            </a:r>
            <a:br>
              <a:rPr kumimoji="1" lang="en-US" altLang="ja-JP" sz="1100" b="1" dirty="0">
                <a:latin typeface="Montserrat SemiBold" pitchFamily="2" charset="0"/>
                <a:ea typeface="Yu Gothic" panose="020B0400000000000000" pitchFamily="34" charset="-128"/>
                <a:cs typeface="FUTURA MEDIUM" panose="020B0602020204020303" pitchFamily="34" charset="-79"/>
              </a:rPr>
            </a:br>
            <a:r>
              <a:rPr kumimoji="1" lang="ja-JP" altLang="en-US" sz="1100" b="1">
                <a:latin typeface="Montserrat SemiBold" pitchFamily="2" charset="0"/>
                <a:ea typeface="Yu Gothic" panose="020B0400000000000000" pitchFamily="34" charset="-128"/>
                <a:cs typeface="FUTURA MEDIUM" panose="020B0602020204020303" pitchFamily="34" charset="-79"/>
              </a:rPr>
              <a:t>突破</a:t>
            </a:r>
            <a:endParaRPr kumimoji="1" lang="ja-JP" altLang="en-US" sz="1600" b="1">
              <a:latin typeface="Montserrat SemiBold" pitchFamily="2" charset="0"/>
              <a:cs typeface="Futura Medium" panose="020B0602020204020303" pitchFamily="34" charset="-79"/>
            </a:endParaRPr>
          </a:p>
        </p:txBody>
      </p:sp>
      <p:sp>
        <p:nvSpPr>
          <p:cNvPr id="56" name="三角形 55">
            <a:extLst>
              <a:ext uri="{FF2B5EF4-FFF2-40B4-BE49-F238E27FC236}">
                <a16:creationId xmlns:a16="http://schemas.microsoft.com/office/drawing/2014/main" id="{DF6F8122-3A6A-1835-52E8-AC7D1EDEC2E3}"/>
              </a:ext>
            </a:extLst>
          </p:cNvPr>
          <p:cNvSpPr/>
          <p:nvPr/>
        </p:nvSpPr>
        <p:spPr>
          <a:xfrm rot="7360504">
            <a:off x="3142154" y="3915461"/>
            <a:ext cx="292231" cy="257594"/>
          </a:xfrm>
          <a:prstGeom prst="triangle">
            <a:avLst/>
          </a:prstGeom>
          <a:solidFill>
            <a:srgbClr val="1A96F0"/>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rtlCol="0" anchor="ctr"/>
          <a:lstStyle/>
          <a:p>
            <a:pPr algn="ctr"/>
            <a:endParaRPr lang="ja-JP" altLang="en-US" sz="1600" b="1">
              <a:latin typeface="Montserrat SemiBold" pitchFamily="2" charset="0"/>
              <a:ea typeface="Yu Gothic" panose="020B0400000000000000" pitchFamily="34" charset="-128"/>
              <a:cs typeface="FUTURA MEDIUM" panose="020B0602020204020303" pitchFamily="34" charset="-79"/>
            </a:endParaRPr>
          </a:p>
        </p:txBody>
      </p:sp>
      <p:sp>
        <p:nvSpPr>
          <p:cNvPr id="57" name="円/楕円 56">
            <a:extLst>
              <a:ext uri="{FF2B5EF4-FFF2-40B4-BE49-F238E27FC236}">
                <a16:creationId xmlns:a16="http://schemas.microsoft.com/office/drawing/2014/main" id="{A4121D48-7298-BF37-AA9B-04CC2C962D52}"/>
              </a:ext>
            </a:extLst>
          </p:cNvPr>
          <p:cNvSpPr/>
          <p:nvPr/>
        </p:nvSpPr>
        <p:spPr>
          <a:xfrm>
            <a:off x="3893162" y="2384569"/>
            <a:ext cx="975360" cy="748747"/>
          </a:xfrm>
          <a:prstGeom prst="ellipse">
            <a:avLst/>
          </a:prstGeom>
          <a:solidFill>
            <a:srgbClr val="1A96F0"/>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rtlCol="0" anchor="ctr"/>
          <a:lstStyle/>
          <a:p>
            <a:pPr algn="ctr"/>
            <a:r>
              <a:rPr kumimoji="1" lang="en-US" altLang="ja-JP" b="1" dirty="0">
                <a:latin typeface="Montserrat SemiBold" pitchFamily="2" charset="0"/>
                <a:ea typeface="Yu Gothic" panose="020B0400000000000000" pitchFamily="34" charset="-128"/>
                <a:cs typeface="FUTURA MEDIUM" panose="020B0602020204020303" pitchFamily="34" charset="-79"/>
              </a:rPr>
              <a:t>300</a:t>
            </a:r>
            <a:r>
              <a:rPr kumimoji="1" lang="ja-JP" altLang="en-US" sz="1100" b="1">
                <a:latin typeface="Montserrat SemiBold" pitchFamily="2" charset="0"/>
                <a:ea typeface="Yu Gothic" panose="020B0400000000000000" pitchFamily="34" charset="-128"/>
                <a:cs typeface="FUTURA MEDIUM" panose="020B0602020204020303" pitchFamily="34" charset="-79"/>
              </a:rPr>
              <a:t>社</a:t>
            </a:r>
            <a:br>
              <a:rPr kumimoji="1" lang="en-US" altLang="ja-JP" sz="1100" b="1" dirty="0">
                <a:latin typeface="Montserrat SemiBold" pitchFamily="2" charset="0"/>
                <a:ea typeface="Yu Gothic" panose="020B0400000000000000" pitchFamily="34" charset="-128"/>
                <a:cs typeface="FUTURA MEDIUM" panose="020B0602020204020303" pitchFamily="34" charset="-79"/>
              </a:rPr>
            </a:br>
            <a:r>
              <a:rPr kumimoji="1" lang="ja-JP" altLang="en-US" sz="1100" b="1">
                <a:latin typeface="Montserrat SemiBold" pitchFamily="2" charset="0"/>
                <a:ea typeface="Yu Gothic" panose="020B0400000000000000" pitchFamily="34" charset="-128"/>
                <a:cs typeface="FUTURA MEDIUM" panose="020B0602020204020303" pitchFamily="34" charset="-79"/>
              </a:rPr>
              <a:t>突破</a:t>
            </a:r>
            <a:endParaRPr kumimoji="1" lang="ja-JP" altLang="en-US" sz="1600" b="1">
              <a:latin typeface="Montserrat SemiBold" pitchFamily="2" charset="0"/>
              <a:cs typeface="Futura Medium" panose="020B0602020204020303" pitchFamily="34" charset="-79"/>
            </a:endParaRPr>
          </a:p>
        </p:txBody>
      </p:sp>
      <p:sp>
        <p:nvSpPr>
          <p:cNvPr id="58" name="三角形 57">
            <a:extLst>
              <a:ext uri="{FF2B5EF4-FFF2-40B4-BE49-F238E27FC236}">
                <a16:creationId xmlns:a16="http://schemas.microsoft.com/office/drawing/2014/main" id="{B403FDB9-286B-99B3-2B98-61846F220205}"/>
              </a:ext>
            </a:extLst>
          </p:cNvPr>
          <p:cNvSpPr/>
          <p:nvPr/>
        </p:nvSpPr>
        <p:spPr>
          <a:xfrm rot="7120695">
            <a:off x="4690534" y="2746462"/>
            <a:ext cx="292231" cy="257594"/>
          </a:xfrm>
          <a:prstGeom prst="triangle">
            <a:avLst/>
          </a:prstGeom>
          <a:solidFill>
            <a:srgbClr val="1A96F0"/>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rtlCol="0" anchor="ctr"/>
          <a:lstStyle/>
          <a:p>
            <a:pPr algn="ctr"/>
            <a:endParaRPr lang="ja-JP" altLang="en-US" sz="1600" b="1">
              <a:latin typeface="Montserrat SemiBold" pitchFamily="2" charset="0"/>
              <a:ea typeface="Yu Gothic" panose="020B0400000000000000" pitchFamily="34" charset="-128"/>
              <a:cs typeface="FUTURA MEDIUM" panose="020B0602020204020303" pitchFamily="34" charset="-79"/>
            </a:endParaRPr>
          </a:p>
        </p:txBody>
      </p:sp>
      <p:grpSp>
        <p:nvGrpSpPr>
          <p:cNvPr id="62" name="グループ化 61">
            <a:extLst>
              <a:ext uri="{FF2B5EF4-FFF2-40B4-BE49-F238E27FC236}">
                <a16:creationId xmlns:a16="http://schemas.microsoft.com/office/drawing/2014/main" id="{7F245C09-9C4C-BA04-0219-78CE050F3CCA}"/>
              </a:ext>
            </a:extLst>
          </p:cNvPr>
          <p:cNvGrpSpPr/>
          <p:nvPr/>
        </p:nvGrpSpPr>
        <p:grpSpPr>
          <a:xfrm>
            <a:off x="6349507" y="2225437"/>
            <a:ext cx="2428272" cy="613805"/>
            <a:chOff x="301976" y="5225366"/>
            <a:chExt cx="2428272" cy="613805"/>
          </a:xfrm>
        </p:grpSpPr>
        <p:sp>
          <p:nvSpPr>
            <p:cNvPr id="75" name="角丸四角形 74">
              <a:extLst>
                <a:ext uri="{FF2B5EF4-FFF2-40B4-BE49-F238E27FC236}">
                  <a16:creationId xmlns:a16="http://schemas.microsoft.com/office/drawing/2014/main" id="{546095B4-E7E5-9E94-199A-ED8F52A1A5ED}"/>
                </a:ext>
              </a:extLst>
            </p:cNvPr>
            <p:cNvSpPr/>
            <p:nvPr/>
          </p:nvSpPr>
          <p:spPr>
            <a:xfrm>
              <a:off x="725797" y="5225366"/>
              <a:ext cx="1580630" cy="613805"/>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none" tIns="144000" rtlCol="0" anchor="ctr"/>
            <a:lstStyle/>
            <a:p>
              <a:pPr algn="ctr"/>
              <a:r>
                <a:rPr kumimoji="1" lang="ja-JP" altLang="en-US" sz="800" b="1">
                  <a:solidFill>
                    <a:schemeClr val="tx1">
                      <a:lumMod val="50000"/>
                      <a:lumOff val="50000"/>
                    </a:schemeClr>
                  </a:solidFill>
                  <a:latin typeface="Montserrat SemiBold" pitchFamily="2" charset="0"/>
                  <a:ea typeface="Yu Gothic" panose="020B0400000000000000" pitchFamily="34" charset="-128"/>
                  <a:cs typeface="Rajdhani SemiBold" panose="02000000000000000000" pitchFamily="2" charset="0"/>
                </a:rPr>
                <a:t>リリース後支援企業数</a:t>
              </a:r>
              <a:endParaRPr kumimoji="1" lang="en-US" altLang="ja-JP" sz="900" b="1" dirty="0">
                <a:solidFill>
                  <a:schemeClr val="tx1">
                    <a:lumMod val="50000"/>
                    <a:lumOff val="50000"/>
                  </a:schemeClr>
                </a:solidFill>
                <a:latin typeface="Montserrat SemiBold" pitchFamily="2" charset="0"/>
                <a:ea typeface="Yu Gothic" panose="020B0400000000000000" pitchFamily="34" charset="-128"/>
                <a:cs typeface="Rajdhani SemiBold" panose="02000000000000000000" pitchFamily="2" charset="0"/>
              </a:endParaRPr>
            </a:p>
            <a:p>
              <a:pPr algn="ctr"/>
              <a:r>
                <a:rPr kumimoji="1" lang="ja-JP" altLang="en-US" sz="1400" b="1">
                  <a:solidFill>
                    <a:schemeClr val="tx1">
                      <a:lumMod val="75000"/>
                      <a:lumOff val="25000"/>
                    </a:schemeClr>
                  </a:solidFill>
                  <a:latin typeface="Montserrat SemiBold" pitchFamily="2" charset="0"/>
                  <a:ea typeface="Yu Gothic" panose="020B0400000000000000" pitchFamily="34" charset="-128"/>
                  <a:cs typeface="Rajdhani SemiBold" panose="02000000000000000000" pitchFamily="2" charset="0"/>
                </a:rPr>
                <a:t>累計</a:t>
              </a:r>
              <a:r>
                <a:rPr kumimoji="1" lang="en-US" altLang="ja-JP" sz="1400" b="1" dirty="0">
                  <a:solidFill>
                    <a:schemeClr val="tx1">
                      <a:lumMod val="75000"/>
                      <a:lumOff val="25000"/>
                    </a:schemeClr>
                  </a:solidFill>
                  <a:latin typeface="Montserrat SemiBold" pitchFamily="2" charset="0"/>
                  <a:ea typeface="Yu Gothic" panose="020B0400000000000000" pitchFamily="34" charset="-128"/>
                  <a:cs typeface="Rajdhani SemiBold" panose="02000000000000000000" pitchFamily="2" charset="0"/>
                </a:rPr>
                <a:t> </a:t>
              </a:r>
              <a:r>
                <a:rPr kumimoji="1" lang="en-US" altLang="ja-JP" sz="2800" b="1" dirty="0">
                  <a:solidFill>
                    <a:srgbClr val="1A96F0"/>
                  </a:solidFill>
                  <a:latin typeface="Montserrat SemiBold" pitchFamily="2" charset="0"/>
                  <a:ea typeface="Yu Gothic" panose="020B0400000000000000" pitchFamily="34" charset="-128"/>
                  <a:cs typeface="Rajdhani SemiBold" panose="02000000000000000000" pitchFamily="2" charset="0"/>
                </a:rPr>
                <a:t>3</a:t>
              </a:r>
              <a:r>
                <a:rPr lang="en-US" altLang="ja-JP" sz="2800" b="1" dirty="0">
                  <a:solidFill>
                    <a:srgbClr val="1A96F0"/>
                  </a:solidFill>
                  <a:latin typeface="Montserrat SemiBold" pitchFamily="2" charset="0"/>
                  <a:ea typeface="Yu Gothic" panose="020B0400000000000000" pitchFamily="34" charset="-128"/>
                  <a:cs typeface="Rajdhani SemiBold" panose="02000000000000000000" pitchFamily="2" charset="0"/>
                </a:rPr>
                <a:t>1</a:t>
              </a:r>
              <a:r>
                <a:rPr kumimoji="1" lang="en-US" altLang="ja-JP" sz="2800" b="1" dirty="0">
                  <a:solidFill>
                    <a:srgbClr val="1A96F0"/>
                  </a:solidFill>
                  <a:latin typeface="Montserrat SemiBold" pitchFamily="2" charset="0"/>
                  <a:ea typeface="Yu Gothic" panose="020B0400000000000000" pitchFamily="34" charset="-128"/>
                  <a:cs typeface="Rajdhani SemiBold" panose="02000000000000000000" pitchFamily="2" charset="0"/>
                </a:rPr>
                <a:t>0</a:t>
              </a:r>
              <a:r>
                <a:rPr kumimoji="1" lang="ja-JP" altLang="en-US" sz="1600" b="1">
                  <a:solidFill>
                    <a:srgbClr val="1A96F0"/>
                  </a:solidFill>
                  <a:latin typeface="Montserrat SemiBold" pitchFamily="2" charset="0"/>
                  <a:ea typeface="Yu Gothic" panose="020B0400000000000000" pitchFamily="34" charset="-128"/>
                  <a:cs typeface="Rajdhani SemiBold" panose="02000000000000000000" pitchFamily="2" charset="0"/>
                </a:rPr>
                <a:t>社</a:t>
              </a:r>
              <a:endParaRPr kumimoji="1" lang="ja-JP" altLang="en-US" sz="1200" b="1">
                <a:solidFill>
                  <a:srgbClr val="1A96F0"/>
                </a:solidFill>
                <a:latin typeface="Montserrat SemiBold" pitchFamily="2" charset="0"/>
                <a:ea typeface="Yu Gothic" panose="020B0400000000000000" pitchFamily="34" charset="-128"/>
                <a:cs typeface="Rajdhani SemiBold" panose="02000000000000000000" pitchFamily="2" charset="0"/>
              </a:endParaRPr>
            </a:p>
          </p:txBody>
        </p:sp>
        <p:pic>
          <p:nvPicPr>
            <p:cNvPr id="76" name="グラフィックス 75">
              <a:extLst>
                <a:ext uri="{FF2B5EF4-FFF2-40B4-BE49-F238E27FC236}">
                  <a16:creationId xmlns:a16="http://schemas.microsoft.com/office/drawing/2014/main" id="{9BA1097B-7749-1104-7772-B946162C1033}"/>
                </a:ext>
              </a:extLst>
            </p:cNvPr>
            <p:cNvPicPr>
              <a:picLocks noChangeAspect="1"/>
            </p:cNvPicPr>
            <p:nvPr/>
          </p:nvPicPr>
          <p:blipFill rotWithShape="1">
            <a:blip cstate="hqprint">
              <a:extLst>
                <a:ext uri="{28A0092B-C50C-407E-A947-70E740481C1C}">
                  <a14:useLocalDpi xmlns:a14="http://schemas.microsoft.com/office/drawing/2010/main"/>
                </a:ext>
                <a:ext uri="{96DAC541-7B7A-43D3-8B79-37D633B846F1}">
                  <asvg:svgBlip xmlns:asvg="http://schemas.microsoft.com/office/drawing/2016/SVG/main" r:embed="rId2"/>
                </a:ext>
              </a:extLst>
            </a:blip>
            <a:srcRect t="6005" r="55422" b="4325"/>
            <a:stretch/>
          </p:blipFill>
          <p:spPr>
            <a:xfrm>
              <a:off x="301976" y="5225788"/>
              <a:ext cx="304729" cy="612961"/>
            </a:xfrm>
            <a:prstGeom prst="rect">
              <a:avLst/>
            </a:prstGeom>
          </p:spPr>
        </p:pic>
        <p:pic>
          <p:nvPicPr>
            <p:cNvPr id="77" name="グラフィックス 76">
              <a:extLst>
                <a:ext uri="{FF2B5EF4-FFF2-40B4-BE49-F238E27FC236}">
                  <a16:creationId xmlns:a16="http://schemas.microsoft.com/office/drawing/2014/main" id="{BBCD3843-6D1D-8E9E-D7A5-8A672C862778}"/>
                </a:ext>
              </a:extLst>
            </p:cNvPr>
            <p:cNvPicPr>
              <a:picLocks noChangeAspect="1"/>
            </p:cNvPicPr>
            <p:nvPr/>
          </p:nvPicPr>
          <p:blipFill rotWithShape="1">
            <a:blip cstate="hqprint">
              <a:extLst>
                <a:ext uri="{28A0092B-C50C-407E-A947-70E740481C1C}">
                  <a14:useLocalDpi xmlns:a14="http://schemas.microsoft.com/office/drawing/2010/main"/>
                </a:ext>
                <a:ext uri="{96DAC541-7B7A-43D3-8B79-37D633B846F1}">
                  <asvg:svgBlip xmlns:asvg="http://schemas.microsoft.com/office/drawing/2016/SVG/main" r:embed="rId2"/>
                </a:ext>
              </a:extLst>
            </a:blip>
            <a:srcRect t="6005" r="55422" b="4325"/>
            <a:stretch/>
          </p:blipFill>
          <p:spPr>
            <a:xfrm flipH="1">
              <a:off x="2425519" y="5225788"/>
              <a:ext cx="304729" cy="612961"/>
            </a:xfrm>
            <a:prstGeom prst="rect">
              <a:avLst/>
            </a:prstGeom>
          </p:spPr>
        </p:pic>
      </p:grpSp>
      <p:grpSp>
        <p:nvGrpSpPr>
          <p:cNvPr id="63" name="グループ化 62">
            <a:extLst>
              <a:ext uri="{FF2B5EF4-FFF2-40B4-BE49-F238E27FC236}">
                <a16:creationId xmlns:a16="http://schemas.microsoft.com/office/drawing/2014/main" id="{2A0DFE30-CD48-E604-9BB5-551441EF1C60}"/>
              </a:ext>
            </a:extLst>
          </p:cNvPr>
          <p:cNvGrpSpPr/>
          <p:nvPr/>
        </p:nvGrpSpPr>
        <p:grpSpPr>
          <a:xfrm>
            <a:off x="9177886" y="2228324"/>
            <a:ext cx="2442491" cy="613805"/>
            <a:chOff x="2947648" y="5228253"/>
            <a:chExt cx="2442491" cy="613805"/>
          </a:xfrm>
        </p:grpSpPr>
        <p:pic>
          <p:nvPicPr>
            <p:cNvPr id="70" name="グラフィックス 69">
              <a:extLst>
                <a:ext uri="{FF2B5EF4-FFF2-40B4-BE49-F238E27FC236}">
                  <a16:creationId xmlns:a16="http://schemas.microsoft.com/office/drawing/2014/main" id="{5B2205D8-5F1E-3F5B-AD53-31462A854418}"/>
                </a:ext>
              </a:extLst>
            </p:cNvPr>
            <p:cNvPicPr>
              <a:picLocks noChangeAspect="1"/>
            </p:cNvPicPr>
            <p:nvPr/>
          </p:nvPicPr>
          <p:blipFill rotWithShape="1">
            <a:blip cstate="hqprint">
              <a:extLst>
                <a:ext uri="{28A0092B-C50C-407E-A947-70E740481C1C}">
                  <a14:useLocalDpi xmlns:a14="http://schemas.microsoft.com/office/drawing/2010/main"/>
                </a:ext>
                <a:ext uri="{96DAC541-7B7A-43D3-8B79-37D633B846F1}">
                  <asvg:svgBlip xmlns:asvg="http://schemas.microsoft.com/office/drawing/2016/SVG/main" r:embed="rId2"/>
                </a:ext>
              </a:extLst>
            </a:blip>
            <a:srcRect t="6005" r="55422" b="4325"/>
            <a:stretch/>
          </p:blipFill>
          <p:spPr>
            <a:xfrm>
              <a:off x="2947648" y="5228675"/>
              <a:ext cx="304729" cy="612961"/>
            </a:xfrm>
            <a:prstGeom prst="rect">
              <a:avLst/>
            </a:prstGeom>
          </p:spPr>
        </p:pic>
        <p:pic>
          <p:nvPicPr>
            <p:cNvPr id="71" name="グラフィックス 70">
              <a:extLst>
                <a:ext uri="{FF2B5EF4-FFF2-40B4-BE49-F238E27FC236}">
                  <a16:creationId xmlns:a16="http://schemas.microsoft.com/office/drawing/2014/main" id="{BFD3AA11-7A87-0122-9063-165F69C3F25B}"/>
                </a:ext>
              </a:extLst>
            </p:cNvPr>
            <p:cNvPicPr>
              <a:picLocks noChangeAspect="1"/>
            </p:cNvPicPr>
            <p:nvPr/>
          </p:nvPicPr>
          <p:blipFill rotWithShape="1">
            <a:blip cstate="hqprint">
              <a:extLst>
                <a:ext uri="{28A0092B-C50C-407E-A947-70E740481C1C}">
                  <a14:useLocalDpi xmlns:a14="http://schemas.microsoft.com/office/drawing/2010/main"/>
                </a:ext>
                <a:ext uri="{96DAC541-7B7A-43D3-8B79-37D633B846F1}">
                  <asvg:svgBlip xmlns:asvg="http://schemas.microsoft.com/office/drawing/2016/SVG/main" r:embed="rId2"/>
                </a:ext>
              </a:extLst>
            </a:blip>
            <a:srcRect t="6005" r="55422" b="4325"/>
            <a:stretch/>
          </p:blipFill>
          <p:spPr>
            <a:xfrm flipH="1">
              <a:off x="5085410" y="5228675"/>
              <a:ext cx="304729" cy="612961"/>
            </a:xfrm>
            <a:prstGeom prst="rect">
              <a:avLst/>
            </a:prstGeom>
          </p:spPr>
        </p:pic>
        <p:grpSp>
          <p:nvGrpSpPr>
            <p:cNvPr id="72" name="グループ化 71">
              <a:extLst>
                <a:ext uri="{FF2B5EF4-FFF2-40B4-BE49-F238E27FC236}">
                  <a16:creationId xmlns:a16="http://schemas.microsoft.com/office/drawing/2014/main" id="{5E92999D-E108-2BCD-E6A9-EEEF7B000136}"/>
                </a:ext>
              </a:extLst>
            </p:cNvPr>
            <p:cNvGrpSpPr/>
            <p:nvPr/>
          </p:nvGrpSpPr>
          <p:grpSpPr>
            <a:xfrm>
              <a:off x="3274271" y="5228253"/>
              <a:ext cx="1789244" cy="613805"/>
              <a:chOff x="4507618" y="2135806"/>
              <a:chExt cx="1968169" cy="675186"/>
            </a:xfrm>
          </p:grpSpPr>
          <p:sp>
            <p:nvSpPr>
              <p:cNvPr id="73" name="角丸四角形 72">
                <a:extLst>
                  <a:ext uri="{FF2B5EF4-FFF2-40B4-BE49-F238E27FC236}">
                    <a16:creationId xmlns:a16="http://schemas.microsoft.com/office/drawing/2014/main" id="{2C2790D7-C957-2A6C-5DF8-84F15427DCE2}"/>
                  </a:ext>
                </a:extLst>
              </p:cNvPr>
              <p:cNvSpPr/>
              <p:nvPr/>
            </p:nvSpPr>
            <p:spPr>
              <a:xfrm>
                <a:off x="4507618" y="2135806"/>
                <a:ext cx="1079591" cy="675186"/>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none" tIns="144000" bIns="144000" rtlCol="0" anchor="ctr"/>
              <a:lstStyle/>
              <a:p>
                <a:pPr algn="ctr">
                  <a:spcBef>
                    <a:spcPts val="300"/>
                  </a:spcBef>
                </a:pPr>
                <a:r>
                  <a:rPr kumimoji="1" lang="ja-JP" altLang="en-US" sz="1400" b="1">
                    <a:solidFill>
                      <a:schemeClr val="tx1">
                        <a:lumMod val="75000"/>
                        <a:lumOff val="25000"/>
                      </a:schemeClr>
                    </a:solidFill>
                    <a:latin typeface="Montserrat SemiBold" pitchFamily="2" charset="0"/>
                    <a:ea typeface="Yu Gothic" panose="020B0400000000000000" pitchFamily="34" charset="-128"/>
                    <a:cs typeface="Rajdhani SemiBold" panose="02000000000000000000" pitchFamily="2" charset="0"/>
                  </a:rPr>
                  <a:t>〇〇〇〇</a:t>
                </a:r>
                <a:endParaRPr kumimoji="1" lang="en-US" altLang="ja-JP" sz="1400" b="1" dirty="0">
                  <a:solidFill>
                    <a:schemeClr val="tx1">
                      <a:lumMod val="75000"/>
                      <a:lumOff val="25000"/>
                    </a:schemeClr>
                  </a:solidFill>
                  <a:latin typeface="Montserrat SemiBold" pitchFamily="2" charset="0"/>
                  <a:ea typeface="Yu Gothic" panose="020B0400000000000000" pitchFamily="34" charset="-128"/>
                  <a:cs typeface="Rajdhani SemiBold" panose="02000000000000000000" pitchFamily="2" charset="0"/>
                </a:endParaRPr>
              </a:p>
              <a:p>
                <a:pPr algn="ctr">
                  <a:spcBef>
                    <a:spcPts val="300"/>
                  </a:spcBef>
                </a:pPr>
                <a:r>
                  <a:rPr lang="ja-JP" altLang="en-US" sz="1000" b="1">
                    <a:solidFill>
                      <a:schemeClr val="tx1">
                        <a:lumMod val="75000"/>
                        <a:lumOff val="25000"/>
                      </a:schemeClr>
                    </a:solidFill>
                    <a:latin typeface="Montserrat SemiBold" pitchFamily="2" charset="0"/>
                    <a:ea typeface="Yu Gothic" panose="020B0400000000000000" pitchFamily="34" charset="-128"/>
                    <a:cs typeface="Rajdhani SemiBold" panose="02000000000000000000" pitchFamily="2" charset="0"/>
                  </a:rPr>
                  <a:t>サービス</a:t>
                </a:r>
                <a:endParaRPr kumimoji="1" lang="ja-JP" altLang="en-US" sz="2000" b="1">
                  <a:solidFill>
                    <a:schemeClr val="tx1">
                      <a:lumMod val="75000"/>
                      <a:lumOff val="25000"/>
                    </a:schemeClr>
                  </a:solidFill>
                  <a:latin typeface="Montserrat SemiBold" pitchFamily="2" charset="0"/>
                  <a:ea typeface="Yu Gothic" panose="020B0400000000000000" pitchFamily="34" charset="-128"/>
                  <a:cs typeface="Rajdhani SemiBold" panose="02000000000000000000" pitchFamily="2" charset="0"/>
                </a:endParaRPr>
              </a:p>
            </p:txBody>
          </p:sp>
          <p:sp>
            <p:nvSpPr>
              <p:cNvPr id="74" name="角丸四角形 73">
                <a:extLst>
                  <a:ext uri="{FF2B5EF4-FFF2-40B4-BE49-F238E27FC236}">
                    <a16:creationId xmlns:a16="http://schemas.microsoft.com/office/drawing/2014/main" id="{5BB3CEA3-595D-EF8C-D455-2F719F99B221}"/>
                  </a:ext>
                </a:extLst>
              </p:cNvPr>
              <p:cNvSpPr/>
              <p:nvPr/>
            </p:nvSpPr>
            <p:spPr>
              <a:xfrm>
                <a:off x="5521257" y="2135806"/>
                <a:ext cx="954530" cy="675186"/>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none" tIns="72000" bIns="36000" rtlCol="0" anchor="ctr"/>
              <a:lstStyle/>
              <a:p>
                <a:pPr algn="ctr"/>
                <a:r>
                  <a:rPr kumimoji="1" lang="ja-JP" altLang="en-US" sz="700" b="1">
                    <a:solidFill>
                      <a:schemeClr val="tx1">
                        <a:lumMod val="50000"/>
                        <a:lumOff val="50000"/>
                      </a:schemeClr>
                    </a:solidFill>
                    <a:latin typeface="Montserrat SemiBold" pitchFamily="2" charset="0"/>
                    <a:ea typeface="Yu Gothic" panose="020B0400000000000000" pitchFamily="34" charset="-128"/>
                    <a:cs typeface="Rajdhani SemiBold" panose="02000000000000000000" pitchFamily="2" charset="0"/>
                  </a:rPr>
                  <a:t>費用対効果満足度</a:t>
                </a:r>
                <a:br>
                  <a:rPr lang="en-US" altLang="ja-JP" sz="3200" b="1" dirty="0">
                    <a:solidFill>
                      <a:schemeClr val="tx1">
                        <a:lumMod val="50000"/>
                        <a:lumOff val="50000"/>
                      </a:schemeClr>
                    </a:solidFill>
                    <a:latin typeface="Montserrat SemiBold" pitchFamily="2" charset="0"/>
                    <a:ea typeface="Yu Gothic" panose="020B0400000000000000" pitchFamily="34" charset="-128"/>
                    <a:cs typeface="Rajdhani SemiBold" panose="02000000000000000000" pitchFamily="2" charset="0"/>
                  </a:rPr>
                </a:br>
                <a:r>
                  <a:rPr kumimoji="1" lang="en-US" altLang="ja-JP" sz="2800" b="1" dirty="0">
                    <a:solidFill>
                      <a:srgbClr val="1A96F0"/>
                    </a:solidFill>
                    <a:latin typeface="Montserrat SemiBold" pitchFamily="2" charset="0"/>
                    <a:ea typeface="Yu Gothic" panose="020B0400000000000000" pitchFamily="34" charset="-128"/>
                    <a:cs typeface="Rajdhani SemiBold" panose="02000000000000000000" pitchFamily="2" charset="0"/>
                  </a:rPr>
                  <a:t>No.1</a:t>
                </a:r>
                <a:endParaRPr kumimoji="1" lang="ja-JP" altLang="en-US" sz="1200" b="1">
                  <a:solidFill>
                    <a:srgbClr val="1A96F0"/>
                  </a:solidFill>
                  <a:latin typeface="Montserrat SemiBold" pitchFamily="2" charset="0"/>
                  <a:ea typeface="Yu Gothic" panose="020B0400000000000000" pitchFamily="34" charset="-128"/>
                  <a:cs typeface="Rajdhani SemiBold" panose="02000000000000000000" pitchFamily="2" charset="0"/>
                </a:endParaRPr>
              </a:p>
            </p:txBody>
          </p:sp>
        </p:grpSp>
      </p:grpSp>
      <p:sp>
        <p:nvSpPr>
          <p:cNvPr id="24" name="正方形/長方形 23">
            <a:extLst>
              <a:ext uri="{FF2B5EF4-FFF2-40B4-BE49-F238E27FC236}">
                <a16:creationId xmlns:a16="http://schemas.microsoft.com/office/drawing/2014/main" id="{18C03C47-C27D-D3F6-9A8F-7DDBE685B085}"/>
              </a:ext>
            </a:extLst>
          </p:cNvPr>
          <p:cNvSpPr/>
          <p:nvPr/>
        </p:nvSpPr>
        <p:spPr>
          <a:xfrm>
            <a:off x="6220797" y="5168960"/>
            <a:ext cx="1300941" cy="570395"/>
          </a:xfrm>
          <a:prstGeom prst="rect">
            <a:avLst/>
          </a:prstGeom>
          <a:solidFill>
            <a:schemeClr val="bg1"/>
          </a:solidFill>
          <a:ln w="12700">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ja-JP" sz="1200" b="1" dirty="0">
                <a:solidFill>
                  <a:schemeClr val="tx1">
                    <a:lumMod val="75000"/>
                    <a:lumOff val="25000"/>
                  </a:schemeClr>
                </a:solidFill>
                <a:latin typeface="Montserrat SemiBold" pitchFamily="2" charset="0"/>
                <a:ea typeface="Yu Gothic" panose="020B0400000000000000" pitchFamily="34" charset="-128"/>
              </a:rPr>
              <a:t>logo</a:t>
            </a:r>
            <a:endParaRPr lang="ja-JP" altLang="en-US" sz="1200" b="1">
              <a:solidFill>
                <a:schemeClr val="tx1">
                  <a:lumMod val="75000"/>
                  <a:lumOff val="25000"/>
                </a:schemeClr>
              </a:solidFill>
              <a:latin typeface="Montserrat SemiBold" pitchFamily="2" charset="0"/>
              <a:ea typeface="Yu Gothic" panose="020B0400000000000000" pitchFamily="34" charset="-128"/>
            </a:endParaRPr>
          </a:p>
        </p:txBody>
      </p:sp>
      <p:sp>
        <p:nvSpPr>
          <p:cNvPr id="25" name="正方形/長方形 24">
            <a:extLst>
              <a:ext uri="{FF2B5EF4-FFF2-40B4-BE49-F238E27FC236}">
                <a16:creationId xmlns:a16="http://schemas.microsoft.com/office/drawing/2014/main" id="{3D800766-CC0A-06F0-ABA1-91CFB7B79B2E}"/>
              </a:ext>
            </a:extLst>
          </p:cNvPr>
          <p:cNvSpPr/>
          <p:nvPr/>
        </p:nvSpPr>
        <p:spPr>
          <a:xfrm>
            <a:off x="7629914" y="5168960"/>
            <a:ext cx="1300941" cy="570395"/>
          </a:xfrm>
          <a:prstGeom prst="rect">
            <a:avLst/>
          </a:prstGeom>
          <a:solidFill>
            <a:schemeClr val="bg1"/>
          </a:solidFill>
          <a:ln w="12700">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ja-JP" sz="1200" b="1" dirty="0">
                <a:solidFill>
                  <a:schemeClr val="tx1">
                    <a:lumMod val="75000"/>
                    <a:lumOff val="25000"/>
                  </a:schemeClr>
                </a:solidFill>
                <a:latin typeface="Montserrat SemiBold" pitchFamily="2" charset="0"/>
                <a:ea typeface="Yu Gothic" panose="020B0400000000000000" pitchFamily="34" charset="-128"/>
              </a:rPr>
              <a:t>logo</a:t>
            </a:r>
            <a:endParaRPr lang="ja-JP" altLang="en-US" sz="1200" b="1">
              <a:solidFill>
                <a:schemeClr val="tx1">
                  <a:lumMod val="75000"/>
                  <a:lumOff val="25000"/>
                </a:schemeClr>
              </a:solidFill>
              <a:latin typeface="Montserrat SemiBold" pitchFamily="2" charset="0"/>
              <a:ea typeface="Yu Gothic" panose="020B0400000000000000" pitchFamily="34" charset="-128"/>
            </a:endParaRPr>
          </a:p>
        </p:txBody>
      </p:sp>
      <p:sp>
        <p:nvSpPr>
          <p:cNvPr id="26" name="正方形/長方形 25">
            <a:extLst>
              <a:ext uri="{FF2B5EF4-FFF2-40B4-BE49-F238E27FC236}">
                <a16:creationId xmlns:a16="http://schemas.microsoft.com/office/drawing/2014/main" id="{B2EC5C2B-4925-F4CA-710B-4C521960EAA3}"/>
              </a:ext>
            </a:extLst>
          </p:cNvPr>
          <p:cNvSpPr/>
          <p:nvPr/>
        </p:nvSpPr>
        <p:spPr>
          <a:xfrm>
            <a:off x="9039029" y="5168960"/>
            <a:ext cx="1300941" cy="570395"/>
          </a:xfrm>
          <a:prstGeom prst="rect">
            <a:avLst/>
          </a:prstGeom>
          <a:solidFill>
            <a:schemeClr val="bg1"/>
          </a:solidFill>
          <a:ln w="12700">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ja-JP" sz="1200" b="1" dirty="0">
                <a:solidFill>
                  <a:schemeClr val="tx1">
                    <a:lumMod val="75000"/>
                    <a:lumOff val="25000"/>
                  </a:schemeClr>
                </a:solidFill>
                <a:latin typeface="Montserrat SemiBold" pitchFamily="2" charset="0"/>
                <a:ea typeface="Yu Gothic" panose="020B0400000000000000" pitchFamily="34" charset="-128"/>
              </a:rPr>
              <a:t>logo</a:t>
            </a:r>
            <a:endParaRPr lang="ja-JP" altLang="en-US" sz="1200" b="1">
              <a:solidFill>
                <a:schemeClr val="tx1">
                  <a:lumMod val="75000"/>
                  <a:lumOff val="25000"/>
                </a:schemeClr>
              </a:solidFill>
              <a:latin typeface="Montserrat SemiBold" pitchFamily="2" charset="0"/>
              <a:ea typeface="Yu Gothic" panose="020B0400000000000000" pitchFamily="34" charset="-128"/>
            </a:endParaRPr>
          </a:p>
        </p:txBody>
      </p:sp>
      <p:sp>
        <p:nvSpPr>
          <p:cNvPr id="27" name="正方形/長方形 26">
            <a:extLst>
              <a:ext uri="{FF2B5EF4-FFF2-40B4-BE49-F238E27FC236}">
                <a16:creationId xmlns:a16="http://schemas.microsoft.com/office/drawing/2014/main" id="{DEDB6298-65D0-B339-425C-B9D034EE45C0}"/>
              </a:ext>
            </a:extLst>
          </p:cNvPr>
          <p:cNvSpPr/>
          <p:nvPr/>
        </p:nvSpPr>
        <p:spPr>
          <a:xfrm>
            <a:off x="10448146" y="5168960"/>
            <a:ext cx="1300941" cy="570395"/>
          </a:xfrm>
          <a:prstGeom prst="rect">
            <a:avLst/>
          </a:prstGeom>
          <a:solidFill>
            <a:schemeClr val="bg1"/>
          </a:solidFill>
          <a:ln w="12700">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ja-JP" sz="1200" b="1" dirty="0">
                <a:solidFill>
                  <a:schemeClr val="tx1">
                    <a:lumMod val="75000"/>
                    <a:lumOff val="25000"/>
                  </a:schemeClr>
                </a:solidFill>
                <a:latin typeface="Montserrat SemiBold" pitchFamily="2" charset="0"/>
                <a:ea typeface="Yu Gothic" panose="020B0400000000000000" pitchFamily="34" charset="-128"/>
              </a:rPr>
              <a:t>logo</a:t>
            </a:r>
            <a:endParaRPr lang="ja-JP" altLang="en-US" sz="1200" b="1">
              <a:solidFill>
                <a:schemeClr val="tx1">
                  <a:lumMod val="75000"/>
                  <a:lumOff val="25000"/>
                </a:schemeClr>
              </a:solidFill>
              <a:latin typeface="Montserrat SemiBold" pitchFamily="2" charset="0"/>
              <a:ea typeface="Yu Gothic" panose="020B0400000000000000" pitchFamily="34" charset="-128"/>
            </a:endParaRPr>
          </a:p>
        </p:txBody>
      </p:sp>
      <p:sp>
        <p:nvSpPr>
          <p:cNvPr id="29" name="正方形/長方形 28">
            <a:extLst>
              <a:ext uri="{FF2B5EF4-FFF2-40B4-BE49-F238E27FC236}">
                <a16:creationId xmlns:a16="http://schemas.microsoft.com/office/drawing/2014/main" id="{1E8471E5-0233-7CC7-9117-F114AE2CBAA4}"/>
              </a:ext>
            </a:extLst>
          </p:cNvPr>
          <p:cNvSpPr/>
          <p:nvPr/>
        </p:nvSpPr>
        <p:spPr>
          <a:xfrm>
            <a:off x="6220797" y="5846281"/>
            <a:ext cx="1300941" cy="570395"/>
          </a:xfrm>
          <a:prstGeom prst="rect">
            <a:avLst/>
          </a:prstGeom>
          <a:solidFill>
            <a:schemeClr val="bg1"/>
          </a:solidFill>
          <a:ln w="12700">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ja-JP" sz="1200" b="1" dirty="0">
                <a:solidFill>
                  <a:schemeClr val="tx1">
                    <a:lumMod val="75000"/>
                    <a:lumOff val="25000"/>
                  </a:schemeClr>
                </a:solidFill>
                <a:latin typeface="Montserrat SemiBold" pitchFamily="2" charset="0"/>
                <a:ea typeface="Yu Gothic" panose="020B0400000000000000" pitchFamily="34" charset="-128"/>
              </a:rPr>
              <a:t>logo</a:t>
            </a:r>
            <a:endParaRPr lang="ja-JP" altLang="en-US" sz="1200" b="1">
              <a:solidFill>
                <a:schemeClr val="tx1">
                  <a:lumMod val="75000"/>
                  <a:lumOff val="25000"/>
                </a:schemeClr>
              </a:solidFill>
              <a:latin typeface="Montserrat SemiBold" pitchFamily="2" charset="0"/>
              <a:ea typeface="Yu Gothic" panose="020B0400000000000000" pitchFamily="34" charset="-128"/>
            </a:endParaRPr>
          </a:p>
        </p:txBody>
      </p:sp>
      <p:sp>
        <p:nvSpPr>
          <p:cNvPr id="30" name="正方形/長方形 29">
            <a:extLst>
              <a:ext uri="{FF2B5EF4-FFF2-40B4-BE49-F238E27FC236}">
                <a16:creationId xmlns:a16="http://schemas.microsoft.com/office/drawing/2014/main" id="{9FC4535B-8E14-4FCF-DB5D-3BF8FB0DD29F}"/>
              </a:ext>
            </a:extLst>
          </p:cNvPr>
          <p:cNvSpPr/>
          <p:nvPr/>
        </p:nvSpPr>
        <p:spPr>
          <a:xfrm>
            <a:off x="7629914" y="5846281"/>
            <a:ext cx="1300941" cy="570395"/>
          </a:xfrm>
          <a:prstGeom prst="rect">
            <a:avLst/>
          </a:prstGeom>
          <a:solidFill>
            <a:schemeClr val="bg1"/>
          </a:solidFill>
          <a:ln w="12700">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ja-JP" sz="1200" b="1" dirty="0">
                <a:solidFill>
                  <a:schemeClr val="tx1">
                    <a:lumMod val="75000"/>
                    <a:lumOff val="25000"/>
                  </a:schemeClr>
                </a:solidFill>
                <a:latin typeface="Montserrat SemiBold" pitchFamily="2" charset="0"/>
                <a:ea typeface="Yu Gothic" panose="020B0400000000000000" pitchFamily="34" charset="-128"/>
              </a:rPr>
              <a:t>logo</a:t>
            </a:r>
            <a:endParaRPr lang="ja-JP" altLang="en-US" sz="1200" b="1">
              <a:solidFill>
                <a:schemeClr val="tx1">
                  <a:lumMod val="75000"/>
                  <a:lumOff val="25000"/>
                </a:schemeClr>
              </a:solidFill>
              <a:latin typeface="Montserrat SemiBold" pitchFamily="2" charset="0"/>
              <a:ea typeface="Yu Gothic" panose="020B0400000000000000" pitchFamily="34" charset="-128"/>
            </a:endParaRPr>
          </a:p>
        </p:txBody>
      </p:sp>
      <p:sp>
        <p:nvSpPr>
          <p:cNvPr id="31" name="正方形/長方形 30">
            <a:extLst>
              <a:ext uri="{FF2B5EF4-FFF2-40B4-BE49-F238E27FC236}">
                <a16:creationId xmlns:a16="http://schemas.microsoft.com/office/drawing/2014/main" id="{D0F1F751-CC29-6BAD-658C-95CA6DF26729}"/>
              </a:ext>
            </a:extLst>
          </p:cNvPr>
          <p:cNvSpPr/>
          <p:nvPr/>
        </p:nvSpPr>
        <p:spPr>
          <a:xfrm>
            <a:off x="9039029" y="5846281"/>
            <a:ext cx="1300941" cy="570395"/>
          </a:xfrm>
          <a:prstGeom prst="rect">
            <a:avLst/>
          </a:prstGeom>
          <a:solidFill>
            <a:schemeClr val="bg1"/>
          </a:solidFill>
          <a:ln w="12700">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ja-JP" sz="1200" b="1" dirty="0">
                <a:solidFill>
                  <a:schemeClr val="tx1">
                    <a:lumMod val="75000"/>
                    <a:lumOff val="25000"/>
                  </a:schemeClr>
                </a:solidFill>
                <a:latin typeface="Montserrat SemiBold" pitchFamily="2" charset="0"/>
                <a:ea typeface="Yu Gothic" panose="020B0400000000000000" pitchFamily="34" charset="-128"/>
              </a:rPr>
              <a:t>logo</a:t>
            </a:r>
            <a:endParaRPr lang="ja-JP" altLang="en-US" sz="1200" b="1">
              <a:solidFill>
                <a:schemeClr val="tx1">
                  <a:lumMod val="75000"/>
                  <a:lumOff val="25000"/>
                </a:schemeClr>
              </a:solidFill>
              <a:latin typeface="Montserrat SemiBold" pitchFamily="2" charset="0"/>
              <a:ea typeface="Yu Gothic" panose="020B0400000000000000" pitchFamily="34" charset="-128"/>
            </a:endParaRPr>
          </a:p>
        </p:txBody>
      </p:sp>
      <p:sp>
        <p:nvSpPr>
          <p:cNvPr id="32" name="正方形/長方形 31">
            <a:extLst>
              <a:ext uri="{FF2B5EF4-FFF2-40B4-BE49-F238E27FC236}">
                <a16:creationId xmlns:a16="http://schemas.microsoft.com/office/drawing/2014/main" id="{6ADF1027-E94A-0D2D-4376-0D0BBB4F5067}"/>
              </a:ext>
            </a:extLst>
          </p:cNvPr>
          <p:cNvSpPr/>
          <p:nvPr/>
        </p:nvSpPr>
        <p:spPr>
          <a:xfrm>
            <a:off x="10448146" y="5846281"/>
            <a:ext cx="1300941" cy="570395"/>
          </a:xfrm>
          <a:prstGeom prst="rect">
            <a:avLst/>
          </a:prstGeom>
          <a:solidFill>
            <a:schemeClr val="bg1"/>
          </a:solidFill>
          <a:ln w="12700">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ja-JP" sz="1200" b="1" dirty="0">
                <a:solidFill>
                  <a:schemeClr val="tx1">
                    <a:lumMod val="75000"/>
                    <a:lumOff val="25000"/>
                  </a:schemeClr>
                </a:solidFill>
                <a:latin typeface="Montserrat SemiBold" pitchFamily="2" charset="0"/>
                <a:ea typeface="Yu Gothic" panose="020B0400000000000000" pitchFamily="34" charset="-128"/>
              </a:rPr>
              <a:t>logo</a:t>
            </a:r>
            <a:endParaRPr lang="ja-JP" altLang="en-US" sz="1200" b="1">
              <a:solidFill>
                <a:schemeClr val="tx1">
                  <a:lumMod val="75000"/>
                  <a:lumOff val="25000"/>
                </a:schemeClr>
              </a:solidFill>
              <a:latin typeface="Montserrat SemiBold" pitchFamily="2" charset="0"/>
              <a:ea typeface="Yu Gothic" panose="020B0400000000000000" pitchFamily="34" charset="-128"/>
            </a:endParaRPr>
          </a:p>
        </p:txBody>
      </p:sp>
      <p:sp>
        <p:nvSpPr>
          <p:cNvPr id="80" name="角丸四角形 79">
            <a:extLst>
              <a:ext uri="{FF2B5EF4-FFF2-40B4-BE49-F238E27FC236}">
                <a16:creationId xmlns:a16="http://schemas.microsoft.com/office/drawing/2014/main" id="{0F07BE38-EB55-53A3-0DFE-7E40E3453A2B}"/>
              </a:ext>
            </a:extLst>
          </p:cNvPr>
          <p:cNvSpPr/>
          <p:nvPr/>
        </p:nvSpPr>
        <p:spPr>
          <a:xfrm>
            <a:off x="6220797" y="4876029"/>
            <a:ext cx="5528290" cy="217546"/>
          </a:xfrm>
          <a:prstGeom prst="roundRect">
            <a:avLst>
              <a:gd name="adj" fmla="val 2020"/>
            </a:avLst>
          </a:prstGeom>
          <a:noFill/>
          <a:ln w="12700">
            <a:noFill/>
          </a:ln>
        </p:spPr>
        <p:style>
          <a:lnRef idx="2">
            <a:schemeClr val="accent1">
              <a:shade val="50000"/>
            </a:schemeClr>
          </a:lnRef>
          <a:fillRef idx="1">
            <a:schemeClr val="accent1"/>
          </a:fillRef>
          <a:effectRef idx="0">
            <a:schemeClr val="accent1"/>
          </a:effectRef>
          <a:fontRef idx="minor">
            <a:schemeClr val="lt1"/>
          </a:fontRef>
        </p:style>
        <p:txBody>
          <a:bodyPr lIns="90000" tIns="36000" rIns="90000" bIns="36000" rtlCol="0" anchor="ctr"/>
          <a:lstStyle/>
          <a:p>
            <a:pPr>
              <a:spcBef>
                <a:spcPts val="300"/>
              </a:spcBef>
            </a:pPr>
            <a:r>
              <a:rPr lang="ja-JP" altLang="en-US" sz="1050" b="1">
                <a:solidFill>
                  <a:schemeClr val="tx1">
                    <a:lumMod val="75000"/>
                    <a:lumOff val="25000"/>
                  </a:schemeClr>
                </a:solidFill>
                <a:latin typeface="FUTURA MEDIUM" panose="020B0602020204020303" pitchFamily="34" charset="-79"/>
                <a:ea typeface="Yu Gothic" panose="020B0400000000000000" pitchFamily="34" charset="-128"/>
                <a:cs typeface="FUTURA MEDIUM" panose="020B0602020204020303" pitchFamily="34" charset="-79"/>
              </a:rPr>
              <a:t>〇〇業界</a:t>
            </a:r>
            <a:r>
              <a:rPr lang="ja-JP" altLang="en-US" sz="800" b="1">
                <a:solidFill>
                  <a:schemeClr val="tx1">
                    <a:lumMod val="50000"/>
                    <a:lumOff val="50000"/>
                  </a:schemeClr>
                </a:solidFill>
                <a:latin typeface="FUTURA MEDIUM" panose="020B0602020204020303" pitchFamily="34" charset="-79"/>
                <a:ea typeface="Yu Gothic" panose="020B0400000000000000" pitchFamily="34" charset="-128"/>
                <a:cs typeface="FUTURA MEDIUM" panose="020B0602020204020303" pitchFamily="34" charset="-79"/>
              </a:rPr>
              <a:t>　</a:t>
            </a:r>
            <a:r>
              <a:rPr lang="en-US" altLang="ja-JP" sz="800" b="1" dirty="0">
                <a:solidFill>
                  <a:schemeClr val="tx1">
                    <a:lumMod val="50000"/>
                    <a:lumOff val="50000"/>
                  </a:schemeClr>
                </a:solidFill>
                <a:latin typeface="FUTURA MEDIUM" panose="020B0602020204020303" pitchFamily="34" charset="-79"/>
                <a:ea typeface="Yu Gothic" panose="020B0400000000000000" pitchFamily="34" charset="-128"/>
                <a:cs typeface="FUTURA MEDIUM" panose="020B0602020204020303" pitchFamily="34" charset="-79"/>
              </a:rPr>
              <a:t>※</a:t>
            </a:r>
            <a:r>
              <a:rPr lang="ja-JP" altLang="en-US" sz="800" b="1">
                <a:solidFill>
                  <a:schemeClr val="tx1">
                    <a:lumMod val="50000"/>
                    <a:lumOff val="50000"/>
                  </a:schemeClr>
                </a:solidFill>
                <a:latin typeface="FUTURA MEDIUM" panose="020B0602020204020303" pitchFamily="34" charset="-79"/>
                <a:ea typeface="Yu Gothic" panose="020B0400000000000000" pitchFamily="34" charset="-128"/>
                <a:cs typeface="FUTURA MEDIUM" panose="020B0602020204020303" pitchFamily="34" charset="-79"/>
              </a:rPr>
              <a:t>一部抜粋</a:t>
            </a:r>
          </a:p>
        </p:txBody>
      </p:sp>
      <p:sp>
        <p:nvSpPr>
          <p:cNvPr id="83" name="正方形/長方形 82">
            <a:extLst>
              <a:ext uri="{FF2B5EF4-FFF2-40B4-BE49-F238E27FC236}">
                <a16:creationId xmlns:a16="http://schemas.microsoft.com/office/drawing/2014/main" id="{E37F55DD-2D67-528C-BE82-717B288B1DED}"/>
              </a:ext>
            </a:extLst>
          </p:cNvPr>
          <p:cNvSpPr/>
          <p:nvPr/>
        </p:nvSpPr>
        <p:spPr>
          <a:xfrm>
            <a:off x="6220797" y="3426247"/>
            <a:ext cx="1300941" cy="570395"/>
          </a:xfrm>
          <a:prstGeom prst="rect">
            <a:avLst/>
          </a:prstGeom>
          <a:solidFill>
            <a:schemeClr val="bg1"/>
          </a:solidFill>
          <a:ln w="12700">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ja-JP" sz="1200" b="1" dirty="0">
                <a:solidFill>
                  <a:schemeClr val="tx1">
                    <a:lumMod val="75000"/>
                    <a:lumOff val="25000"/>
                  </a:schemeClr>
                </a:solidFill>
                <a:latin typeface="Montserrat SemiBold" pitchFamily="2" charset="0"/>
                <a:ea typeface="Yu Gothic" panose="020B0400000000000000" pitchFamily="34" charset="-128"/>
              </a:rPr>
              <a:t>logo</a:t>
            </a:r>
            <a:endParaRPr lang="ja-JP" altLang="en-US" sz="1200" b="1">
              <a:solidFill>
                <a:schemeClr val="tx1">
                  <a:lumMod val="75000"/>
                  <a:lumOff val="25000"/>
                </a:schemeClr>
              </a:solidFill>
              <a:latin typeface="Montserrat SemiBold" pitchFamily="2" charset="0"/>
              <a:ea typeface="Yu Gothic" panose="020B0400000000000000" pitchFamily="34" charset="-128"/>
            </a:endParaRPr>
          </a:p>
        </p:txBody>
      </p:sp>
      <p:sp>
        <p:nvSpPr>
          <p:cNvPr id="84" name="正方形/長方形 83">
            <a:extLst>
              <a:ext uri="{FF2B5EF4-FFF2-40B4-BE49-F238E27FC236}">
                <a16:creationId xmlns:a16="http://schemas.microsoft.com/office/drawing/2014/main" id="{300D2839-2922-F933-B1E7-8B3E9937EEB0}"/>
              </a:ext>
            </a:extLst>
          </p:cNvPr>
          <p:cNvSpPr/>
          <p:nvPr/>
        </p:nvSpPr>
        <p:spPr>
          <a:xfrm>
            <a:off x="7629914" y="3426247"/>
            <a:ext cx="1300941" cy="570395"/>
          </a:xfrm>
          <a:prstGeom prst="rect">
            <a:avLst/>
          </a:prstGeom>
          <a:solidFill>
            <a:schemeClr val="bg1"/>
          </a:solidFill>
          <a:ln w="12700">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ja-JP" sz="1200" b="1" dirty="0">
                <a:solidFill>
                  <a:schemeClr val="tx1">
                    <a:lumMod val="75000"/>
                    <a:lumOff val="25000"/>
                  </a:schemeClr>
                </a:solidFill>
                <a:latin typeface="Montserrat SemiBold" pitchFamily="2" charset="0"/>
                <a:ea typeface="Yu Gothic" panose="020B0400000000000000" pitchFamily="34" charset="-128"/>
              </a:rPr>
              <a:t>logo</a:t>
            </a:r>
            <a:endParaRPr lang="ja-JP" altLang="en-US" sz="1200" b="1">
              <a:solidFill>
                <a:schemeClr val="tx1">
                  <a:lumMod val="75000"/>
                  <a:lumOff val="25000"/>
                </a:schemeClr>
              </a:solidFill>
              <a:latin typeface="Montserrat SemiBold" pitchFamily="2" charset="0"/>
              <a:ea typeface="Yu Gothic" panose="020B0400000000000000" pitchFamily="34" charset="-128"/>
            </a:endParaRPr>
          </a:p>
        </p:txBody>
      </p:sp>
      <p:sp>
        <p:nvSpPr>
          <p:cNvPr id="85" name="正方形/長方形 84">
            <a:extLst>
              <a:ext uri="{FF2B5EF4-FFF2-40B4-BE49-F238E27FC236}">
                <a16:creationId xmlns:a16="http://schemas.microsoft.com/office/drawing/2014/main" id="{C4A41F74-7947-A96D-42D4-087CAF43EB4A}"/>
              </a:ext>
            </a:extLst>
          </p:cNvPr>
          <p:cNvSpPr/>
          <p:nvPr/>
        </p:nvSpPr>
        <p:spPr>
          <a:xfrm>
            <a:off x="9039029" y="3426247"/>
            <a:ext cx="1300941" cy="570395"/>
          </a:xfrm>
          <a:prstGeom prst="rect">
            <a:avLst/>
          </a:prstGeom>
          <a:solidFill>
            <a:schemeClr val="bg1"/>
          </a:solidFill>
          <a:ln w="12700">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ja-JP" sz="1200" b="1" dirty="0">
                <a:solidFill>
                  <a:schemeClr val="tx1">
                    <a:lumMod val="75000"/>
                    <a:lumOff val="25000"/>
                  </a:schemeClr>
                </a:solidFill>
                <a:latin typeface="Montserrat SemiBold" pitchFamily="2" charset="0"/>
                <a:ea typeface="Yu Gothic" panose="020B0400000000000000" pitchFamily="34" charset="-128"/>
              </a:rPr>
              <a:t>logo</a:t>
            </a:r>
            <a:endParaRPr lang="ja-JP" altLang="en-US" sz="1200" b="1">
              <a:solidFill>
                <a:schemeClr val="tx1">
                  <a:lumMod val="75000"/>
                  <a:lumOff val="25000"/>
                </a:schemeClr>
              </a:solidFill>
              <a:latin typeface="Montserrat SemiBold" pitchFamily="2" charset="0"/>
              <a:ea typeface="Yu Gothic" panose="020B0400000000000000" pitchFamily="34" charset="-128"/>
            </a:endParaRPr>
          </a:p>
        </p:txBody>
      </p:sp>
      <p:sp>
        <p:nvSpPr>
          <p:cNvPr id="86" name="正方形/長方形 85">
            <a:extLst>
              <a:ext uri="{FF2B5EF4-FFF2-40B4-BE49-F238E27FC236}">
                <a16:creationId xmlns:a16="http://schemas.microsoft.com/office/drawing/2014/main" id="{40E7BE8E-04EF-31CE-200C-1DC4F3F55238}"/>
              </a:ext>
            </a:extLst>
          </p:cNvPr>
          <p:cNvSpPr/>
          <p:nvPr/>
        </p:nvSpPr>
        <p:spPr>
          <a:xfrm>
            <a:off x="10448146" y="3426247"/>
            <a:ext cx="1300941" cy="570395"/>
          </a:xfrm>
          <a:prstGeom prst="rect">
            <a:avLst/>
          </a:prstGeom>
          <a:solidFill>
            <a:schemeClr val="bg1"/>
          </a:solidFill>
          <a:ln w="12700">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ja-JP" sz="1200" b="1" dirty="0">
                <a:solidFill>
                  <a:schemeClr val="tx1">
                    <a:lumMod val="75000"/>
                    <a:lumOff val="25000"/>
                  </a:schemeClr>
                </a:solidFill>
                <a:latin typeface="Montserrat SemiBold" pitchFamily="2" charset="0"/>
                <a:ea typeface="Yu Gothic" panose="020B0400000000000000" pitchFamily="34" charset="-128"/>
              </a:rPr>
              <a:t>logo</a:t>
            </a:r>
            <a:endParaRPr lang="ja-JP" altLang="en-US" sz="1200" b="1">
              <a:solidFill>
                <a:schemeClr val="tx1">
                  <a:lumMod val="75000"/>
                  <a:lumOff val="25000"/>
                </a:schemeClr>
              </a:solidFill>
              <a:latin typeface="Montserrat SemiBold" pitchFamily="2" charset="0"/>
              <a:ea typeface="Yu Gothic" panose="020B0400000000000000" pitchFamily="34" charset="-128"/>
            </a:endParaRPr>
          </a:p>
        </p:txBody>
      </p:sp>
      <p:sp>
        <p:nvSpPr>
          <p:cNvPr id="87" name="正方形/長方形 86">
            <a:extLst>
              <a:ext uri="{FF2B5EF4-FFF2-40B4-BE49-F238E27FC236}">
                <a16:creationId xmlns:a16="http://schemas.microsoft.com/office/drawing/2014/main" id="{9E2C6599-33E9-9ACF-E92E-557FBCBD45AF}"/>
              </a:ext>
            </a:extLst>
          </p:cNvPr>
          <p:cNvSpPr/>
          <p:nvPr/>
        </p:nvSpPr>
        <p:spPr>
          <a:xfrm>
            <a:off x="6220797" y="4103568"/>
            <a:ext cx="1300941" cy="570395"/>
          </a:xfrm>
          <a:prstGeom prst="rect">
            <a:avLst/>
          </a:prstGeom>
          <a:solidFill>
            <a:schemeClr val="bg1"/>
          </a:solidFill>
          <a:ln w="12700">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ja-JP" sz="1200" b="1" dirty="0">
                <a:solidFill>
                  <a:schemeClr val="tx1">
                    <a:lumMod val="75000"/>
                    <a:lumOff val="25000"/>
                  </a:schemeClr>
                </a:solidFill>
                <a:latin typeface="Montserrat SemiBold" pitchFamily="2" charset="0"/>
                <a:ea typeface="Yu Gothic" panose="020B0400000000000000" pitchFamily="34" charset="-128"/>
              </a:rPr>
              <a:t>logo</a:t>
            </a:r>
            <a:endParaRPr lang="ja-JP" altLang="en-US" sz="1200" b="1">
              <a:solidFill>
                <a:schemeClr val="tx1">
                  <a:lumMod val="75000"/>
                  <a:lumOff val="25000"/>
                </a:schemeClr>
              </a:solidFill>
              <a:latin typeface="Montserrat SemiBold" pitchFamily="2" charset="0"/>
              <a:ea typeface="Yu Gothic" panose="020B0400000000000000" pitchFamily="34" charset="-128"/>
            </a:endParaRPr>
          </a:p>
        </p:txBody>
      </p:sp>
      <p:sp>
        <p:nvSpPr>
          <p:cNvPr id="88" name="正方形/長方形 87">
            <a:extLst>
              <a:ext uri="{FF2B5EF4-FFF2-40B4-BE49-F238E27FC236}">
                <a16:creationId xmlns:a16="http://schemas.microsoft.com/office/drawing/2014/main" id="{AB82E301-0706-D7E4-A88D-2E309A0AD084}"/>
              </a:ext>
            </a:extLst>
          </p:cNvPr>
          <p:cNvSpPr/>
          <p:nvPr/>
        </p:nvSpPr>
        <p:spPr>
          <a:xfrm>
            <a:off x="7629914" y="4103568"/>
            <a:ext cx="1300941" cy="570395"/>
          </a:xfrm>
          <a:prstGeom prst="rect">
            <a:avLst/>
          </a:prstGeom>
          <a:solidFill>
            <a:schemeClr val="bg1"/>
          </a:solidFill>
          <a:ln w="12700">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ja-JP" sz="1200" b="1" dirty="0">
                <a:solidFill>
                  <a:schemeClr val="tx1">
                    <a:lumMod val="75000"/>
                    <a:lumOff val="25000"/>
                  </a:schemeClr>
                </a:solidFill>
                <a:latin typeface="Montserrat SemiBold" pitchFamily="2" charset="0"/>
                <a:ea typeface="Yu Gothic" panose="020B0400000000000000" pitchFamily="34" charset="-128"/>
              </a:rPr>
              <a:t>logo</a:t>
            </a:r>
            <a:endParaRPr lang="ja-JP" altLang="en-US" sz="1200" b="1">
              <a:solidFill>
                <a:schemeClr val="tx1">
                  <a:lumMod val="75000"/>
                  <a:lumOff val="25000"/>
                </a:schemeClr>
              </a:solidFill>
              <a:latin typeface="Montserrat SemiBold" pitchFamily="2" charset="0"/>
              <a:ea typeface="Yu Gothic" panose="020B0400000000000000" pitchFamily="34" charset="-128"/>
            </a:endParaRPr>
          </a:p>
        </p:txBody>
      </p:sp>
      <p:sp>
        <p:nvSpPr>
          <p:cNvPr id="89" name="正方形/長方形 88">
            <a:extLst>
              <a:ext uri="{FF2B5EF4-FFF2-40B4-BE49-F238E27FC236}">
                <a16:creationId xmlns:a16="http://schemas.microsoft.com/office/drawing/2014/main" id="{0193BC2B-BF9D-D336-5449-8F2CAAED8D8A}"/>
              </a:ext>
            </a:extLst>
          </p:cNvPr>
          <p:cNvSpPr/>
          <p:nvPr/>
        </p:nvSpPr>
        <p:spPr>
          <a:xfrm>
            <a:off x="9039029" y="4103568"/>
            <a:ext cx="1300941" cy="570395"/>
          </a:xfrm>
          <a:prstGeom prst="rect">
            <a:avLst/>
          </a:prstGeom>
          <a:solidFill>
            <a:schemeClr val="bg1"/>
          </a:solidFill>
          <a:ln w="12700">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ja-JP" sz="1200" b="1" dirty="0">
                <a:solidFill>
                  <a:schemeClr val="tx1">
                    <a:lumMod val="75000"/>
                    <a:lumOff val="25000"/>
                  </a:schemeClr>
                </a:solidFill>
                <a:latin typeface="Montserrat SemiBold" pitchFamily="2" charset="0"/>
                <a:ea typeface="Yu Gothic" panose="020B0400000000000000" pitchFamily="34" charset="-128"/>
              </a:rPr>
              <a:t>logo</a:t>
            </a:r>
            <a:endParaRPr lang="ja-JP" altLang="en-US" sz="1200" b="1">
              <a:solidFill>
                <a:schemeClr val="tx1">
                  <a:lumMod val="75000"/>
                  <a:lumOff val="25000"/>
                </a:schemeClr>
              </a:solidFill>
              <a:latin typeface="Montserrat SemiBold" pitchFamily="2" charset="0"/>
              <a:ea typeface="Yu Gothic" panose="020B0400000000000000" pitchFamily="34" charset="-128"/>
            </a:endParaRPr>
          </a:p>
        </p:txBody>
      </p:sp>
      <p:sp>
        <p:nvSpPr>
          <p:cNvPr id="90" name="正方形/長方形 89">
            <a:extLst>
              <a:ext uri="{FF2B5EF4-FFF2-40B4-BE49-F238E27FC236}">
                <a16:creationId xmlns:a16="http://schemas.microsoft.com/office/drawing/2014/main" id="{8AA8FC00-8003-CE57-CFC8-0B047283FF47}"/>
              </a:ext>
            </a:extLst>
          </p:cNvPr>
          <p:cNvSpPr/>
          <p:nvPr/>
        </p:nvSpPr>
        <p:spPr>
          <a:xfrm>
            <a:off x="10448146" y="4103568"/>
            <a:ext cx="1300941" cy="570395"/>
          </a:xfrm>
          <a:prstGeom prst="rect">
            <a:avLst/>
          </a:prstGeom>
          <a:solidFill>
            <a:schemeClr val="bg1"/>
          </a:solidFill>
          <a:ln w="12700">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ja-JP" sz="1200" b="1" dirty="0">
                <a:solidFill>
                  <a:schemeClr val="tx1">
                    <a:lumMod val="75000"/>
                    <a:lumOff val="25000"/>
                  </a:schemeClr>
                </a:solidFill>
                <a:latin typeface="Montserrat SemiBold" pitchFamily="2" charset="0"/>
                <a:ea typeface="Yu Gothic" panose="020B0400000000000000" pitchFamily="34" charset="-128"/>
              </a:rPr>
              <a:t>logo</a:t>
            </a:r>
            <a:endParaRPr lang="ja-JP" altLang="en-US" sz="1200" b="1">
              <a:solidFill>
                <a:schemeClr val="tx1">
                  <a:lumMod val="75000"/>
                  <a:lumOff val="25000"/>
                </a:schemeClr>
              </a:solidFill>
              <a:latin typeface="Montserrat SemiBold" pitchFamily="2" charset="0"/>
              <a:ea typeface="Yu Gothic" panose="020B0400000000000000" pitchFamily="34" charset="-128"/>
            </a:endParaRPr>
          </a:p>
        </p:txBody>
      </p:sp>
      <p:sp>
        <p:nvSpPr>
          <p:cNvPr id="91" name="角丸四角形 90">
            <a:extLst>
              <a:ext uri="{FF2B5EF4-FFF2-40B4-BE49-F238E27FC236}">
                <a16:creationId xmlns:a16="http://schemas.microsoft.com/office/drawing/2014/main" id="{F4712ED1-6CE3-54F7-6D3D-9B8ACD3C7D80}"/>
              </a:ext>
            </a:extLst>
          </p:cNvPr>
          <p:cNvSpPr/>
          <p:nvPr/>
        </p:nvSpPr>
        <p:spPr>
          <a:xfrm>
            <a:off x="6220797" y="3133316"/>
            <a:ext cx="5528290" cy="217546"/>
          </a:xfrm>
          <a:prstGeom prst="roundRect">
            <a:avLst>
              <a:gd name="adj" fmla="val 2020"/>
            </a:avLst>
          </a:prstGeom>
          <a:noFill/>
          <a:ln w="12700">
            <a:noFill/>
          </a:ln>
        </p:spPr>
        <p:style>
          <a:lnRef idx="2">
            <a:schemeClr val="accent1">
              <a:shade val="50000"/>
            </a:schemeClr>
          </a:lnRef>
          <a:fillRef idx="1">
            <a:schemeClr val="accent1"/>
          </a:fillRef>
          <a:effectRef idx="0">
            <a:schemeClr val="accent1"/>
          </a:effectRef>
          <a:fontRef idx="minor">
            <a:schemeClr val="lt1"/>
          </a:fontRef>
        </p:style>
        <p:txBody>
          <a:bodyPr lIns="90000" tIns="36000" rIns="90000" bIns="36000" rtlCol="0" anchor="ctr"/>
          <a:lstStyle/>
          <a:p>
            <a:pPr>
              <a:spcBef>
                <a:spcPts val="300"/>
              </a:spcBef>
            </a:pPr>
            <a:r>
              <a:rPr lang="ja-JP" altLang="en-US" sz="1050" b="1">
                <a:solidFill>
                  <a:schemeClr val="tx1">
                    <a:lumMod val="75000"/>
                    <a:lumOff val="25000"/>
                  </a:schemeClr>
                </a:solidFill>
                <a:latin typeface="FUTURA MEDIUM" panose="020B0602020204020303" pitchFamily="34" charset="-79"/>
                <a:ea typeface="Yu Gothic" panose="020B0400000000000000" pitchFamily="34" charset="-128"/>
                <a:cs typeface="FUTURA MEDIUM" panose="020B0602020204020303" pitchFamily="34" charset="-79"/>
              </a:rPr>
              <a:t>〇〇業界</a:t>
            </a:r>
            <a:r>
              <a:rPr lang="ja-JP" altLang="en-US" sz="800" b="1">
                <a:solidFill>
                  <a:schemeClr val="tx1">
                    <a:lumMod val="50000"/>
                    <a:lumOff val="50000"/>
                  </a:schemeClr>
                </a:solidFill>
                <a:latin typeface="FUTURA MEDIUM" panose="020B0602020204020303" pitchFamily="34" charset="-79"/>
                <a:ea typeface="Yu Gothic" panose="020B0400000000000000" pitchFamily="34" charset="-128"/>
                <a:cs typeface="FUTURA MEDIUM" panose="020B0602020204020303" pitchFamily="34" charset="-79"/>
              </a:rPr>
              <a:t>　</a:t>
            </a:r>
            <a:r>
              <a:rPr lang="en-US" altLang="ja-JP" sz="800" b="1" dirty="0">
                <a:solidFill>
                  <a:schemeClr val="tx1">
                    <a:lumMod val="50000"/>
                    <a:lumOff val="50000"/>
                  </a:schemeClr>
                </a:solidFill>
                <a:latin typeface="FUTURA MEDIUM" panose="020B0602020204020303" pitchFamily="34" charset="-79"/>
                <a:ea typeface="Yu Gothic" panose="020B0400000000000000" pitchFamily="34" charset="-128"/>
                <a:cs typeface="FUTURA MEDIUM" panose="020B0602020204020303" pitchFamily="34" charset="-79"/>
              </a:rPr>
              <a:t>※</a:t>
            </a:r>
            <a:r>
              <a:rPr lang="ja-JP" altLang="en-US" sz="800" b="1">
                <a:solidFill>
                  <a:schemeClr val="tx1">
                    <a:lumMod val="50000"/>
                    <a:lumOff val="50000"/>
                  </a:schemeClr>
                </a:solidFill>
                <a:latin typeface="FUTURA MEDIUM" panose="020B0602020204020303" pitchFamily="34" charset="-79"/>
                <a:ea typeface="Yu Gothic" panose="020B0400000000000000" pitchFamily="34" charset="-128"/>
                <a:cs typeface="FUTURA MEDIUM" panose="020B0602020204020303" pitchFamily="34" charset="-79"/>
              </a:rPr>
              <a:t>一部抜粋</a:t>
            </a:r>
          </a:p>
        </p:txBody>
      </p:sp>
    </p:spTree>
    <p:extLst>
      <p:ext uri="{BB962C8B-B14F-4D97-AF65-F5344CB8AC3E}">
        <p14:creationId xmlns:p14="http://schemas.microsoft.com/office/powerpoint/2010/main" val="391667350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a:extLst>
              <a:ext uri="{FF2B5EF4-FFF2-40B4-BE49-F238E27FC236}">
                <a16:creationId xmlns:a16="http://schemas.microsoft.com/office/drawing/2014/main" id="{DF325CB1-9852-6BF5-AC61-C4EC47B684A6}"/>
              </a:ext>
            </a:extLst>
          </p:cNvPr>
          <p:cNvSpPr>
            <a:spLocks noGrp="1"/>
          </p:cNvSpPr>
          <p:nvPr>
            <p:ph type="title"/>
          </p:nvPr>
        </p:nvSpPr>
        <p:spPr/>
        <p:txBody>
          <a:bodyPr/>
          <a:lstStyle/>
          <a:p>
            <a:r>
              <a:rPr kumimoji="1" lang="ja-JP" altLang="en-US"/>
              <a:t>料金プラン</a:t>
            </a:r>
          </a:p>
        </p:txBody>
      </p:sp>
      <p:sp>
        <p:nvSpPr>
          <p:cNvPr id="3" name="コンテンツ プレースホルダー 2">
            <a:extLst>
              <a:ext uri="{FF2B5EF4-FFF2-40B4-BE49-F238E27FC236}">
                <a16:creationId xmlns:a16="http://schemas.microsoft.com/office/drawing/2014/main" id="{355BF267-363D-3BE5-7A12-1DC4A0BF416C}"/>
              </a:ext>
            </a:extLst>
          </p:cNvPr>
          <p:cNvSpPr>
            <a:spLocks noGrp="1"/>
          </p:cNvSpPr>
          <p:nvPr>
            <p:ph idx="1"/>
          </p:nvPr>
        </p:nvSpPr>
        <p:spPr/>
        <p:txBody>
          <a:bodyPr/>
          <a:lstStyle/>
          <a:p>
            <a:r>
              <a:rPr kumimoji="1" lang="ja-JP" altLang="en-US"/>
              <a:t>ニーズに応じて最適なプランを選択いただけるよう、</a:t>
            </a:r>
            <a:r>
              <a:rPr kumimoji="1" lang="en-US" altLang="ja-JP" dirty="0"/>
              <a:t>3</a:t>
            </a:r>
            <a:r>
              <a:rPr kumimoji="1" lang="ja-JP" altLang="en-US"/>
              <a:t>つのプランをご用意しています。</a:t>
            </a:r>
            <a:endParaRPr kumimoji="1" lang="en-US" altLang="ja-JP" dirty="0"/>
          </a:p>
          <a:p>
            <a:r>
              <a:rPr lang="ja-JP" altLang="en-US"/>
              <a:t>基本的には</a:t>
            </a:r>
            <a:r>
              <a:rPr lang="en-US" altLang="ja-JP" dirty="0"/>
              <a:t>3</a:t>
            </a:r>
            <a:r>
              <a:rPr lang="ja-JP" altLang="en-US"/>
              <a:t>ヶ月単位でのご契約となっておりますが、ニーズに合わせて対応が可能です。</a:t>
            </a:r>
            <a:endParaRPr kumimoji="1" lang="ja-JP" altLang="en-US"/>
          </a:p>
        </p:txBody>
      </p:sp>
      <p:sp>
        <p:nvSpPr>
          <p:cNvPr id="4" name="日付プレースホルダー 3">
            <a:extLst>
              <a:ext uri="{FF2B5EF4-FFF2-40B4-BE49-F238E27FC236}">
                <a16:creationId xmlns:a16="http://schemas.microsoft.com/office/drawing/2014/main" id="{3AF6946A-A897-C86F-ED49-1D59A8B4F36B}"/>
              </a:ext>
            </a:extLst>
          </p:cNvPr>
          <p:cNvSpPr>
            <a:spLocks noGrp="1"/>
          </p:cNvSpPr>
          <p:nvPr>
            <p:ph type="dt" sz="half" idx="10"/>
          </p:nvPr>
        </p:nvSpPr>
        <p:spPr/>
        <p:txBody>
          <a:bodyPr/>
          <a:lstStyle/>
          <a:p>
            <a:r>
              <a:rPr lang="en-US" altLang="ja-JP"/>
              <a:t>© Cone Inc</a:t>
            </a:r>
            <a:endParaRPr lang="ja-JP" altLang="en-US">
              <a:latin typeface="Montserrat Medium" pitchFamily="2" charset="0"/>
            </a:endParaRPr>
          </a:p>
        </p:txBody>
      </p:sp>
      <p:sp>
        <p:nvSpPr>
          <p:cNvPr id="5" name="スライド番号プレースホルダー 4">
            <a:extLst>
              <a:ext uri="{FF2B5EF4-FFF2-40B4-BE49-F238E27FC236}">
                <a16:creationId xmlns:a16="http://schemas.microsoft.com/office/drawing/2014/main" id="{CDE27034-CD92-64B0-80D7-C7D700C45CB4}"/>
              </a:ext>
            </a:extLst>
          </p:cNvPr>
          <p:cNvSpPr>
            <a:spLocks noGrp="1"/>
          </p:cNvSpPr>
          <p:nvPr>
            <p:ph type="sldNum" sz="quarter" idx="12"/>
          </p:nvPr>
        </p:nvSpPr>
        <p:spPr/>
        <p:txBody>
          <a:bodyPr/>
          <a:lstStyle/>
          <a:p>
            <a:fld id="{E310EA0D-2252-9045-A82C-BA460C3629D0}" type="slidenum">
              <a:rPr lang="ja-JP" altLang="en-US" smtClean="0"/>
              <a:pPr/>
              <a:t>14</a:t>
            </a:fld>
            <a:endParaRPr lang="ja-JP" altLang="en-US">
              <a:latin typeface="Montserrat Medium" pitchFamily="2" charset="0"/>
            </a:endParaRPr>
          </a:p>
        </p:txBody>
      </p:sp>
      <p:graphicFrame>
        <p:nvGraphicFramePr>
          <p:cNvPr id="6" name="表 5">
            <a:extLst>
              <a:ext uri="{FF2B5EF4-FFF2-40B4-BE49-F238E27FC236}">
                <a16:creationId xmlns:a16="http://schemas.microsoft.com/office/drawing/2014/main" id="{3473141D-4AE3-F871-3958-02010941B47D}"/>
              </a:ext>
            </a:extLst>
          </p:cNvPr>
          <p:cNvGraphicFramePr>
            <a:graphicFrameLocks noGrp="1"/>
          </p:cNvGraphicFramePr>
          <p:nvPr/>
        </p:nvGraphicFramePr>
        <p:xfrm>
          <a:off x="442913" y="2168525"/>
          <a:ext cx="11306176" cy="4248150"/>
        </p:xfrm>
        <a:graphic>
          <a:graphicData uri="http://schemas.openxmlformats.org/drawingml/2006/table">
            <a:tbl>
              <a:tblPr firstRow="1" bandRow="1">
                <a:tableStyleId>{5C22544A-7EE6-4342-B048-85BDC9FD1C3A}</a:tableStyleId>
              </a:tblPr>
              <a:tblGrid>
                <a:gridCol w="2103145">
                  <a:extLst>
                    <a:ext uri="{9D8B030D-6E8A-4147-A177-3AD203B41FA5}">
                      <a16:colId xmlns:a16="http://schemas.microsoft.com/office/drawing/2014/main" val="586671870"/>
                    </a:ext>
                  </a:extLst>
                </a:gridCol>
                <a:gridCol w="3067677">
                  <a:extLst>
                    <a:ext uri="{9D8B030D-6E8A-4147-A177-3AD203B41FA5}">
                      <a16:colId xmlns:a16="http://schemas.microsoft.com/office/drawing/2014/main" val="558375541"/>
                    </a:ext>
                  </a:extLst>
                </a:gridCol>
                <a:gridCol w="3067677">
                  <a:extLst>
                    <a:ext uri="{9D8B030D-6E8A-4147-A177-3AD203B41FA5}">
                      <a16:colId xmlns:a16="http://schemas.microsoft.com/office/drawing/2014/main" val="353675913"/>
                    </a:ext>
                  </a:extLst>
                </a:gridCol>
                <a:gridCol w="3067677">
                  <a:extLst>
                    <a:ext uri="{9D8B030D-6E8A-4147-A177-3AD203B41FA5}">
                      <a16:colId xmlns:a16="http://schemas.microsoft.com/office/drawing/2014/main" val="426714749"/>
                    </a:ext>
                  </a:extLst>
                </a:gridCol>
              </a:tblGrid>
              <a:tr h="339661">
                <a:tc>
                  <a:txBody>
                    <a:bodyPr/>
                    <a:lstStyle/>
                    <a:p>
                      <a:pPr algn="ctr">
                        <a:spcBef>
                          <a:spcPts val="600"/>
                        </a:spcBef>
                      </a:pPr>
                      <a:endParaRPr kumimoji="1" lang="ja-JP" altLang="en-US" sz="1200" b="1" i="0">
                        <a:solidFill>
                          <a:schemeClr val="bg1"/>
                        </a:solidFill>
                        <a:latin typeface="Montserrat SemiBold" pitchFamily="2" charset="0"/>
                        <a:ea typeface="Yu Gothic" panose="020B0400000000000000" pitchFamily="34" charset="-128"/>
                      </a:endParaRPr>
                    </a:p>
                  </a:txBody>
                  <a:tcPr anchor="ctr">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rgbClr val="1A96F0"/>
                    </a:solidFill>
                  </a:tcPr>
                </a:tc>
                <a:tc>
                  <a:txBody>
                    <a:bodyPr/>
                    <a:lstStyle/>
                    <a:p>
                      <a:pPr algn="ctr">
                        <a:spcBef>
                          <a:spcPts val="600"/>
                        </a:spcBef>
                      </a:pPr>
                      <a:r>
                        <a:rPr kumimoji="1" lang="ja-JP" altLang="en-US" sz="1200" b="1" i="0">
                          <a:solidFill>
                            <a:schemeClr val="bg1"/>
                          </a:solidFill>
                          <a:latin typeface="Montserrat SemiBold" pitchFamily="2" charset="0"/>
                          <a:ea typeface="Yu Gothic" panose="020B0400000000000000" pitchFamily="34" charset="-128"/>
                        </a:rPr>
                        <a:t>プラン</a:t>
                      </a:r>
                      <a:r>
                        <a:rPr kumimoji="1" lang="en-US" altLang="ja-JP" sz="1200" b="1" i="0" dirty="0">
                          <a:solidFill>
                            <a:schemeClr val="bg1"/>
                          </a:solidFill>
                          <a:latin typeface="Montserrat SemiBold" pitchFamily="2" charset="0"/>
                          <a:ea typeface="Yu Gothic" panose="020B0400000000000000" pitchFamily="34" charset="-128"/>
                        </a:rPr>
                        <a:t>①</a:t>
                      </a:r>
                      <a:endParaRPr kumimoji="1" lang="ja-JP" altLang="en-US" sz="1200" b="1" i="0">
                        <a:solidFill>
                          <a:schemeClr val="bg1"/>
                        </a:solidFill>
                        <a:latin typeface="Montserrat SemiBold" pitchFamily="2" charset="0"/>
                        <a:ea typeface="Yu Gothic" panose="020B0400000000000000" pitchFamily="34" charset="-128"/>
                      </a:endParaRPr>
                    </a:p>
                  </a:txBody>
                  <a:tcPr anchor="ctr">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rgbClr val="1A96F0"/>
                    </a:solidFill>
                  </a:tcPr>
                </a:tc>
                <a:tc>
                  <a:txBody>
                    <a:bodyPr/>
                    <a:lstStyle/>
                    <a:p>
                      <a:pPr algn="ctr">
                        <a:spcBef>
                          <a:spcPts val="600"/>
                        </a:spcBef>
                      </a:pPr>
                      <a:r>
                        <a:rPr kumimoji="1" lang="ja-JP" altLang="en-US" sz="1200" b="1" i="0">
                          <a:solidFill>
                            <a:schemeClr val="bg1"/>
                          </a:solidFill>
                          <a:latin typeface="Montserrat SemiBold" pitchFamily="2" charset="0"/>
                          <a:ea typeface="Yu Gothic" panose="020B0400000000000000" pitchFamily="34" charset="-128"/>
                        </a:rPr>
                        <a:t>プラン</a:t>
                      </a:r>
                      <a:r>
                        <a:rPr kumimoji="1" lang="en-US" altLang="ja-JP" sz="1200" b="1" i="0" dirty="0">
                          <a:solidFill>
                            <a:schemeClr val="bg1"/>
                          </a:solidFill>
                          <a:latin typeface="Montserrat SemiBold" pitchFamily="2" charset="0"/>
                          <a:ea typeface="Yu Gothic" panose="020B0400000000000000" pitchFamily="34" charset="-128"/>
                        </a:rPr>
                        <a:t>②</a:t>
                      </a:r>
                      <a:endParaRPr kumimoji="1" lang="ja-JP" altLang="en-US" sz="1200" b="1" i="0">
                        <a:solidFill>
                          <a:schemeClr val="bg1"/>
                        </a:solidFill>
                        <a:latin typeface="Montserrat SemiBold" pitchFamily="2" charset="0"/>
                        <a:ea typeface="Yu Gothic" panose="020B0400000000000000" pitchFamily="34" charset="-128"/>
                      </a:endParaRPr>
                    </a:p>
                  </a:txBody>
                  <a:tcPr anchor="ctr">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rgbClr val="1A96F0"/>
                    </a:solidFill>
                  </a:tcPr>
                </a:tc>
                <a:tc>
                  <a:txBody>
                    <a:bodyPr/>
                    <a:lstStyle/>
                    <a:p>
                      <a:pPr algn="ctr">
                        <a:spcBef>
                          <a:spcPts val="600"/>
                        </a:spcBef>
                      </a:pPr>
                      <a:r>
                        <a:rPr kumimoji="1" lang="ja-JP" altLang="en-US" sz="1200" b="1" i="0">
                          <a:solidFill>
                            <a:schemeClr val="bg1"/>
                          </a:solidFill>
                          <a:latin typeface="Montserrat SemiBold" pitchFamily="2" charset="0"/>
                          <a:ea typeface="Yu Gothic" panose="020B0400000000000000" pitchFamily="34" charset="-128"/>
                        </a:rPr>
                        <a:t>プラン</a:t>
                      </a:r>
                      <a:r>
                        <a:rPr kumimoji="1" lang="en-US" altLang="ja-JP" sz="1200" b="1" i="0" dirty="0">
                          <a:solidFill>
                            <a:schemeClr val="bg1"/>
                          </a:solidFill>
                          <a:latin typeface="Montserrat SemiBold" pitchFamily="2" charset="0"/>
                          <a:ea typeface="Yu Gothic" panose="020B0400000000000000" pitchFamily="34" charset="-128"/>
                        </a:rPr>
                        <a:t>③</a:t>
                      </a:r>
                      <a:endParaRPr kumimoji="1" lang="ja-JP" altLang="en-US" sz="1200" b="1" i="0">
                        <a:solidFill>
                          <a:schemeClr val="bg1"/>
                        </a:solidFill>
                        <a:latin typeface="Montserrat SemiBold" pitchFamily="2" charset="0"/>
                        <a:ea typeface="Yu Gothic" panose="020B0400000000000000" pitchFamily="34" charset="-128"/>
                      </a:endParaRPr>
                    </a:p>
                  </a:txBody>
                  <a:tcPr anchor="ctr">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rgbClr val="1A96F0"/>
                    </a:solidFill>
                  </a:tcPr>
                </a:tc>
                <a:extLst>
                  <a:ext uri="{0D108BD9-81ED-4DB2-BD59-A6C34878D82A}">
                    <a16:rowId xmlns:a16="http://schemas.microsoft.com/office/drawing/2014/main" val="2350905777"/>
                  </a:ext>
                </a:extLst>
              </a:tr>
              <a:tr h="739254">
                <a:tc>
                  <a:txBody>
                    <a:bodyPr/>
                    <a:lstStyle/>
                    <a:p>
                      <a:pPr algn="ctr">
                        <a:spcBef>
                          <a:spcPts val="600"/>
                        </a:spcBef>
                      </a:pPr>
                      <a:r>
                        <a:rPr kumimoji="1" lang="ja-JP" altLang="en-US" sz="1200" b="1" i="0">
                          <a:solidFill>
                            <a:schemeClr val="tx1">
                              <a:lumMod val="75000"/>
                              <a:lumOff val="25000"/>
                            </a:schemeClr>
                          </a:solidFill>
                          <a:latin typeface="Montserrat SemiBold" pitchFamily="2" charset="0"/>
                          <a:ea typeface="Yu Gothic" panose="020B0400000000000000" pitchFamily="34" charset="-128"/>
                        </a:rPr>
                        <a:t>利用料金</a:t>
                      </a:r>
                    </a:p>
                  </a:txBody>
                  <a:tcPr anchor="ctr">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algn="ctr">
                        <a:spcBef>
                          <a:spcPts val="600"/>
                        </a:spcBef>
                      </a:pPr>
                      <a:r>
                        <a:rPr kumimoji="1" lang="en-US" altLang="ja-JP" sz="1600" b="1" i="0" u="none" strike="noStrike" kern="1200" cap="none" spc="0" normalizeH="0" baseline="0" noProof="0" dirty="0">
                          <a:ln>
                            <a:noFill/>
                          </a:ln>
                          <a:solidFill>
                            <a:prstClr val="black">
                              <a:lumMod val="75000"/>
                              <a:lumOff val="25000"/>
                            </a:prstClr>
                          </a:solidFill>
                          <a:effectLst/>
                          <a:uLnTx/>
                          <a:uFillTx/>
                          <a:latin typeface="Montserrat SemiBold" pitchFamily="2" charset="0"/>
                          <a:ea typeface="Yu Gothic" panose="020B0400000000000000" pitchFamily="34" charset="-128"/>
                          <a:cs typeface="+mn-cs"/>
                        </a:rPr>
                        <a:t>¥</a:t>
                      </a:r>
                      <a:r>
                        <a:rPr kumimoji="1" lang="en-US" altLang="ja-JP" sz="2200" b="1" i="0" u="none" strike="noStrike" kern="1200" cap="none" spc="0" normalizeH="0" baseline="0" noProof="0" dirty="0">
                          <a:ln>
                            <a:noFill/>
                          </a:ln>
                          <a:solidFill>
                            <a:prstClr val="black">
                              <a:lumMod val="75000"/>
                              <a:lumOff val="25000"/>
                            </a:prstClr>
                          </a:solidFill>
                          <a:effectLst/>
                          <a:uLnTx/>
                          <a:uFillTx/>
                          <a:latin typeface="Montserrat SemiBold" pitchFamily="2" charset="0"/>
                          <a:ea typeface="Yu Gothic" panose="020B0400000000000000" pitchFamily="34" charset="-128"/>
                          <a:cs typeface="+mn-cs"/>
                        </a:rPr>
                        <a:t>00,000~</a:t>
                      </a:r>
                      <a:r>
                        <a:rPr kumimoji="1" lang="en-US" altLang="ja-JP" sz="1400" b="1" i="0" u="none" strike="noStrike" kern="1200" cap="none" spc="0" normalizeH="0" baseline="0" noProof="0" dirty="0">
                          <a:ln>
                            <a:noFill/>
                          </a:ln>
                          <a:solidFill>
                            <a:prstClr val="black">
                              <a:lumMod val="75000"/>
                              <a:lumOff val="25000"/>
                            </a:prstClr>
                          </a:solidFill>
                          <a:effectLst/>
                          <a:uLnTx/>
                          <a:uFillTx/>
                          <a:latin typeface="Montserrat SemiBold" pitchFamily="2" charset="0"/>
                          <a:ea typeface="Yu Gothic" panose="020B0400000000000000" pitchFamily="34" charset="-128"/>
                          <a:cs typeface="+mn-cs"/>
                        </a:rPr>
                        <a:t> / </a:t>
                      </a:r>
                      <a:r>
                        <a:rPr kumimoji="1" lang="ja-JP" altLang="en-US" sz="1400" b="1" i="0" u="none" strike="noStrike" kern="1200" cap="none" spc="0" normalizeH="0" baseline="0" noProof="0">
                          <a:ln>
                            <a:noFill/>
                          </a:ln>
                          <a:solidFill>
                            <a:prstClr val="black">
                              <a:lumMod val="75000"/>
                              <a:lumOff val="25000"/>
                            </a:prstClr>
                          </a:solidFill>
                          <a:effectLst/>
                          <a:uLnTx/>
                          <a:uFillTx/>
                          <a:latin typeface="Montserrat SemiBold" pitchFamily="2" charset="0"/>
                          <a:ea typeface="Yu Gothic" panose="020B0400000000000000" pitchFamily="34" charset="-128"/>
                          <a:cs typeface="+mn-cs"/>
                        </a:rPr>
                        <a:t>月</a:t>
                      </a:r>
                      <a:endParaRPr kumimoji="1" lang="ja-JP" altLang="en-US" sz="1400" b="1" i="0">
                        <a:solidFill>
                          <a:schemeClr val="tx1">
                            <a:lumMod val="75000"/>
                            <a:lumOff val="25000"/>
                          </a:schemeClr>
                        </a:solidFill>
                        <a:latin typeface="Montserrat SemiBold" pitchFamily="2" charset="0"/>
                        <a:ea typeface="Yu Gothic" panose="020B0400000000000000" pitchFamily="34" charset="-128"/>
                      </a:endParaRPr>
                    </a:p>
                  </a:txBody>
                  <a:tcPr anchor="ctr">
                    <a:lnL w="19050" cap="flat" cmpd="sng" algn="ctr">
                      <a:solidFill>
                        <a:schemeClr val="bg1"/>
                      </a:solidFill>
                      <a:prstDash val="solid"/>
                      <a:round/>
                      <a:headEnd type="none" w="med" len="med"/>
                      <a:tailEnd type="none" w="med" len="med"/>
                    </a:lnL>
                    <a:lnR w="19050" cap="flat" cmpd="sng" algn="ctr">
                      <a:solidFill>
                        <a:schemeClr val="bg1">
                          <a:lumMod val="95000"/>
                        </a:schemeClr>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lumMod val="9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spcBef>
                          <a:spcPts val="600"/>
                        </a:spcBef>
                      </a:pPr>
                      <a:r>
                        <a:rPr kumimoji="1" lang="en-US" altLang="ja-JP" sz="1600" b="1" i="0" u="none" strike="noStrike" kern="1200" cap="none" spc="0" normalizeH="0" baseline="0" noProof="0" dirty="0">
                          <a:ln>
                            <a:noFill/>
                          </a:ln>
                          <a:solidFill>
                            <a:prstClr val="black">
                              <a:lumMod val="75000"/>
                              <a:lumOff val="25000"/>
                            </a:prstClr>
                          </a:solidFill>
                          <a:effectLst/>
                          <a:uLnTx/>
                          <a:uFillTx/>
                          <a:latin typeface="Montserrat SemiBold" pitchFamily="2" charset="0"/>
                          <a:ea typeface="Yu Gothic" panose="020B0400000000000000" pitchFamily="34" charset="-128"/>
                          <a:cs typeface="+mn-cs"/>
                        </a:rPr>
                        <a:t>¥</a:t>
                      </a:r>
                      <a:r>
                        <a:rPr kumimoji="1" lang="en-US" altLang="ja-JP" sz="2200" b="1" i="0" u="none" strike="noStrike" kern="1200" cap="none" spc="0" normalizeH="0" baseline="0" noProof="0" dirty="0">
                          <a:ln>
                            <a:noFill/>
                          </a:ln>
                          <a:solidFill>
                            <a:prstClr val="black">
                              <a:lumMod val="75000"/>
                              <a:lumOff val="25000"/>
                            </a:prstClr>
                          </a:solidFill>
                          <a:effectLst/>
                          <a:uLnTx/>
                          <a:uFillTx/>
                          <a:latin typeface="Montserrat SemiBold" pitchFamily="2" charset="0"/>
                          <a:ea typeface="Yu Gothic" panose="020B0400000000000000" pitchFamily="34" charset="-128"/>
                          <a:cs typeface="+mn-cs"/>
                        </a:rPr>
                        <a:t>00,000~</a:t>
                      </a:r>
                      <a:r>
                        <a:rPr kumimoji="1" lang="en-US" altLang="ja-JP" sz="1400" b="1" i="0" u="none" strike="noStrike" kern="1200" cap="none" spc="0" normalizeH="0" baseline="0" noProof="0" dirty="0">
                          <a:ln>
                            <a:noFill/>
                          </a:ln>
                          <a:solidFill>
                            <a:prstClr val="black">
                              <a:lumMod val="75000"/>
                              <a:lumOff val="25000"/>
                            </a:prstClr>
                          </a:solidFill>
                          <a:effectLst/>
                          <a:uLnTx/>
                          <a:uFillTx/>
                          <a:latin typeface="Montserrat SemiBold" pitchFamily="2" charset="0"/>
                          <a:ea typeface="Yu Gothic" panose="020B0400000000000000" pitchFamily="34" charset="-128"/>
                          <a:cs typeface="+mn-cs"/>
                        </a:rPr>
                        <a:t> / </a:t>
                      </a:r>
                      <a:r>
                        <a:rPr kumimoji="1" lang="ja-JP" altLang="en-US" sz="1400" b="1" i="0" u="none" strike="noStrike" kern="1200" cap="none" spc="0" normalizeH="0" baseline="0" noProof="0">
                          <a:ln>
                            <a:noFill/>
                          </a:ln>
                          <a:solidFill>
                            <a:prstClr val="black">
                              <a:lumMod val="75000"/>
                              <a:lumOff val="25000"/>
                            </a:prstClr>
                          </a:solidFill>
                          <a:effectLst/>
                          <a:uLnTx/>
                          <a:uFillTx/>
                          <a:latin typeface="Montserrat SemiBold" pitchFamily="2" charset="0"/>
                          <a:ea typeface="Yu Gothic" panose="020B0400000000000000" pitchFamily="34" charset="-128"/>
                          <a:cs typeface="+mn-cs"/>
                        </a:rPr>
                        <a:t>月</a:t>
                      </a:r>
                      <a:endParaRPr kumimoji="1" lang="ja-JP" altLang="en-US" sz="1400" b="1" i="0">
                        <a:solidFill>
                          <a:schemeClr val="tx1">
                            <a:lumMod val="75000"/>
                            <a:lumOff val="25000"/>
                          </a:schemeClr>
                        </a:solidFill>
                        <a:latin typeface="Montserrat SemiBold" pitchFamily="2" charset="0"/>
                        <a:ea typeface="Yu Gothic" panose="020B0400000000000000" pitchFamily="34" charset="-128"/>
                      </a:endParaRPr>
                    </a:p>
                  </a:txBody>
                  <a:tcPr anchor="ctr">
                    <a:lnL w="19050" cap="flat" cmpd="sng" algn="ctr">
                      <a:solidFill>
                        <a:schemeClr val="bg1">
                          <a:lumMod val="95000"/>
                        </a:schemeClr>
                      </a:solidFill>
                      <a:prstDash val="solid"/>
                      <a:round/>
                      <a:headEnd type="none" w="med" len="med"/>
                      <a:tailEnd type="none" w="med" len="med"/>
                    </a:lnL>
                    <a:lnR w="19050" cap="flat" cmpd="sng" algn="ctr">
                      <a:solidFill>
                        <a:schemeClr val="bg1">
                          <a:lumMod val="95000"/>
                        </a:schemeClr>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lumMod val="9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spcBef>
                          <a:spcPts val="600"/>
                        </a:spcBef>
                      </a:pPr>
                      <a:r>
                        <a:rPr kumimoji="1" lang="en-US" altLang="ja-JP" sz="1600" b="1" i="0" dirty="0">
                          <a:solidFill>
                            <a:schemeClr val="tx1">
                              <a:lumMod val="75000"/>
                              <a:lumOff val="25000"/>
                            </a:schemeClr>
                          </a:solidFill>
                          <a:latin typeface="Montserrat SemiBold" pitchFamily="2" charset="0"/>
                          <a:ea typeface="Yu Gothic" panose="020B0400000000000000" pitchFamily="34" charset="-128"/>
                        </a:rPr>
                        <a:t>¥</a:t>
                      </a:r>
                      <a:r>
                        <a:rPr kumimoji="1" lang="en-US" altLang="ja-JP" sz="2200" b="1" i="0" dirty="0">
                          <a:solidFill>
                            <a:schemeClr val="tx1">
                              <a:lumMod val="75000"/>
                              <a:lumOff val="25000"/>
                            </a:schemeClr>
                          </a:solidFill>
                          <a:latin typeface="Montserrat SemiBold" pitchFamily="2" charset="0"/>
                          <a:ea typeface="Yu Gothic" panose="020B0400000000000000" pitchFamily="34" charset="-128"/>
                        </a:rPr>
                        <a:t>00,000~</a:t>
                      </a:r>
                      <a:r>
                        <a:rPr kumimoji="1" lang="en-US" altLang="ja-JP" sz="1400" b="1" i="0" dirty="0">
                          <a:solidFill>
                            <a:schemeClr val="tx1">
                              <a:lumMod val="75000"/>
                              <a:lumOff val="25000"/>
                            </a:schemeClr>
                          </a:solidFill>
                          <a:latin typeface="Montserrat SemiBold" pitchFamily="2" charset="0"/>
                          <a:ea typeface="Yu Gothic" panose="020B0400000000000000" pitchFamily="34" charset="-128"/>
                        </a:rPr>
                        <a:t> / </a:t>
                      </a:r>
                      <a:r>
                        <a:rPr kumimoji="1" lang="ja-JP" altLang="en-US" sz="1400" b="1" i="0">
                          <a:solidFill>
                            <a:schemeClr val="tx1">
                              <a:lumMod val="75000"/>
                              <a:lumOff val="25000"/>
                            </a:schemeClr>
                          </a:solidFill>
                          <a:latin typeface="Montserrat SemiBold" pitchFamily="2" charset="0"/>
                          <a:ea typeface="Yu Gothic" panose="020B0400000000000000" pitchFamily="34" charset="-128"/>
                        </a:rPr>
                        <a:t>月</a:t>
                      </a:r>
                    </a:p>
                  </a:txBody>
                  <a:tcPr anchor="ctr">
                    <a:lnL w="19050" cap="flat" cmpd="sng" algn="ctr">
                      <a:solidFill>
                        <a:schemeClr val="bg1">
                          <a:lumMod val="95000"/>
                        </a:schemeClr>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lumMod val="9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90431095"/>
                  </a:ext>
                </a:extLst>
              </a:tr>
              <a:tr h="805471">
                <a:tc>
                  <a:txBody>
                    <a:bodyPr/>
                    <a:lstStyle/>
                    <a:p>
                      <a:pPr algn="ctr">
                        <a:spcBef>
                          <a:spcPts val="600"/>
                        </a:spcBef>
                      </a:pPr>
                      <a:r>
                        <a:rPr kumimoji="1" lang="ja-JP" altLang="en-US" sz="1200" b="1" i="0">
                          <a:solidFill>
                            <a:schemeClr val="tx1">
                              <a:lumMod val="75000"/>
                              <a:lumOff val="25000"/>
                            </a:schemeClr>
                          </a:solidFill>
                          <a:latin typeface="Montserrat SemiBold" pitchFamily="2" charset="0"/>
                          <a:ea typeface="Yu Gothic" panose="020B0400000000000000" pitchFamily="34" charset="-128"/>
                        </a:rPr>
                        <a:t>こんな方におすすめ</a:t>
                      </a:r>
                    </a:p>
                  </a:txBody>
                  <a:tcPr anchor="ctr">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algn="ctr">
                        <a:spcBef>
                          <a:spcPts val="0"/>
                        </a:spcBef>
                      </a:pPr>
                      <a:r>
                        <a:rPr kumimoji="1" lang="ja-JP" altLang="en-US" sz="1200" b="1" i="0">
                          <a:solidFill>
                            <a:schemeClr val="tx1">
                              <a:lumMod val="75000"/>
                              <a:lumOff val="25000"/>
                            </a:schemeClr>
                          </a:solidFill>
                          <a:latin typeface="Montserrat SemiBold" pitchFamily="2" charset="0"/>
                          <a:ea typeface="Yu Gothic" panose="020B0400000000000000" pitchFamily="34" charset="-128"/>
                        </a:rPr>
                        <a:t>〇〇に取り組みたいが、</a:t>
                      </a:r>
                      <a:endParaRPr kumimoji="1" lang="en-US" altLang="ja-JP" sz="1200" b="1" i="0" dirty="0">
                        <a:solidFill>
                          <a:schemeClr val="tx1">
                            <a:lumMod val="75000"/>
                            <a:lumOff val="25000"/>
                          </a:schemeClr>
                        </a:solidFill>
                        <a:latin typeface="Montserrat SemiBold" pitchFamily="2" charset="0"/>
                        <a:ea typeface="Yu Gothic" panose="020B0400000000000000" pitchFamily="34" charset="-128"/>
                      </a:endParaRPr>
                    </a:p>
                    <a:p>
                      <a:pPr algn="ctr">
                        <a:spcBef>
                          <a:spcPts val="0"/>
                        </a:spcBef>
                      </a:pPr>
                      <a:r>
                        <a:rPr kumimoji="1" lang="ja-JP" altLang="en-US" sz="1200" b="1" i="0">
                          <a:solidFill>
                            <a:schemeClr val="tx1">
                              <a:lumMod val="75000"/>
                              <a:lumOff val="25000"/>
                            </a:schemeClr>
                          </a:solidFill>
                          <a:latin typeface="Montserrat SemiBold" pitchFamily="2" charset="0"/>
                          <a:ea typeface="Yu Gothic" panose="020B0400000000000000" pitchFamily="34" charset="-128"/>
                        </a:rPr>
                        <a:t>進め方がわからない企業向け</a:t>
                      </a:r>
                    </a:p>
                  </a:txBody>
                  <a:tcPr anchor="ctr">
                    <a:lnL w="19050" cap="flat" cmpd="sng" algn="ctr">
                      <a:solidFill>
                        <a:schemeClr val="bg1"/>
                      </a:solidFill>
                      <a:prstDash val="solid"/>
                      <a:round/>
                      <a:headEnd type="none" w="med" len="med"/>
                      <a:tailEnd type="none" w="med" len="med"/>
                    </a:lnL>
                    <a:lnR w="19050" cap="flat" cmpd="sng" algn="ctr">
                      <a:solidFill>
                        <a:schemeClr val="bg1">
                          <a:lumMod val="95000"/>
                        </a:schemeClr>
                      </a:solidFill>
                      <a:prstDash val="solid"/>
                      <a:round/>
                      <a:headEnd type="none" w="med" len="med"/>
                      <a:tailEnd type="none" w="med" len="med"/>
                    </a:lnR>
                    <a:lnT w="19050" cap="flat" cmpd="sng" algn="ctr">
                      <a:solidFill>
                        <a:schemeClr val="bg1">
                          <a:lumMod val="95000"/>
                        </a:schemeClr>
                      </a:solidFill>
                      <a:prstDash val="solid"/>
                      <a:round/>
                      <a:headEnd type="none" w="med" len="med"/>
                      <a:tailEnd type="none" w="med" len="med"/>
                    </a:lnT>
                    <a:lnB w="19050" cap="flat" cmpd="sng" algn="ctr">
                      <a:solidFill>
                        <a:schemeClr val="bg1">
                          <a:lumMod val="9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spcBef>
                          <a:spcPts val="0"/>
                        </a:spcBef>
                      </a:pPr>
                      <a:r>
                        <a:rPr kumimoji="1" lang="ja-JP" altLang="en-US" sz="1200" b="1" i="0">
                          <a:solidFill>
                            <a:schemeClr val="tx1">
                              <a:lumMod val="75000"/>
                              <a:lumOff val="25000"/>
                            </a:schemeClr>
                          </a:solidFill>
                          <a:latin typeface="Montserrat SemiBold" pitchFamily="2" charset="0"/>
                          <a:ea typeface="Yu Gothic" panose="020B0400000000000000" pitchFamily="34" charset="-128"/>
                        </a:rPr>
                        <a:t>すでに〇〇に取り組んでいて、</a:t>
                      </a:r>
                      <a:endParaRPr kumimoji="1" lang="en-US" altLang="ja-JP" sz="1200" b="1" i="0" dirty="0">
                        <a:solidFill>
                          <a:schemeClr val="tx1">
                            <a:lumMod val="75000"/>
                            <a:lumOff val="25000"/>
                          </a:schemeClr>
                        </a:solidFill>
                        <a:latin typeface="Montserrat SemiBold" pitchFamily="2" charset="0"/>
                        <a:ea typeface="Yu Gothic" panose="020B0400000000000000" pitchFamily="34" charset="-128"/>
                      </a:endParaRPr>
                    </a:p>
                    <a:p>
                      <a:pPr algn="ctr">
                        <a:spcBef>
                          <a:spcPts val="0"/>
                        </a:spcBef>
                      </a:pPr>
                      <a:r>
                        <a:rPr kumimoji="1" lang="ja-JP" altLang="en-US" sz="1200" b="1" i="0">
                          <a:solidFill>
                            <a:schemeClr val="tx1">
                              <a:lumMod val="75000"/>
                              <a:lumOff val="25000"/>
                            </a:schemeClr>
                          </a:solidFill>
                          <a:latin typeface="Montserrat SemiBold" pitchFamily="2" charset="0"/>
                          <a:ea typeface="Yu Gothic" panose="020B0400000000000000" pitchFamily="34" charset="-128"/>
                        </a:rPr>
                        <a:t>より強化を図りたい企業向け</a:t>
                      </a:r>
                      <a:endParaRPr kumimoji="1" lang="en-US" altLang="ja-JP" sz="1200" b="1" i="0" dirty="0">
                        <a:solidFill>
                          <a:schemeClr val="tx1">
                            <a:lumMod val="75000"/>
                            <a:lumOff val="25000"/>
                          </a:schemeClr>
                        </a:solidFill>
                        <a:latin typeface="Montserrat SemiBold" pitchFamily="2" charset="0"/>
                        <a:ea typeface="Yu Gothic" panose="020B0400000000000000" pitchFamily="34" charset="-128"/>
                      </a:endParaRPr>
                    </a:p>
                  </a:txBody>
                  <a:tcPr anchor="ctr">
                    <a:lnL w="19050" cap="flat" cmpd="sng" algn="ctr">
                      <a:solidFill>
                        <a:schemeClr val="bg1">
                          <a:lumMod val="95000"/>
                        </a:schemeClr>
                      </a:solidFill>
                      <a:prstDash val="solid"/>
                      <a:round/>
                      <a:headEnd type="none" w="med" len="med"/>
                      <a:tailEnd type="none" w="med" len="med"/>
                    </a:lnL>
                    <a:lnR w="19050" cap="flat" cmpd="sng" algn="ctr">
                      <a:solidFill>
                        <a:schemeClr val="bg1">
                          <a:lumMod val="95000"/>
                        </a:schemeClr>
                      </a:solidFill>
                      <a:prstDash val="solid"/>
                      <a:round/>
                      <a:headEnd type="none" w="med" len="med"/>
                      <a:tailEnd type="none" w="med" len="med"/>
                    </a:lnR>
                    <a:lnT w="19050" cap="flat" cmpd="sng" algn="ctr">
                      <a:solidFill>
                        <a:schemeClr val="bg1">
                          <a:lumMod val="95000"/>
                        </a:schemeClr>
                      </a:solidFill>
                      <a:prstDash val="solid"/>
                      <a:round/>
                      <a:headEnd type="none" w="med" len="med"/>
                      <a:tailEnd type="none" w="med" len="med"/>
                    </a:lnT>
                    <a:lnB w="19050" cap="flat" cmpd="sng" algn="ctr">
                      <a:solidFill>
                        <a:schemeClr val="bg1">
                          <a:lumMod val="9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spcBef>
                          <a:spcPts val="0"/>
                        </a:spcBef>
                      </a:pPr>
                      <a:r>
                        <a:rPr kumimoji="1" lang="ja-JP" altLang="en-US" sz="1200" b="1" i="0">
                          <a:solidFill>
                            <a:schemeClr val="tx1">
                              <a:lumMod val="75000"/>
                              <a:lumOff val="25000"/>
                            </a:schemeClr>
                          </a:solidFill>
                          <a:latin typeface="Montserrat SemiBold" pitchFamily="2" charset="0"/>
                          <a:ea typeface="Yu Gothic" panose="020B0400000000000000" pitchFamily="34" charset="-128"/>
                        </a:rPr>
                        <a:t>自社の状況に応じて</a:t>
                      </a:r>
                      <a:endParaRPr kumimoji="1" lang="en-US" altLang="ja-JP" sz="1200" b="1" i="0" dirty="0">
                        <a:solidFill>
                          <a:schemeClr val="tx1">
                            <a:lumMod val="75000"/>
                            <a:lumOff val="25000"/>
                          </a:schemeClr>
                        </a:solidFill>
                        <a:latin typeface="Montserrat SemiBold" pitchFamily="2" charset="0"/>
                        <a:ea typeface="Yu Gothic" panose="020B0400000000000000" pitchFamily="34" charset="-128"/>
                      </a:endParaRPr>
                    </a:p>
                    <a:p>
                      <a:pPr algn="ctr">
                        <a:spcBef>
                          <a:spcPts val="0"/>
                        </a:spcBef>
                      </a:pPr>
                      <a:r>
                        <a:rPr kumimoji="1" lang="ja-JP" altLang="en-US" sz="1200" b="1" i="0">
                          <a:solidFill>
                            <a:schemeClr val="tx1">
                              <a:lumMod val="75000"/>
                              <a:lumOff val="25000"/>
                            </a:schemeClr>
                          </a:solidFill>
                          <a:latin typeface="Montserrat SemiBold" pitchFamily="2" charset="0"/>
                          <a:ea typeface="Yu Gothic" panose="020B0400000000000000" pitchFamily="34" charset="-128"/>
                        </a:rPr>
                        <a:t>カスタマイズしてほしい企業向け</a:t>
                      </a:r>
                    </a:p>
                  </a:txBody>
                  <a:tcPr anchor="ctr">
                    <a:lnL w="19050" cap="flat" cmpd="sng" algn="ctr">
                      <a:solidFill>
                        <a:schemeClr val="bg1">
                          <a:lumMod val="95000"/>
                        </a:schemeClr>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lumMod val="95000"/>
                        </a:schemeClr>
                      </a:solidFill>
                      <a:prstDash val="solid"/>
                      <a:round/>
                      <a:headEnd type="none" w="med" len="med"/>
                      <a:tailEnd type="none" w="med" len="med"/>
                    </a:lnT>
                    <a:lnB w="19050" cap="flat" cmpd="sng" algn="ctr">
                      <a:solidFill>
                        <a:schemeClr val="bg1">
                          <a:lumMod val="9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740451085"/>
                  </a:ext>
                </a:extLst>
              </a:tr>
              <a:tr h="1613762">
                <a:tc>
                  <a:txBody>
                    <a:bodyPr/>
                    <a:lstStyle/>
                    <a:p>
                      <a:pPr algn="ctr">
                        <a:spcBef>
                          <a:spcPts val="600"/>
                        </a:spcBef>
                      </a:pPr>
                      <a:r>
                        <a:rPr kumimoji="1" lang="ja-JP" altLang="en-US" sz="1200" b="1" i="0">
                          <a:solidFill>
                            <a:schemeClr val="tx1">
                              <a:lumMod val="75000"/>
                              <a:lumOff val="25000"/>
                            </a:schemeClr>
                          </a:solidFill>
                          <a:latin typeface="Montserrat SemiBold" pitchFamily="2" charset="0"/>
                          <a:ea typeface="Yu Gothic" panose="020B0400000000000000" pitchFamily="34" charset="-128"/>
                        </a:rPr>
                        <a:t>提供内容</a:t>
                      </a:r>
                    </a:p>
                  </a:txBody>
                  <a:tcPr anchor="ctr">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marL="285750" indent="-213750" algn="l">
                        <a:spcBef>
                          <a:spcPts val="600"/>
                        </a:spcBef>
                        <a:buFont typeface="Wingdings" pitchFamily="2" charset="2"/>
                        <a:buChar char="l"/>
                      </a:pPr>
                      <a:r>
                        <a:rPr kumimoji="1" lang="ja-JP" altLang="en-US" sz="1200" b="1" i="0">
                          <a:solidFill>
                            <a:schemeClr val="tx1">
                              <a:lumMod val="75000"/>
                              <a:lumOff val="25000"/>
                            </a:schemeClr>
                          </a:solidFill>
                          <a:latin typeface="Montserrat SemiBold" pitchFamily="2" charset="0"/>
                          <a:ea typeface="Yu Gothic" panose="020B0400000000000000" pitchFamily="34" charset="-128"/>
                        </a:rPr>
                        <a:t>提供する内容の概要を記載</a:t>
                      </a:r>
                      <a:endParaRPr kumimoji="1" lang="en-US" altLang="ja-JP" sz="1200" b="1" i="0" dirty="0">
                        <a:solidFill>
                          <a:schemeClr val="tx1">
                            <a:lumMod val="75000"/>
                            <a:lumOff val="25000"/>
                          </a:schemeClr>
                        </a:solidFill>
                        <a:latin typeface="Montserrat SemiBold" pitchFamily="2" charset="0"/>
                        <a:ea typeface="Yu Gothic" panose="020B0400000000000000" pitchFamily="34" charset="-128"/>
                      </a:endParaRPr>
                    </a:p>
                    <a:p>
                      <a:pPr marL="285750" indent="-213750" algn="l">
                        <a:spcBef>
                          <a:spcPts val="600"/>
                        </a:spcBef>
                        <a:buFont typeface="Wingdings" pitchFamily="2" charset="2"/>
                        <a:buChar char="l"/>
                      </a:pPr>
                      <a:r>
                        <a:rPr kumimoji="1" lang="ja-JP" altLang="en-US" sz="1200" b="1" i="0">
                          <a:solidFill>
                            <a:schemeClr val="tx1">
                              <a:lumMod val="75000"/>
                              <a:lumOff val="25000"/>
                            </a:schemeClr>
                          </a:solidFill>
                          <a:latin typeface="Montserrat SemiBold" pitchFamily="2" charset="0"/>
                          <a:ea typeface="Yu Gothic" panose="020B0400000000000000" pitchFamily="34" charset="-128"/>
                        </a:rPr>
                        <a:t>提供する内容の概要を記載</a:t>
                      </a:r>
                      <a:endParaRPr kumimoji="1" lang="en-US" altLang="ja-JP" sz="1200" b="1" i="0" dirty="0">
                        <a:solidFill>
                          <a:schemeClr val="tx1">
                            <a:lumMod val="75000"/>
                            <a:lumOff val="25000"/>
                          </a:schemeClr>
                        </a:solidFill>
                        <a:latin typeface="Montserrat SemiBold" pitchFamily="2" charset="0"/>
                        <a:ea typeface="Yu Gothic" panose="020B0400000000000000" pitchFamily="34" charset="-128"/>
                      </a:endParaRPr>
                    </a:p>
                    <a:p>
                      <a:pPr marL="285750" indent="-213750" algn="l">
                        <a:spcBef>
                          <a:spcPts val="600"/>
                        </a:spcBef>
                        <a:buFont typeface="Wingdings" pitchFamily="2" charset="2"/>
                        <a:buChar char="l"/>
                      </a:pPr>
                      <a:r>
                        <a:rPr kumimoji="1" lang="ja-JP" altLang="en-US" sz="1200" b="1" i="0">
                          <a:solidFill>
                            <a:schemeClr val="tx1">
                              <a:lumMod val="75000"/>
                              <a:lumOff val="25000"/>
                            </a:schemeClr>
                          </a:solidFill>
                          <a:latin typeface="Montserrat SemiBold" pitchFamily="2" charset="0"/>
                          <a:ea typeface="Yu Gothic" panose="020B0400000000000000" pitchFamily="34" charset="-128"/>
                        </a:rPr>
                        <a:t>提供する内容の概要を記載</a:t>
                      </a:r>
                      <a:endParaRPr kumimoji="1" lang="en-US" altLang="ja-JP" sz="1200" b="1" i="0" dirty="0">
                        <a:solidFill>
                          <a:schemeClr val="tx1">
                            <a:lumMod val="75000"/>
                            <a:lumOff val="25000"/>
                          </a:schemeClr>
                        </a:solidFill>
                        <a:latin typeface="Montserrat SemiBold" pitchFamily="2" charset="0"/>
                        <a:ea typeface="Yu Gothic" panose="020B0400000000000000" pitchFamily="34" charset="-128"/>
                      </a:endParaRPr>
                    </a:p>
                    <a:p>
                      <a:pPr marL="285750" indent="-213750" algn="l">
                        <a:spcBef>
                          <a:spcPts val="600"/>
                        </a:spcBef>
                        <a:buFont typeface="Wingdings" pitchFamily="2" charset="2"/>
                        <a:buChar char="l"/>
                      </a:pPr>
                      <a:r>
                        <a:rPr kumimoji="1" lang="ja-JP" altLang="en-US" sz="1200" b="1" i="0">
                          <a:solidFill>
                            <a:schemeClr val="tx1">
                              <a:lumMod val="75000"/>
                              <a:lumOff val="25000"/>
                            </a:schemeClr>
                          </a:solidFill>
                          <a:latin typeface="Montserrat SemiBold" pitchFamily="2" charset="0"/>
                          <a:ea typeface="Yu Gothic" panose="020B0400000000000000" pitchFamily="34" charset="-128"/>
                        </a:rPr>
                        <a:t>提供する内容の概要を記載</a:t>
                      </a:r>
                      <a:endParaRPr kumimoji="1" lang="en-US" altLang="ja-JP" sz="1200" b="1" i="0" dirty="0">
                        <a:solidFill>
                          <a:schemeClr val="tx1">
                            <a:lumMod val="75000"/>
                            <a:lumOff val="25000"/>
                          </a:schemeClr>
                        </a:solidFill>
                        <a:latin typeface="Montserrat SemiBold" pitchFamily="2" charset="0"/>
                        <a:ea typeface="Yu Gothic" panose="020B0400000000000000" pitchFamily="34" charset="-128"/>
                      </a:endParaRPr>
                    </a:p>
                  </a:txBody>
                  <a:tcPr marL="216000" anchor="ctr">
                    <a:lnL w="19050" cap="flat" cmpd="sng" algn="ctr">
                      <a:solidFill>
                        <a:schemeClr val="bg1"/>
                      </a:solidFill>
                      <a:prstDash val="solid"/>
                      <a:round/>
                      <a:headEnd type="none" w="med" len="med"/>
                      <a:tailEnd type="none" w="med" len="med"/>
                    </a:lnL>
                    <a:lnR w="19050" cap="flat" cmpd="sng" algn="ctr">
                      <a:solidFill>
                        <a:schemeClr val="bg1">
                          <a:lumMod val="95000"/>
                        </a:schemeClr>
                      </a:solidFill>
                      <a:prstDash val="solid"/>
                      <a:round/>
                      <a:headEnd type="none" w="med" len="med"/>
                      <a:tailEnd type="none" w="med" len="med"/>
                    </a:lnR>
                    <a:lnT w="19050" cap="flat" cmpd="sng" algn="ctr">
                      <a:solidFill>
                        <a:schemeClr val="bg1">
                          <a:lumMod val="95000"/>
                        </a:schemeClr>
                      </a:solidFill>
                      <a:prstDash val="solid"/>
                      <a:round/>
                      <a:headEnd type="none" w="med" len="med"/>
                      <a:tailEnd type="none" w="med" len="med"/>
                    </a:lnT>
                    <a:lnB w="19050" cap="flat" cmpd="sng" algn="ctr">
                      <a:solidFill>
                        <a:schemeClr val="bg1">
                          <a:lumMod val="9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285750" marR="0" lvl="0" indent="-213750" algn="l" defTabSz="914400" rtl="0" eaLnBrk="1" fontAlgn="auto" latinLnBrk="0" hangingPunct="1">
                        <a:lnSpc>
                          <a:spcPct val="100000"/>
                        </a:lnSpc>
                        <a:spcBef>
                          <a:spcPts val="600"/>
                        </a:spcBef>
                        <a:spcAft>
                          <a:spcPts val="0"/>
                        </a:spcAft>
                        <a:buClrTx/>
                        <a:buSzTx/>
                        <a:buFont typeface="Wingdings" pitchFamily="2" charset="2"/>
                        <a:buChar char="l"/>
                        <a:tabLst/>
                        <a:defRPr/>
                      </a:pPr>
                      <a:r>
                        <a:rPr kumimoji="1" lang="ja-JP" altLang="en-US" sz="1200" b="1" i="0" u="none" strike="noStrike" kern="1200" cap="none" spc="0" normalizeH="0" baseline="0" noProof="0">
                          <a:ln>
                            <a:noFill/>
                          </a:ln>
                          <a:solidFill>
                            <a:prstClr val="black">
                              <a:lumMod val="75000"/>
                              <a:lumOff val="25000"/>
                            </a:prstClr>
                          </a:solidFill>
                          <a:effectLst/>
                          <a:uLnTx/>
                          <a:uFillTx/>
                          <a:latin typeface="Montserrat SemiBold" pitchFamily="2" charset="0"/>
                          <a:ea typeface="Yu Gothic" panose="020B0400000000000000" pitchFamily="34" charset="-128"/>
                          <a:cs typeface="+mn-cs"/>
                        </a:rPr>
                        <a:t>提供する内容の概要を記載</a:t>
                      </a:r>
                      <a:endParaRPr kumimoji="1" lang="en-US" altLang="ja-JP" sz="1200" b="1" i="0" u="none" strike="noStrike" kern="1200" cap="none" spc="0" normalizeH="0" baseline="0" noProof="0">
                        <a:ln>
                          <a:noFill/>
                        </a:ln>
                        <a:solidFill>
                          <a:prstClr val="black">
                            <a:lumMod val="75000"/>
                            <a:lumOff val="25000"/>
                          </a:prstClr>
                        </a:solidFill>
                        <a:effectLst/>
                        <a:uLnTx/>
                        <a:uFillTx/>
                        <a:latin typeface="Montserrat SemiBold" pitchFamily="2" charset="0"/>
                        <a:ea typeface="Yu Gothic" panose="020B0400000000000000" pitchFamily="34" charset="-128"/>
                        <a:cs typeface="+mn-cs"/>
                      </a:endParaRPr>
                    </a:p>
                    <a:p>
                      <a:pPr marL="285750" marR="0" lvl="0" indent="-213750" algn="l" defTabSz="914400" rtl="0" eaLnBrk="1" fontAlgn="auto" latinLnBrk="0" hangingPunct="1">
                        <a:lnSpc>
                          <a:spcPct val="100000"/>
                        </a:lnSpc>
                        <a:spcBef>
                          <a:spcPts val="600"/>
                        </a:spcBef>
                        <a:spcAft>
                          <a:spcPts val="0"/>
                        </a:spcAft>
                        <a:buClrTx/>
                        <a:buSzTx/>
                        <a:buFont typeface="Wingdings" pitchFamily="2" charset="2"/>
                        <a:buChar char="l"/>
                        <a:tabLst/>
                        <a:defRPr/>
                      </a:pPr>
                      <a:r>
                        <a:rPr kumimoji="1" lang="ja-JP" altLang="en-US" sz="1200" b="1" i="0" u="none" strike="noStrike" kern="1200" cap="none" spc="0" normalizeH="0" baseline="0" noProof="0">
                          <a:ln>
                            <a:noFill/>
                          </a:ln>
                          <a:solidFill>
                            <a:prstClr val="black">
                              <a:lumMod val="75000"/>
                              <a:lumOff val="25000"/>
                            </a:prstClr>
                          </a:solidFill>
                          <a:effectLst/>
                          <a:uLnTx/>
                          <a:uFillTx/>
                          <a:latin typeface="Montserrat SemiBold" pitchFamily="2" charset="0"/>
                          <a:ea typeface="Yu Gothic" panose="020B0400000000000000" pitchFamily="34" charset="-128"/>
                          <a:cs typeface="+mn-cs"/>
                        </a:rPr>
                        <a:t>提供する内容の概要を記載</a:t>
                      </a:r>
                      <a:endParaRPr kumimoji="1" lang="en-US" altLang="ja-JP" sz="1200" b="1" i="0" u="none" strike="noStrike" kern="1200" cap="none" spc="0" normalizeH="0" baseline="0" noProof="0">
                        <a:ln>
                          <a:noFill/>
                        </a:ln>
                        <a:solidFill>
                          <a:prstClr val="black">
                            <a:lumMod val="75000"/>
                            <a:lumOff val="25000"/>
                          </a:prstClr>
                        </a:solidFill>
                        <a:effectLst/>
                        <a:uLnTx/>
                        <a:uFillTx/>
                        <a:latin typeface="Montserrat SemiBold" pitchFamily="2" charset="0"/>
                        <a:ea typeface="Yu Gothic" panose="020B0400000000000000" pitchFamily="34" charset="-128"/>
                        <a:cs typeface="+mn-cs"/>
                      </a:endParaRPr>
                    </a:p>
                    <a:p>
                      <a:pPr marL="285750" marR="0" lvl="0" indent="-213750" algn="l" defTabSz="914400" rtl="0" eaLnBrk="1" fontAlgn="auto" latinLnBrk="0" hangingPunct="1">
                        <a:lnSpc>
                          <a:spcPct val="100000"/>
                        </a:lnSpc>
                        <a:spcBef>
                          <a:spcPts val="600"/>
                        </a:spcBef>
                        <a:spcAft>
                          <a:spcPts val="0"/>
                        </a:spcAft>
                        <a:buClrTx/>
                        <a:buSzTx/>
                        <a:buFont typeface="Wingdings" pitchFamily="2" charset="2"/>
                        <a:buChar char="l"/>
                        <a:tabLst/>
                        <a:defRPr/>
                      </a:pPr>
                      <a:r>
                        <a:rPr kumimoji="1" lang="ja-JP" altLang="en-US" sz="1200" b="1" i="0" u="none" strike="noStrike" kern="1200" cap="none" spc="0" normalizeH="0" baseline="0" noProof="0">
                          <a:ln>
                            <a:noFill/>
                          </a:ln>
                          <a:solidFill>
                            <a:prstClr val="black">
                              <a:lumMod val="75000"/>
                              <a:lumOff val="25000"/>
                            </a:prstClr>
                          </a:solidFill>
                          <a:effectLst/>
                          <a:uLnTx/>
                          <a:uFillTx/>
                          <a:latin typeface="Montserrat SemiBold" pitchFamily="2" charset="0"/>
                          <a:ea typeface="Yu Gothic" panose="020B0400000000000000" pitchFamily="34" charset="-128"/>
                          <a:cs typeface="+mn-cs"/>
                        </a:rPr>
                        <a:t>提供する内容の概要を記載</a:t>
                      </a:r>
                      <a:endParaRPr kumimoji="1" lang="en-US" altLang="ja-JP" sz="1200" b="1" i="0" u="none" strike="noStrike" kern="1200" cap="none" spc="0" normalizeH="0" baseline="0" noProof="0">
                        <a:ln>
                          <a:noFill/>
                        </a:ln>
                        <a:solidFill>
                          <a:prstClr val="black">
                            <a:lumMod val="75000"/>
                            <a:lumOff val="25000"/>
                          </a:prstClr>
                        </a:solidFill>
                        <a:effectLst/>
                        <a:uLnTx/>
                        <a:uFillTx/>
                        <a:latin typeface="Montserrat SemiBold" pitchFamily="2" charset="0"/>
                        <a:ea typeface="Yu Gothic" panose="020B0400000000000000" pitchFamily="34" charset="-128"/>
                        <a:cs typeface="+mn-cs"/>
                      </a:endParaRPr>
                    </a:p>
                    <a:p>
                      <a:pPr marL="285750" marR="0" lvl="0" indent="-213750" algn="l" defTabSz="914400" rtl="0" eaLnBrk="1" fontAlgn="auto" latinLnBrk="0" hangingPunct="1">
                        <a:lnSpc>
                          <a:spcPct val="100000"/>
                        </a:lnSpc>
                        <a:spcBef>
                          <a:spcPts val="600"/>
                        </a:spcBef>
                        <a:spcAft>
                          <a:spcPts val="0"/>
                        </a:spcAft>
                        <a:buClrTx/>
                        <a:buSzTx/>
                        <a:buFont typeface="Wingdings" pitchFamily="2" charset="2"/>
                        <a:buChar char="l"/>
                        <a:tabLst/>
                        <a:defRPr/>
                      </a:pPr>
                      <a:r>
                        <a:rPr kumimoji="1" lang="ja-JP" altLang="en-US" sz="1200" b="1" i="0" u="none" strike="noStrike" kern="1200" cap="none" spc="0" normalizeH="0" baseline="0" noProof="0">
                          <a:ln>
                            <a:noFill/>
                          </a:ln>
                          <a:solidFill>
                            <a:prstClr val="black">
                              <a:lumMod val="75000"/>
                              <a:lumOff val="25000"/>
                            </a:prstClr>
                          </a:solidFill>
                          <a:effectLst/>
                          <a:uLnTx/>
                          <a:uFillTx/>
                          <a:latin typeface="Montserrat SemiBold" pitchFamily="2" charset="0"/>
                          <a:ea typeface="Yu Gothic" panose="020B0400000000000000" pitchFamily="34" charset="-128"/>
                          <a:cs typeface="+mn-cs"/>
                        </a:rPr>
                        <a:t>提供する内容の概要を記載</a:t>
                      </a:r>
                      <a:endParaRPr kumimoji="1" lang="en-US" altLang="ja-JP" sz="1200" b="1" i="0" dirty="0">
                        <a:solidFill>
                          <a:srgbClr val="008CE2"/>
                        </a:solidFill>
                        <a:latin typeface="Montserrat SemiBold" pitchFamily="2" charset="0"/>
                        <a:ea typeface="Yu Gothic" panose="020B0400000000000000" pitchFamily="34" charset="-128"/>
                      </a:endParaRPr>
                    </a:p>
                  </a:txBody>
                  <a:tcPr marL="216000" anchor="ctr">
                    <a:lnL w="19050" cap="flat" cmpd="sng" algn="ctr">
                      <a:solidFill>
                        <a:schemeClr val="bg1">
                          <a:lumMod val="95000"/>
                        </a:schemeClr>
                      </a:solidFill>
                      <a:prstDash val="solid"/>
                      <a:round/>
                      <a:headEnd type="none" w="med" len="med"/>
                      <a:tailEnd type="none" w="med" len="med"/>
                    </a:lnL>
                    <a:lnR w="19050" cap="flat" cmpd="sng" algn="ctr">
                      <a:solidFill>
                        <a:schemeClr val="bg1">
                          <a:lumMod val="95000"/>
                        </a:schemeClr>
                      </a:solidFill>
                      <a:prstDash val="solid"/>
                      <a:round/>
                      <a:headEnd type="none" w="med" len="med"/>
                      <a:tailEnd type="none" w="med" len="med"/>
                    </a:lnR>
                    <a:lnT w="19050" cap="flat" cmpd="sng" algn="ctr">
                      <a:solidFill>
                        <a:schemeClr val="bg1">
                          <a:lumMod val="95000"/>
                        </a:schemeClr>
                      </a:solidFill>
                      <a:prstDash val="solid"/>
                      <a:round/>
                      <a:headEnd type="none" w="med" len="med"/>
                      <a:tailEnd type="none" w="med" len="med"/>
                    </a:lnT>
                    <a:lnB w="19050" cap="flat" cmpd="sng" algn="ctr">
                      <a:solidFill>
                        <a:schemeClr val="bg1">
                          <a:lumMod val="9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285750" marR="0" lvl="0" indent="-213750" algn="l" defTabSz="914400" rtl="0" eaLnBrk="1" fontAlgn="auto" latinLnBrk="0" hangingPunct="1">
                        <a:lnSpc>
                          <a:spcPct val="100000"/>
                        </a:lnSpc>
                        <a:spcBef>
                          <a:spcPts val="600"/>
                        </a:spcBef>
                        <a:spcAft>
                          <a:spcPts val="0"/>
                        </a:spcAft>
                        <a:buClrTx/>
                        <a:buSzTx/>
                        <a:buFont typeface="Wingdings" pitchFamily="2" charset="2"/>
                        <a:buChar char="l"/>
                        <a:tabLst/>
                        <a:defRPr/>
                      </a:pPr>
                      <a:r>
                        <a:rPr kumimoji="1" lang="ja-JP" altLang="en-US" sz="1200" b="1" i="0" u="none" strike="noStrike" kern="1200" cap="none" spc="0" normalizeH="0" baseline="0" noProof="0">
                          <a:ln>
                            <a:noFill/>
                          </a:ln>
                          <a:solidFill>
                            <a:prstClr val="black">
                              <a:lumMod val="75000"/>
                              <a:lumOff val="25000"/>
                            </a:prstClr>
                          </a:solidFill>
                          <a:effectLst/>
                          <a:uLnTx/>
                          <a:uFillTx/>
                          <a:latin typeface="Montserrat SemiBold" pitchFamily="2" charset="0"/>
                          <a:ea typeface="Yu Gothic" panose="020B0400000000000000" pitchFamily="34" charset="-128"/>
                          <a:cs typeface="+mn-cs"/>
                        </a:rPr>
                        <a:t>提供する内容の概要を記載</a:t>
                      </a:r>
                      <a:endParaRPr kumimoji="1" lang="en-US" altLang="ja-JP" sz="1200" b="1" i="0" u="none" strike="noStrike" kern="1200" cap="none" spc="0" normalizeH="0" baseline="0" noProof="0" dirty="0">
                        <a:ln>
                          <a:noFill/>
                        </a:ln>
                        <a:solidFill>
                          <a:prstClr val="black">
                            <a:lumMod val="75000"/>
                            <a:lumOff val="25000"/>
                          </a:prstClr>
                        </a:solidFill>
                        <a:effectLst/>
                        <a:uLnTx/>
                        <a:uFillTx/>
                        <a:latin typeface="Montserrat SemiBold" pitchFamily="2" charset="0"/>
                        <a:ea typeface="Yu Gothic" panose="020B0400000000000000" pitchFamily="34" charset="-128"/>
                        <a:cs typeface="+mn-cs"/>
                      </a:endParaRPr>
                    </a:p>
                    <a:p>
                      <a:pPr marL="285750" marR="0" lvl="0" indent="-213750" algn="l" defTabSz="914400" rtl="0" eaLnBrk="1" fontAlgn="auto" latinLnBrk="0" hangingPunct="1">
                        <a:lnSpc>
                          <a:spcPct val="100000"/>
                        </a:lnSpc>
                        <a:spcBef>
                          <a:spcPts val="600"/>
                        </a:spcBef>
                        <a:spcAft>
                          <a:spcPts val="0"/>
                        </a:spcAft>
                        <a:buClrTx/>
                        <a:buSzTx/>
                        <a:buFont typeface="Wingdings" pitchFamily="2" charset="2"/>
                        <a:buChar char="l"/>
                        <a:tabLst/>
                        <a:defRPr/>
                      </a:pPr>
                      <a:r>
                        <a:rPr kumimoji="1" lang="ja-JP" altLang="en-US" sz="1200" b="1" i="0" u="none" strike="noStrike" kern="1200" cap="none" spc="0" normalizeH="0" baseline="0" noProof="0">
                          <a:ln>
                            <a:noFill/>
                          </a:ln>
                          <a:solidFill>
                            <a:prstClr val="black">
                              <a:lumMod val="75000"/>
                              <a:lumOff val="25000"/>
                            </a:prstClr>
                          </a:solidFill>
                          <a:effectLst/>
                          <a:uLnTx/>
                          <a:uFillTx/>
                          <a:latin typeface="Montserrat SemiBold" pitchFamily="2" charset="0"/>
                          <a:ea typeface="Yu Gothic" panose="020B0400000000000000" pitchFamily="34" charset="-128"/>
                          <a:cs typeface="+mn-cs"/>
                        </a:rPr>
                        <a:t>提供する内容の概要を記載</a:t>
                      </a:r>
                      <a:endParaRPr kumimoji="1" lang="en-US" altLang="ja-JP" sz="1200" b="1" i="0" u="none" strike="noStrike" kern="1200" cap="none" spc="0" normalizeH="0" baseline="0" noProof="0" dirty="0">
                        <a:ln>
                          <a:noFill/>
                        </a:ln>
                        <a:solidFill>
                          <a:prstClr val="black">
                            <a:lumMod val="75000"/>
                            <a:lumOff val="25000"/>
                          </a:prstClr>
                        </a:solidFill>
                        <a:effectLst/>
                        <a:uLnTx/>
                        <a:uFillTx/>
                        <a:latin typeface="Montserrat SemiBold" pitchFamily="2" charset="0"/>
                        <a:ea typeface="Yu Gothic" panose="020B0400000000000000" pitchFamily="34" charset="-128"/>
                        <a:cs typeface="+mn-cs"/>
                      </a:endParaRPr>
                    </a:p>
                    <a:p>
                      <a:pPr marL="285750" marR="0" lvl="0" indent="-213750" algn="l" defTabSz="914400" rtl="0" eaLnBrk="1" fontAlgn="auto" latinLnBrk="0" hangingPunct="1">
                        <a:lnSpc>
                          <a:spcPct val="100000"/>
                        </a:lnSpc>
                        <a:spcBef>
                          <a:spcPts val="600"/>
                        </a:spcBef>
                        <a:spcAft>
                          <a:spcPts val="0"/>
                        </a:spcAft>
                        <a:buClrTx/>
                        <a:buSzTx/>
                        <a:buFont typeface="Wingdings" pitchFamily="2" charset="2"/>
                        <a:buChar char="l"/>
                        <a:tabLst/>
                        <a:defRPr/>
                      </a:pPr>
                      <a:r>
                        <a:rPr kumimoji="1" lang="ja-JP" altLang="en-US" sz="1200" b="1" i="0" u="none" strike="noStrike" kern="1200" cap="none" spc="0" normalizeH="0" baseline="0" noProof="0">
                          <a:ln>
                            <a:noFill/>
                          </a:ln>
                          <a:solidFill>
                            <a:prstClr val="black">
                              <a:lumMod val="75000"/>
                              <a:lumOff val="25000"/>
                            </a:prstClr>
                          </a:solidFill>
                          <a:effectLst/>
                          <a:uLnTx/>
                          <a:uFillTx/>
                          <a:latin typeface="Montserrat SemiBold" pitchFamily="2" charset="0"/>
                          <a:ea typeface="Yu Gothic" panose="020B0400000000000000" pitchFamily="34" charset="-128"/>
                          <a:cs typeface="+mn-cs"/>
                        </a:rPr>
                        <a:t>提供する内容の概要を記載</a:t>
                      </a:r>
                      <a:endParaRPr kumimoji="1" lang="en-US" altLang="ja-JP" sz="1200" b="1" i="0" u="none" strike="noStrike" kern="1200" cap="none" spc="0" normalizeH="0" baseline="0" noProof="0" dirty="0">
                        <a:ln>
                          <a:noFill/>
                        </a:ln>
                        <a:solidFill>
                          <a:prstClr val="black">
                            <a:lumMod val="75000"/>
                            <a:lumOff val="25000"/>
                          </a:prstClr>
                        </a:solidFill>
                        <a:effectLst/>
                        <a:uLnTx/>
                        <a:uFillTx/>
                        <a:latin typeface="Montserrat SemiBold" pitchFamily="2" charset="0"/>
                        <a:ea typeface="Yu Gothic" panose="020B0400000000000000" pitchFamily="34" charset="-128"/>
                        <a:cs typeface="+mn-cs"/>
                      </a:endParaRPr>
                    </a:p>
                    <a:p>
                      <a:pPr marL="285750" marR="0" lvl="0" indent="-213750" algn="l" defTabSz="914400" rtl="0" eaLnBrk="1" fontAlgn="auto" latinLnBrk="0" hangingPunct="1">
                        <a:lnSpc>
                          <a:spcPct val="100000"/>
                        </a:lnSpc>
                        <a:spcBef>
                          <a:spcPts val="600"/>
                        </a:spcBef>
                        <a:spcAft>
                          <a:spcPts val="0"/>
                        </a:spcAft>
                        <a:buClrTx/>
                        <a:buSzTx/>
                        <a:buFont typeface="Wingdings" pitchFamily="2" charset="2"/>
                        <a:buChar char="l"/>
                        <a:tabLst/>
                        <a:defRPr/>
                      </a:pPr>
                      <a:r>
                        <a:rPr kumimoji="1" lang="ja-JP" altLang="en-US" sz="1200" b="1" i="0" u="none" strike="noStrike" kern="1200" cap="none" spc="0" normalizeH="0" baseline="0" noProof="0">
                          <a:ln>
                            <a:noFill/>
                          </a:ln>
                          <a:solidFill>
                            <a:prstClr val="black">
                              <a:lumMod val="75000"/>
                              <a:lumOff val="25000"/>
                            </a:prstClr>
                          </a:solidFill>
                          <a:effectLst/>
                          <a:uLnTx/>
                          <a:uFillTx/>
                          <a:latin typeface="Montserrat SemiBold" pitchFamily="2" charset="0"/>
                          <a:ea typeface="Yu Gothic" panose="020B0400000000000000" pitchFamily="34" charset="-128"/>
                          <a:cs typeface="+mn-cs"/>
                        </a:rPr>
                        <a:t>提供する内容の概要を記載</a:t>
                      </a:r>
                      <a:endParaRPr kumimoji="1" lang="en-US" altLang="ja-JP" sz="1200" b="1" i="0" dirty="0">
                        <a:solidFill>
                          <a:srgbClr val="008CE2"/>
                        </a:solidFill>
                        <a:latin typeface="Montserrat SemiBold" pitchFamily="2" charset="0"/>
                        <a:ea typeface="Yu Gothic" panose="020B0400000000000000" pitchFamily="34" charset="-128"/>
                      </a:endParaRPr>
                    </a:p>
                  </a:txBody>
                  <a:tcPr marL="216000" anchor="ctr">
                    <a:lnL w="19050" cap="flat" cmpd="sng" algn="ctr">
                      <a:solidFill>
                        <a:schemeClr val="bg1">
                          <a:lumMod val="95000"/>
                        </a:schemeClr>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lumMod val="95000"/>
                        </a:schemeClr>
                      </a:solidFill>
                      <a:prstDash val="solid"/>
                      <a:round/>
                      <a:headEnd type="none" w="med" len="med"/>
                      <a:tailEnd type="none" w="med" len="med"/>
                    </a:lnT>
                    <a:lnB w="19050" cap="flat" cmpd="sng" algn="ctr">
                      <a:solidFill>
                        <a:schemeClr val="bg1">
                          <a:lumMod val="9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2943255106"/>
                  </a:ext>
                </a:extLst>
              </a:tr>
              <a:tr h="750002">
                <a:tc>
                  <a:txBody>
                    <a:bodyPr/>
                    <a:lstStyle/>
                    <a:p>
                      <a:pPr algn="ctr">
                        <a:spcBef>
                          <a:spcPts val="600"/>
                        </a:spcBef>
                      </a:pPr>
                      <a:r>
                        <a:rPr kumimoji="1" lang="ja-JP" altLang="en-US" sz="1200" b="1" i="0">
                          <a:solidFill>
                            <a:schemeClr val="tx1">
                              <a:lumMod val="75000"/>
                              <a:lumOff val="25000"/>
                            </a:schemeClr>
                          </a:solidFill>
                          <a:latin typeface="Montserrat SemiBold" pitchFamily="2" charset="0"/>
                          <a:ea typeface="Yu Gothic" panose="020B0400000000000000" pitchFamily="34" charset="-128"/>
                        </a:rPr>
                        <a:t>契約期間</a:t>
                      </a:r>
                    </a:p>
                  </a:txBody>
                  <a:tcPr anchor="ctr">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algn="ctr">
                        <a:spcBef>
                          <a:spcPts val="600"/>
                        </a:spcBef>
                      </a:pPr>
                      <a:r>
                        <a:rPr kumimoji="1" lang="en-US" altLang="ja-JP" sz="2000" b="1" i="0" dirty="0">
                          <a:solidFill>
                            <a:schemeClr val="tx1">
                              <a:lumMod val="75000"/>
                              <a:lumOff val="25000"/>
                            </a:schemeClr>
                          </a:solidFill>
                          <a:latin typeface="Montserrat SemiBold" pitchFamily="2" charset="0"/>
                          <a:ea typeface="Yu Gothic" panose="020B0400000000000000" pitchFamily="34" charset="-128"/>
                        </a:rPr>
                        <a:t>3</a:t>
                      </a:r>
                      <a:r>
                        <a:rPr kumimoji="1" lang="ja-JP" altLang="en-US" sz="1600" b="1" i="0">
                          <a:solidFill>
                            <a:schemeClr val="tx1">
                              <a:lumMod val="75000"/>
                              <a:lumOff val="25000"/>
                            </a:schemeClr>
                          </a:solidFill>
                          <a:latin typeface="Montserrat SemiBold" pitchFamily="2" charset="0"/>
                          <a:ea typeface="Yu Gothic" panose="020B0400000000000000" pitchFamily="34" charset="-128"/>
                        </a:rPr>
                        <a:t>ヶ月</a:t>
                      </a:r>
                      <a:endParaRPr kumimoji="1" lang="ja-JP" altLang="en-US" sz="1050" b="1" i="0">
                        <a:solidFill>
                          <a:schemeClr val="tx1">
                            <a:lumMod val="50000"/>
                            <a:lumOff val="50000"/>
                          </a:schemeClr>
                        </a:solidFill>
                        <a:latin typeface="Montserrat SemiBold" pitchFamily="2" charset="0"/>
                        <a:ea typeface="Yu Gothic" panose="020B0400000000000000" pitchFamily="34" charset="-128"/>
                      </a:endParaRPr>
                    </a:p>
                  </a:txBody>
                  <a:tcPr anchor="ctr">
                    <a:lnL w="19050" cap="flat" cmpd="sng" algn="ctr">
                      <a:solidFill>
                        <a:schemeClr val="bg1"/>
                      </a:solidFill>
                      <a:prstDash val="solid"/>
                      <a:round/>
                      <a:headEnd type="none" w="med" len="med"/>
                      <a:tailEnd type="none" w="med" len="med"/>
                    </a:lnL>
                    <a:lnR w="19050" cap="flat" cmpd="sng" algn="ctr">
                      <a:solidFill>
                        <a:schemeClr val="bg1">
                          <a:lumMod val="95000"/>
                        </a:schemeClr>
                      </a:solidFill>
                      <a:prstDash val="solid"/>
                      <a:round/>
                      <a:headEnd type="none" w="med" len="med"/>
                      <a:tailEnd type="none" w="med" len="med"/>
                    </a:lnR>
                    <a:lnT w="19050" cap="flat" cmpd="sng" algn="ctr">
                      <a:solidFill>
                        <a:schemeClr val="bg1">
                          <a:lumMod val="95000"/>
                        </a:schemeClr>
                      </a:solidFill>
                      <a:prstDash val="solid"/>
                      <a:round/>
                      <a:headEnd type="none" w="med" len="med"/>
                      <a:tailEnd type="none" w="med" len="med"/>
                    </a:lnT>
                    <a:lnB w="1905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spcBef>
                          <a:spcPts val="600"/>
                        </a:spcBef>
                      </a:pPr>
                      <a:r>
                        <a:rPr kumimoji="1" lang="en-US" altLang="ja-JP" sz="2000" b="1" i="0" u="none" strike="noStrike" kern="1200" cap="none" spc="0" normalizeH="0" baseline="0" noProof="0" dirty="0">
                          <a:ln>
                            <a:noFill/>
                          </a:ln>
                          <a:solidFill>
                            <a:prstClr val="black">
                              <a:lumMod val="75000"/>
                              <a:lumOff val="25000"/>
                            </a:prstClr>
                          </a:solidFill>
                          <a:effectLst/>
                          <a:uLnTx/>
                          <a:uFillTx/>
                          <a:latin typeface="Montserrat SemiBold" pitchFamily="2" charset="0"/>
                          <a:ea typeface="Yu Gothic" panose="020B0400000000000000" pitchFamily="34" charset="-128"/>
                          <a:cs typeface="+mn-cs"/>
                        </a:rPr>
                        <a:t>6</a:t>
                      </a:r>
                      <a:r>
                        <a:rPr kumimoji="1" lang="ja-JP" altLang="en-US" sz="1600" b="1" i="0" u="none" strike="noStrike" kern="1200" cap="none" spc="0" normalizeH="0" baseline="0" noProof="0">
                          <a:ln>
                            <a:noFill/>
                          </a:ln>
                          <a:solidFill>
                            <a:prstClr val="black">
                              <a:lumMod val="75000"/>
                              <a:lumOff val="25000"/>
                            </a:prstClr>
                          </a:solidFill>
                          <a:effectLst/>
                          <a:uLnTx/>
                          <a:uFillTx/>
                          <a:latin typeface="Montserrat SemiBold" pitchFamily="2" charset="0"/>
                          <a:ea typeface="Yu Gothic" panose="020B0400000000000000" pitchFamily="34" charset="-128"/>
                          <a:cs typeface="+mn-cs"/>
                        </a:rPr>
                        <a:t>ヶ月</a:t>
                      </a:r>
                      <a:endParaRPr kumimoji="1" lang="ja-JP" altLang="en-US" sz="1050" b="1" i="0">
                        <a:solidFill>
                          <a:schemeClr val="tx1">
                            <a:lumMod val="50000"/>
                            <a:lumOff val="50000"/>
                          </a:schemeClr>
                        </a:solidFill>
                        <a:latin typeface="Montserrat SemiBold" pitchFamily="2" charset="0"/>
                        <a:ea typeface="Yu Gothic" panose="020B0400000000000000" pitchFamily="34" charset="-128"/>
                      </a:endParaRPr>
                    </a:p>
                  </a:txBody>
                  <a:tcPr anchor="ctr">
                    <a:lnL w="19050" cap="flat" cmpd="sng" algn="ctr">
                      <a:solidFill>
                        <a:schemeClr val="bg1">
                          <a:lumMod val="95000"/>
                        </a:schemeClr>
                      </a:solidFill>
                      <a:prstDash val="solid"/>
                      <a:round/>
                      <a:headEnd type="none" w="med" len="med"/>
                      <a:tailEnd type="none" w="med" len="med"/>
                    </a:lnL>
                    <a:lnR w="19050" cap="flat" cmpd="sng" algn="ctr">
                      <a:solidFill>
                        <a:schemeClr val="bg1">
                          <a:lumMod val="95000"/>
                        </a:schemeClr>
                      </a:solidFill>
                      <a:prstDash val="solid"/>
                      <a:round/>
                      <a:headEnd type="none" w="med" len="med"/>
                      <a:tailEnd type="none" w="med" len="med"/>
                    </a:lnR>
                    <a:lnT w="19050" cap="flat" cmpd="sng" algn="ctr">
                      <a:solidFill>
                        <a:schemeClr val="bg1">
                          <a:lumMod val="95000"/>
                        </a:schemeClr>
                      </a:solidFill>
                      <a:prstDash val="solid"/>
                      <a:round/>
                      <a:headEnd type="none" w="med" len="med"/>
                      <a:tailEnd type="none" w="med" len="med"/>
                    </a:lnT>
                    <a:lnB w="1905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spcBef>
                          <a:spcPts val="600"/>
                        </a:spcBef>
                      </a:pPr>
                      <a:r>
                        <a:rPr kumimoji="1" lang="en-US" altLang="ja-JP" sz="2000" b="1" i="0" u="none" strike="noStrike" kern="1200" cap="none" spc="0" normalizeH="0" baseline="0" noProof="0" dirty="0">
                          <a:ln>
                            <a:noFill/>
                          </a:ln>
                          <a:solidFill>
                            <a:prstClr val="black">
                              <a:lumMod val="75000"/>
                              <a:lumOff val="25000"/>
                            </a:prstClr>
                          </a:solidFill>
                          <a:effectLst/>
                          <a:uLnTx/>
                          <a:uFillTx/>
                          <a:latin typeface="Montserrat SemiBold" pitchFamily="2" charset="0"/>
                          <a:ea typeface="Yu Gothic" panose="020B0400000000000000" pitchFamily="34" charset="-128"/>
                          <a:cs typeface="+mn-cs"/>
                        </a:rPr>
                        <a:t>12</a:t>
                      </a:r>
                      <a:r>
                        <a:rPr kumimoji="1" lang="ja-JP" altLang="en-US" sz="1600" b="1" i="0" u="none" strike="noStrike" kern="1200" cap="none" spc="0" normalizeH="0" baseline="0" noProof="0">
                          <a:ln>
                            <a:noFill/>
                          </a:ln>
                          <a:solidFill>
                            <a:prstClr val="black">
                              <a:lumMod val="75000"/>
                              <a:lumOff val="25000"/>
                            </a:prstClr>
                          </a:solidFill>
                          <a:effectLst/>
                          <a:uLnTx/>
                          <a:uFillTx/>
                          <a:latin typeface="Montserrat SemiBold" pitchFamily="2" charset="0"/>
                          <a:ea typeface="Yu Gothic" panose="020B0400000000000000" pitchFamily="34" charset="-128"/>
                          <a:cs typeface="+mn-cs"/>
                        </a:rPr>
                        <a:t>ヶ月</a:t>
                      </a:r>
                      <a:endParaRPr kumimoji="1" lang="ja-JP" altLang="en-US" sz="1050" b="1" i="0">
                        <a:solidFill>
                          <a:schemeClr val="tx1">
                            <a:lumMod val="50000"/>
                            <a:lumOff val="50000"/>
                          </a:schemeClr>
                        </a:solidFill>
                        <a:latin typeface="Montserrat SemiBold" pitchFamily="2" charset="0"/>
                        <a:ea typeface="Yu Gothic" panose="020B0400000000000000" pitchFamily="34" charset="-128"/>
                      </a:endParaRPr>
                    </a:p>
                  </a:txBody>
                  <a:tcPr anchor="ctr">
                    <a:lnL w="19050" cap="flat" cmpd="sng" algn="ctr">
                      <a:solidFill>
                        <a:schemeClr val="bg1">
                          <a:lumMod val="95000"/>
                        </a:schemeClr>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lumMod val="95000"/>
                        </a:schemeClr>
                      </a:solidFill>
                      <a:prstDash val="solid"/>
                      <a:round/>
                      <a:headEnd type="none" w="med" len="med"/>
                      <a:tailEnd type="none" w="med" len="med"/>
                    </a:lnT>
                    <a:lnB w="1905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26153912"/>
                  </a:ext>
                </a:extLst>
              </a:tr>
            </a:tbl>
          </a:graphicData>
        </a:graphic>
      </p:graphicFrame>
    </p:spTree>
    <p:extLst>
      <p:ext uri="{BB962C8B-B14F-4D97-AF65-F5344CB8AC3E}">
        <p14:creationId xmlns:p14="http://schemas.microsoft.com/office/powerpoint/2010/main" val="364892616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a:extLst>
              <a:ext uri="{FF2B5EF4-FFF2-40B4-BE49-F238E27FC236}">
                <a16:creationId xmlns:a16="http://schemas.microsoft.com/office/drawing/2014/main" id="{61C42D00-9B9E-4C1D-C3EC-084286A87CF2}"/>
              </a:ext>
            </a:extLst>
          </p:cNvPr>
          <p:cNvSpPr>
            <a:spLocks noGrp="1"/>
          </p:cNvSpPr>
          <p:nvPr>
            <p:ph type="title"/>
          </p:nvPr>
        </p:nvSpPr>
        <p:spPr/>
        <p:txBody>
          <a:bodyPr/>
          <a:lstStyle/>
          <a:p>
            <a:r>
              <a:rPr kumimoji="1" lang="ja-JP" altLang="en-US"/>
              <a:t>コストシミュレーション</a:t>
            </a:r>
          </a:p>
        </p:txBody>
      </p:sp>
      <p:sp>
        <p:nvSpPr>
          <p:cNvPr id="4" name="日付プレースホルダー 3">
            <a:extLst>
              <a:ext uri="{FF2B5EF4-FFF2-40B4-BE49-F238E27FC236}">
                <a16:creationId xmlns:a16="http://schemas.microsoft.com/office/drawing/2014/main" id="{E71B6F6E-4670-E850-B31E-433F50531628}"/>
              </a:ext>
            </a:extLst>
          </p:cNvPr>
          <p:cNvSpPr>
            <a:spLocks noGrp="1"/>
          </p:cNvSpPr>
          <p:nvPr>
            <p:ph type="dt" sz="half" idx="10"/>
          </p:nvPr>
        </p:nvSpPr>
        <p:spPr/>
        <p:txBody>
          <a:bodyPr/>
          <a:lstStyle/>
          <a:p>
            <a:r>
              <a:rPr lang="en-US" altLang="ja-JP"/>
              <a:t>© Cone Inc</a:t>
            </a:r>
            <a:endParaRPr lang="ja-JP" altLang="en-US">
              <a:latin typeface="Montserrat Medium" pitchFamily="2" charset="0"/>
            </a:endParaRPr>
          </a:p>
        </p:txBody>
      </p:sp>
      <p:sp>
        <p:nvSpPr>
          <p:cNvPr id="5" name="スライド番号プレースホルダー 4">
            <a:extLst>
              <a:ext uri="{FF2B5EF4-FFF2-40B4-BE49-F238E27FC236}">
                <a16:creationId xmlns:a16="http://schemas.microsoft.com/office/drawing/2014/main" id="{C6B53DA1-E75D-8F94-9501-1766DF8D77BD}"/>
              </a:ext>
            </a:extLst>
          </p:cNvPr>
          <p:cNvSpPr>
            <a:spLocks noGrp="1"/>
          </p:cNvSpPr>
          <p:nvPr>
            <p:ph type="sldNum" sz="quarter" idx="12"/>
          </p:nvPr>
        </p:nvSpPr>
        <p:spPr/>
        <p:txBody>
          <a:bodyPr/>
          <a:lstStyle/>
          <a:p>
            <a:fld id="{E310EA0D-2252-9045-A82C-BA460C3629D0}" type="slidenum">
              <a:rPr lang="ja-JP" altLang="en-US" smtClean="0"/>
              <a:pPr/>
              <a:t>15</a:t>
            </a:fld>
            <a:endParaRPr lang="ja-JP" altLang="en-US">
              <a:latin typeface="Montserrat Medium" pitchFamily="2" charset="0"/>
            </a:endParaRPr>
          </a:p>
        </p:txBody>
      </p:sp>
      <p:sp>
        <p:nvSpPr>
          <p:cNvPr id="6" name="角丸四角形 5">
            <a:extLst>
              <a:ext uri="{FF2B5EF4-FFF2-40B4-BE49-F238E27FC236}">
                <a16:creationId xmlns:a16="http://schemas.microsoft.com/office/drawing/2014/main" id="{10CD56D8-745A-78DB-B2A5-1AD58C15AC71}"/>
              </a:ext>
            </a:extLst>
          </p:cNvPr>
          <p:cNvSpPr/>
          <p:nvPr/>
        </p:nvSpPr>
        <p:spPr>
          <a:xfrm>
            <a:off x="442913" y="1160466"/>
            <a:ext cx="5244965" cy="5256209"/>
          </a:xfrm>
          <a:prstGeom prst="roundRect">
            <a:avLst>
              <a:gd name="adj" fmla="val 0"/>
            </a:avLst>
          </a:prstGeom>
          <a:solidFill>
            <a:schemeClr val="bg1"/>
          </a:solidFill>
          <a:ln w="19050">
            <a:noFill/>
          </a:ln>
        </p:spPr>
        <p:style>
          <a:lnRef idx="2">
            <a:schemeClr val="accent1">
              <a:shade val="50000"/>
            </a:schemeClr>
          </a:lnRef>
          <a:fillRef idx="1">
            <a:schemeClr val="accent1"/>
          </a:fillRef>
          <a:effectRef idx="0">
            <a:schemeClr val="accent1"/>
          </a:effectRef>
          <a:fontRef idx="minor">
            <a:schemeClr val="lt1"/>
          </a:fontRef>
        </p:style>
        <p:txBody>
          <a:bodyPr lIns="251999" tIns="180000" bIns="0" rtlCol="0" anchor="t"/>
          <a:lstStyle/>
          <a:p>
            <a:pPr>
              <a:spcBef>
                <a:spcPts val="600"/>
              </a:spcBef>
            </a:pPr>
            <a:r>
              <a:rPr lang="ja-JP" altLang="en-US" sz="1400" b="1">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rPr>
              <a:t>〇〇の場合の提供内容</a:t>
            </a:r>
          </a:p>
        </p:txBody>
      </p:sp>
      <p:sp>
        <p:nvSpPr>
          <p:cNvPr id="7" name="角丸四角形 6">
            <a:extLst>
              <a:ext uri="{FF2B5EF4-FFF2-40B4-BE49-F238E27FC236}">
                <a16:creationId xmlns:a16="http://schemas.microsoft.com/office/drawing/2014/main" id="{7D97906A-CF7D-9A44-9239-1581442EA30F}"/>
              </a:ext>
            </a:extLst>
          </p:cNvPr>
          <p:cNvSpPr/>
          <p:nvPr/>
        </p:nvSpPr>
        <p:spPr>
          <a:xfrm>
            <a:off x="6504122" y="1160466"/>
            <a:ext cx="5244965" cy="5256209"/>
          </a:xfrm>
          <a:prstGeom prst="roundRect">
            <a:avLst>
              <a:gd name="adj" fmla="val 0"/>
            </a:avLst>
          </a:prstGeom>
          <a:solidFill>
            <a:schemeClr val="bg1"/>
          </a:solidFill>
          <a:ln w="19050">
            <a:noFill/>
          </a:ln>
        </p:spPr>
        <p:style>
          <a:lnRef idx="2">
            <a:schemeClr val="accent1">
              <a:shade val="50000"/>
            </a:schemeClr>
          </a:lnRef>
          <a:fillRef idx="1">
            <a:schemeClr val="accent1"/>
          </a:fillRef>
          <a:effectRef idx="0">
            <a:schemeClr val="accent1"/>
          </a:effectRef>
          <a:fontRef idx="minor">
            <a:schemeClr val="lt1"/>
          </a:fontRef>
        </p:style>
        <p:txBody>
          <a:bodyPr lIns="251999" tIns="180000" bIns="0" rtlCol="0" anchor="t"/>
          <a:lstStyle/>
          <a:p>
            <a:pPr>
              <a:spcBef>
                <a:spcPts val="600"/>
              </a:spcBef>
            </a:pPr>
            <a:r>
              <a:rPr lang="ja-JP" altLang="en-US" sz="1400" b="1">
                <a:solidFill>
                  <a:srgbClr val="1A96F0"/>
                </a:solidFill>
                <a:latin typeface="Montserrat SemiBold" pitchFamily="2" charset="0"/>
                <a:ea typeface="Yu Gothic" panose="020B0400000000000000" pitchFamily="34" charset="-128"/>
                <a:cs typeface="FUTURA MEDIUM" panose="020B0602020204020303" pitchFamily="34" charset="-79"/>
              </a:rPr>
              <a:t>想定効果</a:t>
            </a:r>
          </a:p>
        </p:txBody>
      </p:sp>
      <p:sp>
        <p:nvSpPr>
          <p:cNvPr id="8" name="角丸四角形 7">
            <a:extLst>
              <a:ext uri="{FF2B5EF4-FFF2-40B4-BE49-F238E27FC236}">
                <a16:creationId xmlns:a16="http://schemas.microsoft.com/office/drawing/2014/main" id="{C6D9735B-0336-DB67-C62E-50E64EA4F16A}"/>
              </a:ext>
            </a:extLst>
          </p:cNvPr>
          <p:cNvSpPr/>
          <p:nvPr/>
        </p:nvSpPr>
        <p:spPr>
          <a:xfrm>
            <a:off x="442913" y="1707642"/>
            <a:ext cx="5244965" cy="965160"/>
          </a:xfrm>
          <a:prstGeom prst="roundRect">
            <a:avLst>
              <a:gd name="adj" fmla="val 4418"/>
            </a:avLst>
          </a:prstGeom>
          <a:noFill/>
          <a:ln w="19050">
            <a:noFill/>
          </a:ln>
        </p:spPr>
        <p:style>
          <a:lnRef idx="2">
            <a:schemeClr val="accent1">
              <a:shade val="50000"/>
            </a:schemeClr>
          </a:lnRef>
          <a:fillRef idx="1">
            <a:schemeClr val="accent1"/>
          </a:fillRef>
          <a:effectRef idx="0">
            <a:schemeClr val="accent1"/>
          </a:effectRef>
          <a:fontRef idx="minor">
            <a:schemeClr val="lt1"/>
          </a:fontRef>
        </p:style>
        <p:txBody>
          <a:bodyPr tIns="72000" bIns="72000" rtlCol="0" anchor="ctr"/>
          <a:lstStyle/>
          <a:p>
            <a:pPr marL="0" marR="0" lvl="0" indent="0" algn="ctr" defTabSz="914400" rtl="0" eaLnBrk="1" fontAlgn="auto" latinLnBrk="0" hangingPunct="1">
              <a:lnSpc>
                <a:spcPct val="100000"/>
              </a:lnSpc>
              <a:spcBef>
                <a:spcPts val="300"/>
              </a:spcBef>
              <a:spcAft>
                <a:spcPts val="0"/>
              </a:spcAft>
              <a:buClrTx/>
              <a:buSzTx/>
              <a:buFontTx/>
              <a:buNone/>
              <a:tabLst/>
              <a:defRPr/>
            </a:pPr>
            <a:r>
              <a:rPr lang="ja-JP" altLang="en-US" sz="1400" b="1">
                <a:solidFill>
                  <a:prstClr val="black">
                    <a:lumMod val="50000"/>
                    <a:lumOff val="50000"/>
                  </a:prstClr>
                </a:solidFill>
                <a:latin typeface="Montserrat SemiBold" pitchFamily="2" charset="0"/>
                <a:ea typeface="Yu Gothic" panose="020B0400000000000000" pitchFamily="34" charset="-128"/>
                <a:cs typeface="FUTURA MEDIUM" panose="020B0602020204020303" pitchFamily="34" charset="-79"/>
              </a:rPr>
              <a:t>費用</a:t>
            </a:r>
            <a:endParaRPr kumimoji="1" lang="ja-JP" altLang="en-US" sz="1400" b="1" u="none" strike="noStrike" kern="1200" cap="none" spc="0" normalizeH="0" baseline="0" noProof="0">
              <a:ln>
                <a:noFill/>
              </a:ln>
              <a:solidFill>
                <a:prstClr val="black">
                  <a:lumMod val="50000"/>
                  <a:lumOff val="50000"/>
                </a:prstClr>
              </a:solidFill>
              <a:effectLst/>
              <a:uLnTx/>
              <a:uFillTx/>
              <a:latin typeface="Montserrat SemiBold" pitchFamily="2" charset="0"/>
              <a:ea typeface="Yu Gothic" panose="020B0400000000000000" pitchFamily="34" charset="-128"/>
              <a:cs typeface="FUTURA MEDIUM" panose="020B0602020204020303" pitchFamily="34" charset="-79"/>
            </a:endParaRPr>
          </a:p>
          <a:p>
            <a:pPr algn="ctr">
              <a:spcBef>
                <a:spcPts val="300"/>
              </a:spcBef>
            </a:pPr>
            <a:r>
              <a:rPr lang="en-US" altLang="ja-JP" sz="4000" b="1" dirty="0">
                <a:solidFill>
                  <a:srgbClr val="1A96F0"/>
                </a:solidFill>
                <a:latin typeface="Montserrat SemiBold" pitchFamily="2" charset="0"/>
                <a:ea typeface="Yu Gothic" panose="020B0400000000000000" pitchFamily="34" charset="-128"/>
                <a:cs typeface="FUTURA MEDIUM" panose="020B0602020204020303" pitchFamily="34" charset="-79"/>
              </a:rPr>
              <a:t>70</a:t>
            </a:r>
            <a:r>
              <a:rPr lang="ja-JP" altLang="en-US" sz="4000" b="1">
                <a:solidFill>
                  <a:srgbClr val="1A96F0"/>
                </a:solidFill>
                <a:latin typeface="Montserrat SemiBold" pitchFamily="2" charset="0"/>
                <a:ea typeface="Yu Gothic" panose="020B0400000000000000" pitchFamily="34" charset="-128"/>
                <a:cs typeface="FUTURA MEDIUM" panose="020B0602020204020303" pitchFamily="34" charset="-79"/>
              </a:rPr>
              <a:t>万円</a:t>
            </a:r>
            <a:r>
              <a:rPr lang="en-US" altLang="ja-JP" sz="2800" b="1" dirty="0">
                <a:solidFill>
                  <a:srgbClr val="1A96F0"/>
                </a:solidFill>
                <a:latin typeface="Montserrat SemiBold" pitchFamily="2" charset="0"/>
                <a:ea typeface="Yu Gothic" panose="020B0400000000000000" pitchFamily="34" charset="-128"/>
                <a:cs typeface="FUTURA MEDIUM" panose="020B0602020204020303" pitchFamily="34" charset="-79"/>
              </a:rPr>
              <a:t> </a:t>
            </a:r>
            <a:r>
              <a:rPr lang="en-US" altLang="ja-JP" sz="1400" b="1" dirty="0">
                <a:solidFill>
                  <a:schemeClr val="tx1">
                    <a:lumMod val="50000"/>
                    <a:lumOff val="50000"/>
                  </a:schemeClr>
                </a:solidFill>
                <a:latin typeface="Montserrat SemiBold" pitchFamily="2" charset="0"/>
                <a:ea typeface="Yu Gothic" panose="020B0400000000000000" pitchFamily="34" charset="-128"/>
                <a:cs typeface="FUTURA MEDIUM" panose="020B0602020204020303" pitchFamily="34" charset="-79"/>
              </a:rPr>
              <a:t>※</a:t>
            </a:r>
            <a:r>
              <a:rPr lang="ja-JP" altLang="en-US" sz="1400" b="1">
                <a:solidFill>
                  <a:schemeClr val="tx1">
                    <a:lumMod val="50000"/>
                    <a:lumOff val="50000"/>
                  </a:schemeClr>
                </a:solidFill>
                <a:latin typeface="Montserrat SemiBold" pitchFamily="2" charset="0"/>
                <a:ea typeface="Yu Gothic" panose="020B0400000000000000" pitchFamily="34" charset="-128"/>
                <a:cs typeface="FUTURA MEDIUM" panose="020B0602020204020303" pitchFamily="34" charset="-79"/>
              </a:rPr>
              <a:t>月額オプションなし</a:t>
            </a:r>
          </a:p>
        </p:txBody>
      </p:sp>
      <p:sp>
        <p:nvSpPr>
          <p:cNvPr id="9" name="角丸四角形 8">
            <a:extLst>
              <a:ext uri="{FF2B5EF4-FFF2-40B4-BE49-F238E27FC236}">
                <a16:creationId xmlns:a16="http://schemas.microsoft.com/office/drawing/2014/main" id="{A4856DA3-9273-3F26-6DA9-02A253D0D3D8}"/>
              </a:ext>
            </a:extLst>
          </p:cNvPr>
          <p:cNvSpPr/>
          <p:nvPr/>
        </p:nvSpPr>
        <p:spPr>
          <a:xfrm>
            <a:off x="647059" y="2789453"/>
            <a:ext cx="4827466" cy="752480"/>
          </a:xfrm>
          <a:prstGeom prst="roundRect">
            <a:avLst>
              <a:gd name="adj" fmla="val 7182"/>
            </a:avLst>
          </a:prstGeom>
          <a:solidFill>
            <a:schemeClr val="bg1">
              <a:lumMod val="95000"/>
            </a:schemeClr>
          </a:solidFill>
          <a:ln w="19050">
            <a:noFill/>
          </a:ln>
        </p:spPr>
        <p:style>
          <a:lnRef idx="2">
            <a:schemeClr val="accent1">
              <a:shade val="50000"/>
            </a:schemeClr>
          </a:lnRef>
          <a:fillRef idx="1">
            <a:schemeClr val="accent1"/>
          </a:fillRef>
          <a:effectRef idx="0">
            <a:schemeClr val="accent1"/>
          </a:effectRef>
          <a:fontRef idx="minor">
            <a:schemeClr val="lt1"/>
          </a:fontRef>
        </p:style>
        <p:txBody>
          <a:bodyPr tIns="72000" bIns="72000" rtlCol="0" anchor="ctr"/>
          <a:lstStyle/>
          <a:p>
            <a:pPr algn="ctr">
              <a:spcBef>
                <a:spcPts val="300"/>
              </a:spcBef>
            </a:pPr>
            <a:r>
              <a:rPr lang="ja-JP" altLang="en-US" sz="1600" b="1">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rPr>
              <a:t>〇〇〇〇</a:t>
            </a:r>
            <a:endParaRPr lang="en-US" altLang="ja-JP" sz="1600" b="1" dirty="0">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endParaRPr>
          </a:p>
          <a:p>
            <a:pPr algn="ctr">
              <a:spcBef>
                <a:spcPts val="300"/>
              </a:spcBef>
            </a:pPr>
            <a:r>
              <a:rPr kumimoji="1" lang="ja-JP" altLang="en-US" sz="1050" b="1">
                <a:solidFill>
                  <a:schemeClr val="tx1">
                    <a:lumMod val="50000"/>
                    <a:lumOff val="50000"/>
                  </a:schemeClr>
                </a:solidFill>
                <a:latin typeface="Montserrat SemiBold" pitchFamily="2" charset="0"/>
                <a:ea typeface="Yu Gothic" panose="020B0400000000000000" pitchFamily="34" charset="-128"/>
                <a:cs typeface="FUTURA MEDIUM" panose="020B0602020204020303" pitchFamily="34" charset="-79"/>
              </a:rPr>
              <a:t>提供内容の詳細説明を記載します</a:t>
            </a:r>
          </a:p>
        </p:txBody>
      </p:sp>
      <p:sp>
        <p:nvSpPr>
          <p:cNvPr id="10" name="角丸四角形 9">
            <a:extLst>
              <a:ext uri="{FF2B5EF4-FFF2-40B4-BE49-F238E27FC236}">
                <a16:creationId xmlns:a16="http://schemas.microsoft.com/office/drawing/2014/main" id="{407A8ACE-573E-76F9-3D81-0838AD79AF90}"/>
              </a:ext>
            </a:extLst>
          </p:cNvPr>
          <p:cNvSpPr/>
          <p:nvPr/>
        </p:nvSpPr>
        <p:spPr>
          <a:xfrm>
            <a:off x="647059" y="3672834"/>
            <a:ext cx="4827466" cy="752480"/>
          </a:xfrm>
          <a:prstGeom prst="roundRect">
            <a:avLst>
              <a:gd name="adj" fmla="val 7182"/>
            </a:avLst>
          </a:prstGeom>
          <a:solidFill>
            <a:schemeClr val="bg1">
              <a:lumMod val="95000"/>
            </a:schemeClr>
          </a:solidFill>
          <a:ln w="19050">
            <a:noFill/>
          </a:ln>
        </p:spPr>
        <p:style>
          <a:lnRef idx="2">
            <a:schemeClr val="accent1">
              <a:shade val="50000"/>
            </a:schemeClr>
          </a:lnRef>
          <a:fillRef idx="1">
            <a:schemeClr val="accent1"/>
          </a:fillRef>
          <a:effectRef idx="0">
            <a:schemeClr val="accent1"/>
          </a:effectRef>
          <a:fontRef idx="minor">
            <a:schemeClr val="lt1"/>
          </a:fontRef>
        </p:style>
        <p:txBody>
          <a:bodyPr tIns="72000" bIns="72000" rtlCol="0" anchor="ctr"/>
          <a:lstStyle/>
          <a:p>
            <a:pPr marL="0" marR="0" lvl="0" indent="0" algn="ctr" defTabSz="914400" rtl="0" eaLnBrk="1" fontAlgn="auto" latinLnBrk="0" hangingPunct="1">
              <a:lnSpc>
                <a:spcPct val="100000"/>
              </a:lnSpc>
              <a:spcBef>
                <a:spcPts val="300"/>
              </a:spcBef>
              <a:spcAft>
                <a:spcPts val="0"/>
              </a:spcAft>
              <a:buClrTx/>
              <a:buSzTx/>
              <a:buFontTx/>
              <a:buNone/>
              <a:tabLst/>
              <a:defRPr/>
            </a:pPr>
            <a:r>
              <a:rPr kumimoji="1" lang="ja-JP" altLang="en-US" sz="1600" b="1" u="none" strike="noStrike" kern="1200" cap="none" spc="0" normalizeH="0" baseline="0" noProof="0">
                <a:ln>
                  <a:noFill/>
                </a:ln>
                <a:solidFill>
                  <a:prstClr val="black">
                    <a:lumMod val="75000"/>
                    <a:lumOff val="25000"/>
                  </a:prstClr>
                </a:solidFill>
                <a:effectLst/>
                <a:uLnTx/>
                <a:uFillTx/>
                <a:latin typeface="Montserrat SemiBold" pitchFamily="2" charset="0"/>
                <a:ea typeface="Yu Gothic" panose="020B0400000000000000" pitchFamily="34" charset="-128"/>
                <a:cs typeface="FUTURA MEDIUM" panose="020B0602020204020303" pitchFamily="34" charset="-79"/>
              </a:rPr>
              <a:t>〇〇〇〇</a:t>
            </a:r>
            <a:endParaRPr kumimoji="1" lang="en-US" altLang="ja-JP" sz="1600" b="1" u="none" strike="noStrike" kern="1200" cap="none" spc="0" normalizeH="0" baseline="0" noProof="0" dirty="0">
              <a:ln>
                <a:noFill/>
              </a:ln>
              <a:solidFill>
                <a:prstClr val="black">
                  <a:lumMod val="75000"/>
                  <a:lumOff val="25000"/>
                </a:prstClr>
              </a:solidFill>
              <a:effectLst/>
              <a:uLnTx/>
              <a:uFillTx/>
              <a:latin typeface="Montserrat SemiBold" pitchFamily="2" charset="0"/>
              <a:ea typeface="Yu Gothic" panose="020B0400000000000000" pitchFamily="34" charset="-128"/>
              <a:cs typeface="FUTURA MEDIUM" panose="020B0602020204020303" pitchFamily="34" charset="-79"/>
            </a:endParaRPr>
          </a:p>
          <a:p>
            <a:pPr marL="0" marR="0" lvl="0" indent="0" algn="ctr" defTabSz="914400" rtl="0" eaLnBrk="1" fontAlgn="auto" latinLnBrk="0" hangingPunct="1">
              <a:lnSpc>
                <a:spcPct val="100000"/>
              </a:lnSpc>
              <a:spcBef>
                <a:spcPts val="300"/>
              </a:spcBef>
              <a:spcAft>
                <a:spcPts val="0"/>
              </a:spcAft>
              <a:buClrTx/>
              <a:buSzTx/>
              <a:buFontTx/>
              <a:buNone/>
              <a:tabLst/>
              <a:defRPr/>
            </a:pPr>
            <a:r>
              <a:rPr kumimoji="1" lang="ja-JP" altLang="en-US" sz="1050" b="1" u="none" strike="noStrike" kern="1200" cap="none" spc="0" normalizeH="0" baseline="0" noProof="0">
                <a:ln>
                  <a:noFill/>
                </a:ln>
                <a:solidFill>
                  <a:prstClr val="black">
                    <a:lumMod val="50000"/>
                    <a:lumOff val="50000"/>
                  </a:prstClr>
                </a:solidFill>
                <a:effectLst/>
                <a:uLnTx/>
                <a:uFillTx/>
                <a:latin typeface="Montserrat SemiBold" pitchFamily="2" charset="0"/>
                <a:ea typeface="Yu Gothic" panose="020B0400000000000000" pitchFamily="34" charset="-128"/>
                <a:cs typeface="FUTURA MEDIUM" panose="020B0602020204020303" pitchFamily="34" charset="-79"/>
              </a:rPr>
              <a:t>提供内容の詳細説明を記載します</a:t>
            </a:r>
          </a:p>
        </p:txBody>
      </p:sp>
      <p:sp>
        <p:nvSpPr>
          <p:cNvPr id="11" name="角丸四角形 10">
            <a:extLst>
              <a:ext uri="{FF2B5EF4-FFF2-40B4-BE49-F238E27FC236}">
                <a16:creationId xmlns:a16="http://schemas.microsoft.com/office/drawing/2014/main" id="{43F59E61-36AB-3C56-C6C3-397EB7F70FC2}"/>
              </a:ext>
            </a:extLst>
          </p:cNvPr>
          <p:cNvSpPr/>
          <p:nvPr/>
        </p:nvSpPr>
        <p:spPr>
          <a:xfrm>
            <a:off x="647059" y="4556217"/>
            <a:ext cx="4827466" cy="752480"/>
          </a:xfrm>
          <a:prstGeom prst="roundRect">
            <a:avLst>
              <a:gd name="adj" fmla="val 7182"/>
            </a:avLst>
          </a:prstGeom>
          <a:solidFill>
            <a:schemeClr val="bg1">
              <a:lumMod val="95000"/>
            </a:schemeClr>
          </a:solidFill>
          <a:ln w="19050">
            <a:noFill/>
          </a:ln>
        </p:spPr>
        <p:style>
          <a:lnRef idx="2">
            <a:schemeClr val="accent1">
              <a:shade val="50000"/>
            </a:schemeClr>
          </a:lnRef>
          <a:fillRef idx="1">
            <a:schemeClr val="accent1"/>
          </a:fillRef>
          <a:effectRef idx="0">
            <a:schemeClr val="accent1"/>
          </a:effectRef>
          <a:fontRef idx="minor">
            <a:schemeClr val="lt1"/>
          </a:fontRef>
        </p:style>
        <p:txBody>
          <a:bodyPr tIns="72000" bIns="72000" rtlCol="0" anchor="ctr"/>
          <a:lstStyle/>
          <a:p>
            <a:pPr marL="0" marR="0" lvl="0" indent="0" algn="ctr" defTabSz="914400" rtl="0" eaLnBrk="1" fontAlgn="auto" latinLnBrk="0" hangingPunct="1">
              <a:lnSpc>
                <a:spcPct val="100000"/>
              </a:lnSpc>
              <a:spcBef>
                <a:spcPts val="300"/>
              </a:spcBef>
              <a:spcAft>
                <a:spcPts val="0"/>
              </a:spcAft>
              <a:buClrTx/>
              <a:buSzTx/>
              <a:buFontTx/>
              <a:buNone/>
              <a:tabLst/>
              <a:defRPr/>
            </a:pPr>
            <a:r>
              <a:rPr kumimoji="1" lang="ja-JP" altLang="en-US" sz="1600" b="1" u="none" strike="noStrike" kern="1200" cap="none" spc="0" normalizeH="0" baseline="0" noProof="0">
                <a:ln>
                  <a:noFill/>
                </a:ln>
                <a:solidFill>
                  <a:prstClr val="black">
                    <a:lumMod val="75000"/>
                    <a:lumOff val="25000"/>
                  </a:prstClr>
                </a:solidFill>
                <a:effectLst/>
                <a:uLnTx/>
                <a:uFillTx/>
                <a:latin typeface="Montserrat SemiBold" pitchFamily="2" charset="0"/>
                <a:ea typeface="Yu Gothic" panose="020B0400000000000000" pitchFamily="34" charset="-128"/>
                <a:cs typeface="FUTURA MEDIUM" panose="020B0602020204020303" pitchFamily="34" charset="-79"/>
              </a:rPr>
              <a:t>〇〇〇〇</a:t>
            </a:r>
            <a:endParaRPr kumimoji="1" lang="en-US" altLang="ja-JP" sz="1600" b="1" u="none" strike="noStrike" kern="1200" cap="none" spc="0" normalizeH="0" baseline="0" noProof="0" dirty="0">
              <a:ln>
                <a:noFill/>
              </a:ln>
              <a:solidFill>
                <a:prstClr val="black">
                  <a:lumMod val="75000"/>
                  <a:lumOff val="25000"/>
                </a:prstClr>
              </a:solidFill>
              <a:effectLst/>
              <a:uLnTx/>
              <a:uFillTx/>
              <a:latin typeface="Montserrat SemiBold" pitchFamily="2" charset="0"/>
              <a:ea typeface="Yu Gothic" panose="020B0400000000000000" pitchFamily="34" charset="-128"/>
              <a:cs typeface="FUTURA MEDIUM" panose="020B0602020204020303" pitchFamily="34" charset="-79"/>
            </a:endParaRPr>
          </a:p>
          <a:p>
            <a:pPr marL="0" marR="0" lvl="0" indent="0" algn="ctr" defTabSz="914400" rtl="0" eaLnBrk="1" fontAlgn="auto" latinLnBrk="0" hangingPunct="1">
              <a:lnSpc>
                <a:spcPct val="100000"/>
              </a:lnSpc>
              <a:spcBef>
                <a:spcPts val="300"/>
              </a:spcBef>
              <a:spcAft>
                <a:spcPts val="0"/>
              </a:spcAft>
              <a:buClrTx/>
              <a:buSzTx/>
              <a:buFontTx/>
              <a:buNone/>
              <a:tabLst/>
              <a:defRPr/>
            </a:pPr>
            <a:r>
              <a:rPr kumimoji="1" lang="ja-JP" altLang="en-US" sz="1050" b="1" u="none" strike="noStrike" kern="1200" cap="none" spc="0" normalizeH="0" baseline="0" noProof="0">
                <a:ln>
                  <a:noFill/>
                </a:ln>
                <a:solidFill>
                  <a:prstClr val="black">
                    <a:lumMod val="50000"/>
                    <a:lumOff val="50000"/>
                  </a:prstClr>
                </a:solidFill>
                <a:effectLst/>
                <a:uLnTx/>
                <a:uFillTx/>
                <a:latin typeface="Montserrat SemiBold" pitchFamily="2" charset="0"/>
                <a:ea typeface="Yu Gothic" panose="020B0400000000000000" pitchFamily="34" charset="-128"/>
                <a:cs typeface="FUTURA MEDIUM" panose="020B0602020204020303" pitchFamily="34" charset="-79"/>
              </a:rPr>
              <a:t>提供内容の詳細説明を記載します</a:t>
            </a:r>
          </a:p>
        </p:txBody>
      </p:sp>
      <p:sp>
        <p:nvSpPr>
          <p:cNvPr id="12" name="角丸四角形 11">
            <a:extLst>
              <a:ext uri="{FF2B5EF4-FFF2-40B4-BE49-F238E27FC236}">
                <a16:creationId xmlns:a16="http://schemas.microsoft.com/office/drawing/2014/main" id="{E8C117A0-94F8-7F80-6901-002E873F9DF3}"/>
              </a:ext>
            </a:extLst>
          </p:cNvPr>
          <p:cNvSpPr/>
          <p:nvPr/>
        </p:nvSpPr>
        <p:spPr>
          <a:xfrm>
            <a:off x="647059" y="5439598"/>
            <a:ext cx="4827466" cy="752480"/>
          </a:xfrm>
          <a:prstGeom prst="roundRect">
            <a:avLst>
              <a:gd name="adj" fmla="val 7182"/>
            </a:avLst>
          </a:prstGeom>
          <a:solidFill>
            <a:schemeClr val="bg1">
              <a:lumMod val="95000"/>
            </a:schemeClr>
          </a:solidFill>
          <a:ln w="19050">
            <a:noFill/>
          </a:ln>
        </p:spPr>
        <p:style>
          <a:lnRef idx="2">
            <a:schemeClr val="accent1">
              <a:shade val="50000"/>
            </a:schemeClr>
          </a:lnRef>
          <a:fillRef idx="1">
            <a:schemeClr val="accent1"/>
          </a:fillRef>
          <a:effectRef idx="0">
            <a:schemeClr val="accent1"/>
          </a:effectRef>
          <a:fontRef idx="minor">
            <a:schemeClr val="lt1"/>
          </a:fontRef>
        </p:style>
        <p:txBody>
          <a:bodyPr tIns="72000" bIns="72000" rtlCol="0" anchor="ctr"/>
          <a:lstStyle/>
          <a:p>
            <a:pPr algn="ctr">
              <a:spcBef>
                <a:spcPts val="300"/>
              </a:spcBef>
            </a:pPr>
            <a:r>
              <a:rPr lang="ja-JP" altLang="en-US" sz="1600" b="1">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rPr>
              <a:t>〇〇〇〇</a:t>
            </a:r>
            <a:endParaRPr lang="en-US" altLang="ja-JP" sz="1600" b="1" dirty="0">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endParaRPr>
          </a:p>
          <a:p>
            <a:pPr algn="ctr">
              <a:spcBef>
                <a:spcPts val="300"/>
              </a:spcBef>
            </a:pPr>
            <a:r>
              <a:rPr kumimoji="1" lang="ja-JP" altLang="en-US" sz="1050" b="1">
                <a:solidFill>
                  <a:schemeClr val="tx1">
                    <a:lumMod val="50000"/>
                    <a:lumOff val="50000"/>
                  </a:schemeClr>
                </a:solidFill>
                <a:latin typeface="Montserrat SemiBold" pitchFamily="2" charset="0"/>
                <a:ea typeface="Yu Gothic" panose="020B0400000000000000" pitchFamily="34" charset="-128"/>
                <a:cs typeface="FUTURA MEDIUM" panose="020B0602020204020303" pitchFamily="34" charset="-79"/>
              </a:rPr>
              <a:t>提供内容の詳細説明を記載します</a:t>
            </a:r>
          </a:p>
        </p:txBody>
      </p:sp>
      <p:sp>
        <p:nvSpPr>
          <p:cNvPr id="13" name="三角形 12">
            <a:extLst>
              <a:ext uri="{FF2B5EF4-FFF2-40B4-BE49-F238E27FC236}">
                <a16:creationId xmlns:a16="http://schemas.microsoft.com/office/drawing/2014/main" id="{B0FF9635-BF4C-967C-121A-9C95BFD77A61}"/>
              </a:ext>
            </a:extLst>
          </p:cNvPr>
          <p:cNvSpPr/>
          <p:nvPr/>
        </p:nvSpPr>
        <p:spPr>
          <a:xfrm rot="5400000">
            <a:off x="5866999" y="3677737"/>
            <a:ext cx="458002" cy="221667"/>
          </a:xfrm>
          <a:prstGeom prst="triangle">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b="1">
              <a:latin typeface="Montserrat SemiBold" pitchFamily="2" charset="0"/>
            </a:endParaRPr>
          </a:p>
        </p:txBody>
      </p:sp>
      <p:sp>
        <p:nvSpPr>
          <p:cNvPr id="14" name="角丸四角形 13">
            <a:extLst>
              <a:ext uri="{FF2B5EF4-FFF2-40B4-BE49-F238E27FC236}">
                <a16:creationId xmlns:a16="http://schemas.microsoft.com/office/drawing/2014/main" id="{284702EE-EAC8-A99B-7621-733699F4D98E}"/>
              </a:ext>
            </a:extLst>
          </p:cNvPr>
          <p:cNvSpPr/>
          <p:nvPr/>
        </p:nvSpPr>
        <p:spPr>
          <a:xfrm>
            <a:off x="6504123" y="1707642"/>
            <a:ext cx="5244965" cy="965160"/>
          </a:xfrm>
          <a:prstGeom prst="roundRect">
            <a:avLst>
              <a:gd name="adj" fmla="val 4418"/>
            </a:avLst>
          </a:prstGeom>
          <a:noFill/>
          <a:ln w="19050">
            <a:noFill/>
          </a:ln>
        </p:spPr>
        <p:style>
          <a:lnRef idx="2">
            <a:schemeClr val="accent1">
              <a:shade val="50000"/>
            </a:schemeClr>
          </a:lnRef>
          <a:fillRef idx="1">
            <a:schemeClr val="accent1"/>
          </a:fillRef>
          <a:effectRef idx="0">
            <a:schemeClr val="accent1"/>
          </a:effectRef>
          <a:fontRef idx="minor">
            <a:schemeClr val="lt1"/>
          </a:fontRef>
        </p:style>
        <p:txBody>
          <a:bodyPr tIns="72000" bIns="72000" rtlCol="0" anchor="ctr"/>
          <a:lstStyle/>
          <a:p>
            <a:pPr algn="ctr">
              <a:spcBef>
                <a:spcPts val="300"/>
              </a:spcBef>
            </a:pPr>
            <a:r>
              <a:rPr lang="ja-JP" altLang="en-US" sz="1400" b="1">
                <a:solidFill>
                  <a:schemeClr val="tx1">
                    <a:lumMod val="50000"/>
                    <a:lumOff val="50000"/>
                  </a:schemeClr>
                </a:solidFill>
                <a:latin typeface="Montserrat SemiBold" pitchFamily="2" charset="0"/>
                <a:ea typeface="Yu Gothic" panose="020B0400000000000000" pitchFamily="34" charset="-128"/>
                <a:cs typeface="FUTURA MEDIUM" panose="020B0602020204020303" pitchFamily="34" charset="-79"/>
              </a:rPr>
              <a:t>営業組織〇〇名の平均値推移</a:t>
            </a:r>
            <a:endParaRPr lang="en-US" altLang="ja-JP" sz="1400" b="1" dirty="0">
              <a:solidFill>
                <a:schemeClr val="tx1">
                  <a:lumMod val="50000"/>
                  <a:lumOff val="50000"/>
                </a:schemeClr>
              </a:solidFill>
              <a:latin typeface="Montserrat SemiBold" pitchFamily="2" charset="0"/>
              <a:ea typeface="Yu Gothic" panose="020B0400000000000000" pitchFamily="34" charset="-128"/>
              <a:cs typeface="FUTURA MEDIUM" panose="020B0602020204020303" pitchFamily="34" charset="-79"/>
            </a:endParaRPr>
          </a:p>
          <a:p>
            <a:pPr algn="ctr">
              <a:spcBef>
                <a:spcPts val="300"/>
              </a:spcBef>
            </a:pPr>
            <a:r>
              <a:rPr lang="ja-JP" altLang="en-US" sz="2000" b="1">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rPr>
              <a:t>アプローチ</a:t>
            </a:r>
            <a:r>
              <a:rPr lang="en-US" altLang="ja-JP" sz="2000" b="1" dirty="0">
                <a:solidFill>
                  <a:srgbClr val="1A96F0"/>
                </a:solidFill>
                <a:latin typeface="Montserrat SemiBold" pitchFamily="2" charset="0"/>
                <a:ea typeface="Yu Gothic" panose="020B0400000000000000" pitchFamily="34" charset="-128"/>
                <a:cs typeface="FUTURA MEDIUM" panose="020B0602020204020303" pitchFamily="34" charset="-79"/>
              </a:rPr>
              <a:t> </a:t>
            </a:r>
            <a:r>
              <a:rPr lang="ja-JP" altLang="en-US" sz="2800" b="1">
                <a:solidFill>
                  <a:srgbClr val="1A96F0"/>
                </a:solidFill>
                <a:latin typeface="Montserrat SemiBold" pitchFamily="2" charset="0"/>
                <a:ea typeface="Yu Gothic" panose="020B0400000000000000" pitchFamily="34" charset="-128"/>
                <a:cs typeface="FUTURA MEDIUM" panose="020B0602020204020303" pitchFamily="34" charset="-79"/>
              </a:rPr>
              <a:t>月</a:t>
            </a:r>
            <a:r>
              <a:rPr lang="en-US" altLang="ja-JP" sz="3200" b="1" dirty="0">
                <a:solidFill>
                  <a:srgbClr val="1A96F0"/>
                </a:solidFill>
                <a:latin typeface="Montserrat SemiBold" pitchFamily="2" charset="0"/>
                <a:ea typeface="Yu Gothic" panose="020B0400000000000000" pitchFamily="34" charset="-128"/>
                <a:cs typeface="FUTURA MEDIUM" panose="020B0602020204020303" pitchFamily="34" charset="-79"/>
              </a:rPr>
              <a:t>600</a:t>
            </a:r>
            <a:r>
              <a:rPr lang="ja-JP" altLang="en-US" sz="2000" b="1">
                <a:solidFill>
                  <a:srgbClr val="1A96F0"/>
                </a:solidFill>
                <a:latin typeface="Montserrat SemiBold" pitchFamily="2" charset="0"/>
                <a:ea typeface="Yu Gothic" panose="020B0400000000000000" pitchFamily="34" charset="-128"/>
                <a:cs typeface="FUTURA MEDIUM" panose="020B0602020204020303" pitchFamily="34" charset="-79"/>
              </a:rPr>
              <a:t>件</a:t>
            </a:r>
            <a:r>
              <a:rPr lang="en-US" altLang="ja-JP" sz="2000" b="1" dirty="0">
                <a:solidFill>
                  <a:srgbClr val="1A96F0"/>
                </a:solidFill>
                <a:latin typeface="Montserrat SemiBold" pitchFamily="2" charset="0"/>
                <a:ea typeface="Yu Gothic" panose="020B0400000000000000" pitchFamily="34" charset="-128"/>
                <a:cs typeface="FUTURA MEDIUM" panose="020B0602020204020303" pitchFamily="34" charset="-79"/>
              </a:rPr>
              <a:t>/</a:t>
            </a:r>
            <a:r>
              <a:rPr lang="ja-JP" altLang="en-US" sz="2000" b="1">
                <a:solidFill>
                  <a:srgbClr val="1A96F0"/>
                </a:solidFill>
                <a:latin typeface="Montserrat SemiBold" pitchFamily="2" charset="0"/>
                <a:ea typeface="Yu Gothic" panose="020B0400000000000000" pitchFamily="34" charset="-128"/>
                <a:cs typeface="FUTURA MEDIUM" panose="020B0602020204020303" pitchFamily="34" charset="-79"/>
              </a:rPr>
              <a:t>人</a:t>
            </a:r>
            <a:endParaRPr lang="ja-JP" altLang="en-US" sz="3200" b="1">
              <a:solidFill>
                <a:srgbClr val="1A96F0"/>
              </a:solidFill>
              <a:latin typeface="Montserrat SemiBold" pitchFamily="2" charset="0"/>
              <a:ea typeface="Yu Gothic" panose="020B0400000000000000" pitchFamily="34" charset="-128"/>
              <a:cs typeface="FUTURA MEDIUM" panose="020B0602020204020303" pitchFamily="34" charset="-79"/>
            </a:endParaRPr>
          </a:p>
        </p:txBody>
      </p:sp>
      <p:sp>
        <p:nvSpPr>
          <p:cNvPr id="15" name="角丸四角形 14">
            <a:extLst>
              <a:ext uri="{FF2B5EF4-FFF2-40B4-BE49-F238E27FC236}">
                <a16:creationId xmlns:a16="http://schemas.microsoft.com/office/drawing/2014/main" id="{1B3015D6-F875-A3A3-5A70-EDA6CD42003A}"/>
              </a:ext>
            </a:extLst>
          </p:cNvPr>
          <p:cNvSpPr/>
          <p:nvPr/>
        </p:nvSpPr>
        <p:spPr>
          <a:xfrm>
            <a:off x="6712871" y="2789453"/>
            <a:ext cx="2156000" cy="1158828"/>
          </a:xfrm>
          <a:prstGeom prst="roundRect">
            <a:avLst>
              <a:gd name="adj" fmla="val 3691"/>
            </a:avLst>
          </a:prstGeom>
          <a:solidFill>
            <a:schemeClr val="bg1">
              <a:lumMod val="95000"/>
            </a:schemeClr>
          </a:solidFill>
          <a:ln w="19050">
            <a:noFill/>
          </a:ln>
        </p:spPr>
        <p:style>
          <a:lnRef idx="2">
            <a:schemeClr val="accent1">
              <a:shade val="50000"/>
            </a:schemeClr>
          </a:lnRef>
          <a:fillRef idx="1">
            <a:schemeClr val="accent1"/>
          </a:fillRef>
          <a:effectRef idx="0">
            <a:schemeClr val="accent1"/>
          </a:effectRef>
          <a:fontRef idx="minor">
            <a:schemeClr val="lt1"/>
          </a:fontRef>
        </p:style>
        <p:txBody>
          <a:bodyPr tIns="72000" bIns="72000" rtlCol="0" anchor="ctr"/>
          <a:lstStyle/>
          <a:p>
            <a:pPr algn="ctr">
              <a:spcBef>
                <a:spcPts val="300"/>
              </a:spcBef>
            </a:pPr>
            <a:r>
              <a:rPr lang="ja-JP" altLang="en-US" sz="1400" b="1">
                <a:solidFill>
                  <a:schemeClr val="tx1">
                    <a:lumMod val="50000"/>
                    <a:lumOff val="50000"/>
                  </a:schemeClr>
                </a:solidFill>
                <a:latin typeface="Montserrat SemiBold" pitchFamily="2" charset="0"/>
                <a:ea typeface="Yu Gothic" panose="020B0400000000000000" pitchFamily="34" charset="-128"/>
                <a:cs typeface="FUTURA MEDIUM" panose="020B0602020204020303" pitchFamily="34" charset="-79"/>
              </a:rPr>
              <a:t>商談数</a:t>
            </a:r>
            <a:endParaRPr lang="en-US" altLang="ja-JP" sz="1400" b="1" dirty="0">
              <a:solidFill>
                <a:schemeClr val="tx1">
                  <a:lumMod val="50000"/>
                  <a:lumOff val="50000"/>
                </a:schemeClr>
              </a:solidFill>
              <a:latin typeface="Montserrat SemiBold" pitchFamily="2" charset="0"/>
              <a:ea typeface="Yu Gothic" panose="020B0400000000000000" pitchFamily="34" charset="-128"/>
              <a:cs typeface="FUTURA MEDIUM" panose="020B0602020204020303" pitchFamily="34" charset="-79"/>
            </a:endParaRPr>
          </a:p>
          <a:p>
            <a:pPr algn="ctr">
              <a:spcBef>
                <a:spcPts val="300"/>
              </a:spcBef>
            </a:pPr>
            <a:r>
              <a:rPr kumimoji="1" lang="en-US" altLang="ja-JP" sz="2400" b="1" dirty="0">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rPr>
              <a:t>16</a:t>
            </a:r>
            <a:r>
              <a:rPr kumimoji="1" lang="ja-JP" altLang="en-US" b="1">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rPr>
              <a:t>件</a:t>
            </a:r>
            <a:r>
              <a:rPr kumimoji="1" lang="en-US" altLang="ja-JP" b="1" dirty="0">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rPr>
              <a:t> </a:t>
            </a:r>
            <a:r>
              <a:rPr kumimoji="1" lang="en-US" altLang="ja-JP" sz="1600" b="1" dirty="0">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rPr>
              <a:t>2.6%</a:t>
            </a:r>
            <a:endParaRPr kumimoji="1" lang="ja-JP" altLang="en-US" sz="1050" b="1">
              <a:solidFill>
                <a:schemeClr val="tx1">
                  <a:lumMod val="50000"/>
                  <a:lumOff val="50000"/>
                </a:schemeClr>
              </a:solidFill>
              <a:latin typeface="Montserrat SemiBold" pitchFamily="2" charset="0"/>
              <a:ea typeface="Yu Gothic" panose="020B0400000000000000" pitchFamily="34" charset="-128"/>
              <a:cs typeface="FUTURA MEDIUM" panose="020B0602020204020303" pitchFamily="34" charset="-79"/>
            </a:endParaRPr>
          </a:p>
        </p:txBody>
      </p:sp>
      <p:sp>
        <p:nvSpPr>
          <p:cNvPr id="16" name="角丸四角形 15">
            <a:extLst>
              <a:ext uri="{FF2B5EF4-FFF2-40B4-BE49-F238E27FC236}">
                <a16:creationId xmlns:a16="http://schemas.microsoft.com/office/drawing/2014/main" id="{E3168E0B-062D-787F-6577-01432C52F5AD}"/>
              </a:ext>
            </a:extLst>
          </p:cNvPr>
          <p:cNvSpPr/>
          <p:nvPr/>
        </p:nvSpPr>
        <p:spPr>
          <a:xfrm>
            <a:off x="9388941" y="2789453"/>
            <a:ext cx="2156000" cy="1158828"/>
          </a:xfrm>
          <a:prstGeom prst="roundRect">
            <a:avLst>
              <a:gd name="adj" fmla="val 3691"/>
            </a:avLst>
          </a:prstGeom>
          <a:solidFill>
            <a:srgbClr val="1A96F0">
              <a:alpha val="8000"/>
            </a:srgbClr>
          </a:solidFill>
          <a:ln w="19050">
            <a:noFill/>
          </a:ln>
        </p:spPr>
        <p:style>
          <a:lnRef idx="2">
            <a:schemeClr val="accent1">
              <a:shade val="50000"/>
            </a:schemeClr>
          </a:lnRef>
          <a:fillRef idx="1">
            <a:schemeClr val="accent1"/>
          </a:fillRef>
          <a:effectRef idx="0">
            <a:schemeClr val="accent1"/>
          </a:effectRef>
          <a:fontRef idx="minor">
            <a:schemeClr val="lt1"/>
          </a:fontRef>
        </p:style>
        <p:txBody>
          <a:bodyPr tIns="72000" bIns="72000" rtlCol="0" anchor="ctr"/>
          <a:lstStyle/>
          <a:p>
            <a:pPr algn="ctr">
              <a:spcBef>
                <a:spcPts val="300"/>
              </a:spcBef>
            </a:pPr>
            <a:r>
              <a:rPr lang="ja-JP" altLang="en-US" sz="1400" b="1">
                <a:solidFill>
                  <a:schemeClr val="tx1">
                    <a:lumMod val="50000"/>
                    <a:lumOff val="50000"/>
                  </a:schemeClr>
                </a:solidFill>
                <a:latin typeface="Montserrat SemiBold" pitchFamily="2" charset="0"/>
                <a:ea typeface="Yu Gothic" panose="020B0400000000000000" pitchFamily="34" charset="-128"/>
                <a:cs typeface="FUTURA MEDIUM" panose="020B0602020204020303" pitchFamily="34" charset="-79"/>
              </a:rPr>
              <a:t>商談数</a:t>
            </a:r>
            <a:endParaRPr lang="en-US" altLang="ja-JP" sz="1400" b="1" dirty="0">
              <a:solidFill>
                <a:schemeClr val="tx1">
                  <a:lumMod val="50000"/>
                  <a:lumOff val="50000"/>
                </a:schemeClr>
              </a:solidFill>
              <a:latin typeface="Montserrat SemiBold" pitchFamily="2" charset="0"/>
              <a:ea typeface="Yu Gothic" panose="020B0400000000000000" pitchFamily="34" charset="-128"/>
              <a:cs typeface="FUTURA MEDIUM" panose="020B0602020204020303" pitchFamily="34" charset="-79"/>
            </a:endParaRPr>
          </a:p>
          <a:p>
            <a:pPr algn="ctr">
              <a:spcBef>
                <a:spcPts val="300"/>
              </a:spcBef>
            </a:pPr>
            <a:r>
              <a:rPr kumimoji="1" lang="en-US" altLang="ja-JP" sz="2400" b="1" dirty="0">
                <a:solidFill>
                  <a:srgbClr val="1A96F0"/>
                </a:solidFill>
                <a:latin typeface="Montserrat SemiBold" pitchFamily="2" charset="0"/>
                <a:ea typeface="Yu Gothic" panose="020B0400000000000000" pitchFamily="34" charset="-128"/>
                <a:cs typeface="FUTURA MEDIUM" panose="020B0602020204020303" pitchFamily="34" charset="-79"/>
              </a:rPr>
              <a:t>18</a:t>
            </a:r>
            <a:r>
              <a:rPr kumimoji="1" lang="ja-JP" altLang="en-US" b="1">
                <a:solidFill>
                  <a:srgbClr val="1A96F0"/>
                </a:solidFill>
                <a:latin typeface="Montserrat SemiBold" pitchFamily="2" charset="0"/>
                <a:ea typeface="Yu Gothic" panose="020B0400000000000000" pitchFamily="34" charset="-128"/>
                <a:cs typeface="FUTURA MEDIUM" panose="020B0602020204020303" pitchFamily="34" charset="-79"/>
              </a:rPr>
              <a:t>件</a:t>
            </a:r>
            <a:r>
              <a:rPr kumimoji="1" lang="en-US" altLang="ja-JP" b="1" dirty="0">
                <a:solidFill>
                  <a:srgbClr val="1A96F0"/>
                </a:solidFill>
                <a:latin typeface="Montserrat SemiBold" pitchFamily="2" charset="0"/>
                <a:ea typeface="Yu Gothic" panose="020B0400000000000000" pitchFamily="34" charset="-128"/>
                <a:cs typeface="FUTURA MEDIUM" panose="020B0602020204020303" pitchFamily="34" charset="-79"/>
              </a:rPr>
              <a:t> </a:t>
            </a:r>
            <a:r>
              <a:rPr lang="en-US" altLang="ja-JP" sz="1600" b="1" dirty="0">
                <a:solidFill>
                  <a:srgbClr val="1A96F0"/>
                </a:solidFill>
                <a:latin typeface="Montserrat SemiBold" pitchFamily="2" charset="0"/>
                <a:ea typeface="Yu Gothic" panose="020B0400000000000000" pitchFamily="34" charset="-128"/>
                <a:cs typeface="FUTURA MEDIUM" panose="020B0602020204020303" pitchFamily="34" charset="-79"/>
              </a:rPr>
              <a:t>3</a:t>
            </a:r>
            <a:r>
              <a:rPr kumimoji="1" lang="en-US" altLang="ja-JP" sz="1600" b="1" dirty="0">
                <a:solidFill>
                  <a:srgbClr val="1A96F0"/>
                </a:solidFill>
                <a:latin typeface="Montserrat SemiBold" pitchFamily="2" charset="0"/>
                <a:ea typeface="Yu Gothic" panose="020B0400000000000000" pitchFamily="34" charset="-128"/>
                <a:cs typeface="FUTURA MEDIUM" panose="020B0602020204020303" pitchFamily="34" charset="-79"/>
              </a:rPr>
              <a:t>.0%</a:t>
            </a:r>
            <a:endParaRPr kumimoji="1" lang="ja-JP" altLang="en-US" sz="1050" b="1">
              <a:solidFill>
                <a:srgbClr val="1A96F0"/>
              </a:solidFill>
              <a:latin typeface="Montserrat SemiBold" pitchFamily="2" charset="0"/>
              <a:ea typeface="Yu Gothic" panose="020B0400000000000000" pitchFamily="34" charset="-128"/>
              <a:cs typeface="FUTURA MEDIUM" panose="020B0602020204020303" pitchFamily="34" charset="-79"/>
            </a:endParaRPr>
          </a:p>
        </p:txBody>
      </p:sp>
      <p:cxnSp>
        <p:nvCxnSpPr>
          <p:cNvPr id="17" name="直線矢印コネクタ 16">
            <a:extLst>
              <a:ext uri="{FF2B5EF4-FFF2-40B4-BE49-F238E27FC236}">
                <a16:creationId xmlns:a16="http://schemas.microsoft.com/office/drawing/2014/main" id="{6938EF9D-AC78-2B67-2B69-E16A15B71C0F}"/>
              </a:ext>
            </a:extLst>
          </p:cNvPr>
          <p:cNvCxnSpPr/>
          <p:nvPr/>
        </p:nvCxnSpPr>
        <p:spPr>
          <a:xfrm>
            <a:off x="8868871" y="3368867"/>
            <a:ext cx="447785" cy="0"/>
          </a:xfrm>
          <a:prstGeom prst="straightConnector1">
            <a:avLst/>
          </a:prstGeom>
          <a:ln w="25400">
            <a:solidFill>
              <a:schemeClr val="bg1">
                <a:lumMod val="75000"/>
              </a:schemeClr>
            </a:solidFill>
            <a:tailEnd type="triangle" w="lg" len="lg"/>
          </a:ln>
        </p:spPr>
        <p:style>
          <a:lnRef idx="1">
            <a:schemeClr val="accent1"/>
          </a:lnRef>
          <a:fillRef idx="0">
            <a:schemeClr val="accent1"/>
          </a:fillRef>
          <a:effectRef idx="0">
            <a:schemeClr val="accent1"/>
          </a:effectRef>
          <a:fontRef idx="minor">
            <a:schemeClr val="tx1"/>
          </a:fontRef>
        </p:style>
      </p:cxnSp>
      <p:sp>
        <p:nvSpPr>
          <p:cNvPr id="18" name="角丸四角形 17">
            <a:extLst>
              <a:ext uri="{FF2B5EF4-FFF2-40B4-BE49-F238E27FC236}">
                <a16:creationId xmlns:a16="http://schemas.microsoft.com/office/drawing/2014/main" id="{4F53F870-F7AB-CFBE-56F3-71F6640A8B48}"/>
              </a:ext>
            </a:extLst>
          </p:cNvPr>
          <p:cNvSpPr/>
          <p:nvPr/>
        </p:nvSpPr>
        <p:spPr>
          <a:xfrm>
            <a:off x="6712871" y="4149869"/>
            <a:ext cx="2156000" cy="1158828"/>
          </a:xfrm>
          <a:prstGeom prst="roundRect">
            <a:avLst>
              <a:gd name="adj" fmla="val 3691"/>
            </a:avLst>
          </a:prstGeom>
          <a:solidFill>
            <a:schemeClr val="bg1">
              <a:lumMod val="95000"/>
            </a:schemeClr>
          </a:solidFill>
          <a:ln w="19050">
            <a:noFill/>
          </a:ln>
        </p:spPr>
        <p:style>
          <a:lnRef idx="2">
            <a:schemeClr val="accent1">
              <a:shade val="50000"/>
            </a:schemeClr>
          </a:lnRef>
          <a:fillRef idx="1">
            <a:schemeClr val="accent1"/>
          </a:fillRef>
          <a:effectRef idx="0">
            <a:schemeClr val="accent1"/>
          </a:effectRef>
          <a:fontRef idx="minor">
            <a:schemeClr val="lt1"/>
          </a:fontRef>
        </p:style>
        <p:txBody>
          <a:bodyPr tIns="72000" bIns="72000" rtlCol="0" anchor="ctr"/>
          <a:lstStyle/>
          <a:p>
            <a:pPr algn="ctr">
              <a:spcBef>
                <a:spcPts val="300"/>
              </a:spcBef>
            </a:pPr>
            <a:r>
              <a:rPr lang="ja-JP" altLang="en-US" sz="1400" b="1">
                <a:solidFill>
                  <a:schemeClr val="tx1">
                    <a:lumMod val="50000"/>
                    <a:lumOff val="50000"/>
                  </a:schemeClr>
                </a:solidFill>
                <a:latin typeface="Montserrat SemiBold" pitchFamily="2" charset="0"/>
                <a:ea typeface="Yu Gothic" panose="020B0400000000000000" pitchFamily="34" charset="-128"/>
                <a:cs typeface="FUTURA MEDIUM" panose="020B0602020204020303" pitchFamily="34" charset="-79"/>
              </a:rPr>
              <a:t>受注数</a:t>
            </a:r>
            <a:endParaRPr lang="en-US" altLang="ja-JP" sz="1400" b="1" dirty="0">
              <a:solidFill>
                <a:schemeClr val="tx1">
                  <a:lumMod val="50000"/>
                  <a:lumOff val="50000"/>
                </a:schemeClr>
              </a:solidFill>
              <a:latin typeface="Montserrat SemiBold" pitchFamily="2" charset="0"/>
              <a:ea typeface="Yu Gothic" panose="020B0400000000000000" pitchFamily="34" charset="-128"/>
              <a:cs typeface="FUTURA MEDIUM" panose="020B0602020204020303" pitchFamily="34" charset="-79"/>
            </a:endParaRPr>
          </a:p>
          <a:p>
            <a:pPr algn="ctr">
              <a:spcBef>
                <a:spcPts val="300"/>
              </a:spcBef>
            </a:pPr>
            <a:r>
              <a:rPr kumimoji="1" lang="en-US" altLang="ja-JP" sz="2400" b="1" dirty="0">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rPr>
              <a:t>3</a:t>
            </a:r>
            <a:r>
              <a:rPr kumimoji="1" lang="ja-JP" altLang="en-US" b="1">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rPr>
              <a:t>件</a:t>
            </a:r>
            <a:r>
              <a:rPr kumimoji="1" lang="en-US" altLang="ja-JP" b="1" dirty="0">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rPr>
              <a:t> </a:t>
            </a:r>
            <a:r>
              <a:rPr kumimoji="1" lang="en-US" altLang="ja-JP" sz="1600" b="1" dirty="0">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rPr>
              <a:t>18.7%</a:t>
            </a:r>
            <a:endParaRPr kumimoji="1" lang="ja-JP" altLang="en-US" sz="1050" b="1">
              <a:solidFill>
                <a:schemeClr val="tx1">
                  <a:lumMod val="50000"/>
                  <a:lumOff val="50000"/>
                </a:schemeClr>
              </a:solidFill>
              <a:latin typeface="Montserrat SemiBold" pitchFamily="2" charset="0"/>
              <a:ea typeface="Yu Gothic" panose="020B0400000000000000" pitchFamily="34" charset="-128"/>
              <a:cs typeface="FUTURA MEDIUM" panose="020B0602020204020303" pitchFamily="34" charset="-79"/>
            </a:endParaRPr>
          </a:p>
        </p:txBody>
      </p:sp>
      <p:sp>
        <p:nvSpPr>
          <p:cNvPr id="19" name="角丸四角形 18">
            <a:extLst>
              <a:ext uri="{FF2B5EF4-FFF2-40B4-BE49-F238E27FC236}">
                <a16:creationId xmlns:a16="http://schemas.microsoft.com/office/drawing/2014/main" id="{FCA7932A-22AD-64E1-7ABE-3E7E01139E8A}"/>
              </a:ext>
            </a:extLst>
          </p:cNvPr>
          <p:cNvSpPr/>
          <p:nvPr/>
        </p:nvSpPr>
        <p:spPr>
          <a:xfrm>
            <a:off x="9388941" y="4149869"/>
            <a:ext cx="2156000" cy="1158828"/>
          </a:xfrm>
          <a:prstGeom prst="roundRect">
            <a:avLst>
              <a:gd name="adj" fmla="val 3691"/>
            </a:avLst>
          </a:prstGeom>
          <a:solidFill>
            <a:srgbClr val="1A96F0">
              <a:alpha val="8000"/>
            </a:srgbClr>
          </a:solidFill>
          <a:ln w="19050">
            <a:noFill/>
          </a:ln>
        </p:spPr>
        <p:style>
          <a:lnRef idx="2">
            <a:schemeClr val="accent1">
              <a:shade val="50000"/>
            </a:schemeClr>
          </a:lnRef>
          <a:fillRef idx="1">
            <a:schemeClr val="accent1"/>
          </a:fillRef>
          <a:effectRef idx="0">
            <a:schemeClr val="accent1"/>
          </a:effectRef>
          <a:fontRef idx="minor">
            <a:schemeClr val="lt1"/>
          </a:fontRef>
        </p:style>
        <p:txBody>
          <a:bodyPr tIns="72000" bIns="72000" rtlCol="0" anchor="ctr"/>
          <a:lstStyle/>
          <a:p>
            <a:pPr algn="ctr">
              <a:spcBef>
                <a:spcPts val="300"/>
              </a:spcBef>
            </a:pPr>
            <a:r>
              <a:rPr lang="ja-JP" altLang="en-US" sz="1400" b="1">
                <a:solidFill>
                  <a:schemeClr val="tx1">
                    <a:lumMod val="50000"/>
                    <a:lumOff val="50000"/>
                  </a:schemeClr>
                </a:solidFill>
                <a:latin typeface="Montserrat SemiBold" pitchFamily="2" charset="0"/>
                <a:ea typeface="Yu Gothic" panose="020B0400000000000000" pitchFamily="34" charset="-128"/>
                <a:cs typeface="FUTURA MEDIUM" panose="020B0602020204020303" pitchFamily="34" charset="-79"/>
              </a:rPr>
              <a:t>商談数</a:t>
            </a:r>
            <a:endParaRPr lang="en-US" altLang="ja-JP" sz="1400" b="1" dirty="0">
              <a:solidFill>
                <a:schemeClr val="tx1">
                  <a:lumMod val="50000"/>
                  <a:lumOff val="50000"/>
                </a:schemeClr>
              </a:solidFill>
              <a:latin typeface="Montserrat SemiBold" pitchFamily="2" charset="0"/>
              <a:ea typeface="Yu Gothic" panose="020B0400000000000000" pitchFamily="34" charset="-128"/>
              <a:cs typeface="FUTURA MEDIUM" panose="020B0602020204020303" pitchFamily="34" charset="-79"/>
            </a:endParaRPr>
          </a:p>
          <a:p>
            <a:pPr algn="ctr">
              <a:spcBef>
                <a:spcPts val="300"/>
              </a:spcBef>
            </a:pPr>
            <a:r>
              <a:rPr kumimoji="1" lang="en-US" altLang="ja-JP" sz="2400" b="1" dirty="0">
                <a:solidFill>
                  <a:srgbClr val="1A96F0"/>
                </a:solidFill>
                <a:latin typeface="Montserrat SemiBold" pitchFamily="2" charset="0"/>
                <a:ea typeface="Yu Gothic" panose="020B0400000000000000" pitchFamily="34" charset="-128"/>
                <a:cs typeface="FUTURA MEDIUM" panose="020B0602020204020303" pitchFamily="34" charset="-79"/>
              </a:rPr>
              <a:t>5</a:t>
            </a:r>
            <a:r>
              <a:rPr kumimoji="1" lang="ja-JP" altLang="en-US" b="1">
                <a:solidFill>
                  <a:srgbClr val="1A96F0"/>
                </a:solidFill>
                <a:latin typeface="Montserrat SemiBold" pitchFamily="2" charset="0"/>
                <a:ea typeface="Yu Gothic" panose="020B0400000000000000" pitchFamily="34" charset="-128"/>
                <a:cs typeface="FUTURA MEDIUM" panose="020B0602020204020303" pitchFamily="34" charset="-79"/>
              </a:rPr>
              <a:t>件</a:t>
            </a:r>
            <a:r>
              <a:rPr kumimoji="1" lang="en-US" altLang="ja-JP" b="1" dirty="0">
                <a:solidFill>
                  <a:srgbClr val="1A96F0"/>
                </a:solidFill>
                <a:latin typeface="Montserrat SemiBold" pitchFamily="2" charset="0"/>
                <a:ea typeface="Yu Gothic" panose="020B0400000000000000" pitchFamily="34" charset="-128"/>
                <a:cs typeface="FUTURA MEDIUM" panose="020B0602020204020303" pitchFamily="34" charset="-79"/>
              </a:rPr>
              <a:t> </a:t>
            </a:r>
            <a:r>
              <a:rPr kumimoji="1" lang="en-US" altLang="ja-JP" sz="1600" b="1" dirty="0">
                <a:solidFill>
                  <a:srgbClr val="1A96F0"/>
                </a:solidFill>
                <a:latin typeface="Montserrat SemiBold" pitchFamily="2" charset="0"/>
                <a:ea typeface="Yu Gothic" panose="020B0400000000000000" pitchFamily="34" charset="-128"/>
                <a:cs typeface="FUTURA MEDIUM" panose="020B0602020204020303" pitchFamily="34" charset="-79"/>
              </a:rPr>
              <a:t>27.7%</a:t>
            </a:r>
            <a:endParaRPr kumimoji="1" lang="ja-JP" altLang="en-US" sz="1050" b="1">
              <a:solidFill>
                <a:srgbClr val="1A96F0"/>
              </a:solidFill>
              <a:latin typeface="Montserrat SemiBold" pitchFamily="2" charset="0"/>
              <a:ea typeface="Yu Gothic" panose="020B0400000000000000" pitchFamily="34" charset="-128"/>
              <a:cs typeface="FUTURA MEDIUM" panose="020B0602020204020303" pitchFamily="34" charset="-79"/>
            </a:endParaRPr>
          </a:p>
        </p:txBody>
      </p:sp>
      <p:cxnSp>
        <p:nvCxnSpPr>
          <p:cNvPr id="20" name="直線矢印コネクタ 19">
            <a:extLst>
              <a:ext uri="{FF2B5EF4-FFF2-40B4-BE49-F238E27FC236}">
                <a16:creationId xmlns:a16="http://schemas.microsoft.com/office/drawing/2014/main" id="{856D7406-591A-F66A-8837-9D2504D9824F}"/>
              </a:ext>
            </a:extLst>
          </p:cNvPr>
          <p:cNvCxnSpPr/>
          <p:nvPr/>
        </p:nvCxnSpPr>
        <p:spPr>
          <a:xfrm>
            <a:off x="8868871" y="4729283"/>
            <a:ext cx="447785" cy="0"/>
          </a:xfrm>
          <a:prstGeom prst="straightConnector1">
            <a:avLst/>
          </a:prstGeom>
          <a:ln w="25400">
            <a:solidFill>
              <a:schemeClr val="bg1">
                <a:lumMod val="75000"/>
              </a:schemeClr>
            </a:solidFill>
            <a:tailEnd type="triangle" w="lg" len="lg"/>
          </a:ln>
        </p:spPr>
        <p:style>
          <a:lnRef idx="1">
            <a:schemeClr val="accent1"/>
          </a:lnRef>
          <a:fillRef idx="0">
            <a:schemeClr val="accent1"/>
          </a:fillRef>
          <a:effectRef idx="0">
            <a:schemeClr val="accent1"/>
          </a:effectRef>
          <a:fontRef idx="minor">
            <a:schemeClr val="tx1"/>
          </a:fontRef>
        </p:style>
      </p:cxnSp>
      <p:sp>
        <p:nvSpPr>
          <p:cNvPr id="21" name="角丸四角形 20">
            <a:extLst>
              <a:ext uri="{FF2B5EF4-FFF2-40B4-BE49-F238E27FC236}">
                <a16:creationId xmlns:a16="http://schemas.microsoft.com/office/drawing/2014/main" id="{0E86818C-A20D-763D-C443-925C86C36F86}"/>
              </a:ext>
            </a:extLst>
          </p:cNvPr>
          <p:cNvSpPr/>
          <p:nvPr/>
        </p:nvSpPr>
        <p:spPr>
          <a:xfrm>
            <a:off x="6712871" y="5510285"/>
            <a:ext cx="4832070" cy="681789"/>
          </a:xfrm>
          <a:prstGeom prst="roundRect">
            <a:avLst>
              <a:gd name="adj" fmla="val 4418"/>
            </a:avLst>
          </a:prstGeom>
          <a:solidFill>
            <a:srgbClr val="1A96F0"/>
          </a:solidFill>
          <a:ln w="19050">
            <a:noFill/>
          </a:ln>
        </p:spPr>
        <p:style>
          <a:lnRef idx="2">
            <a:schemeClr val="accent1">
              <a:shade val="50000"/>
            </a:schemeClr>
          </a:lnRef>
          <a:fillRef idx="1">
            <a:schemeClr val="accent1"/>
          </a:fillRef>
          <a:effectRef idx="0">
            <a:schemeClr val="accent1"/>
          </a:effectRef>
          <a:fontRef idx="minor">
            <a:schemeClr val="lt1"/>
          </a:fontRef>
        </p:style>
        <p:txBody>
          <a:bodyPr tIns="72000" bIns="72000" rtlCol="0" anchor="ctr"/>
          <a:lstStyle/>
          <a:p>
            <a:pPr algn="ctr">
              <a:spcBef>
                <a:spcPts val="300"/>
              </a:spcBef>
            </a:pPr>
            <a:r>
              <a:rPr lang="en-US" altLang="ja-JP" sz="1200" b="1" dirty="0">
                <a:solidFill>
                  <a:schemeClr val="bg1"/>
                </a:solidFill>
                <a:latin typeface="Montserrat SemiBold" pitchFamily="2" charset="0"/>
                <a:ea typeface="Yu Gothic" panose="020B0400000000000000" pitchFamily="34" charset="-128"/>
                <a:cs typeface="FUTURA MEDIUM" panose="020B0602020204020303" pitchFamily="34" charset="-79"/>
              </a:rPr>
              <a:t>2</a:t>
            </a:r>
            <a:r>
              <a:rPr lang="ja-JP" altLang="en-US" sz="1200" b="1">
                <a:solidFill>
                  <a:schemeClr val="bg1"/>
                </a:solidFill>
                <a:latin typeface="Montserrat SemiBold" pitchFamily="2" charset="0"/>
                <a:ea typeface="Yu Gothic" panose="020B0400000000000000" pitchFamily="34" charset="-128"/>
                <a:cs typeface="FUTURA MEDIUM" panose="020B0602020204020303" pitchFamily="34" charset="-79"/>
              </a:rPr>
              <a:t>件</a:t>
            </a:r>
            <a:r>
              <a:rPr lang="en-US" altLang="ja-JP" sz="1200" b="1" dirty="0">
                <a:solidFill>
                  <a:schemeClr val="bg1"/>
                </a:solidFill>
                <a:latin typeface="Montserrat SemiBold" pitchFamily="2" charset="0"/>
                <a:ea typeface="Yu Gothic" panose="020B0400000000000000" pitchFamily="34" charset="-128"/>
                <a:cs typeface="FUTURA MEDIUM" panose="020B0602020204020303" pitchFamily="34" charset="-79"/>
              </a:rPr>
              <a:t>×100</a:t>
            </a:r>
            <a:r>
              <a:rPr lang="ja-JP" altLang="en-US" sz="1200" b="1">
                <a:solidFill>
                  <a:schemeClr val="bg1"/>
                </a:solidFill>
                <a:latin typeface="Montserrat SemiBold" pitchFamily="2" charset="0"/>
                <a:ea typeface="Yu Gothic" panose="020B0400000000000000" pitchFamily="34" charset="-128"/>
                <a:cs typeface="FUTURA MEDIUM" panose="020B0602020204020303" pitchFamily="34" charset="-79"/>
              </a:rPr>
              <a:t>万円が継続的に増加</a:t>
            </a:r>
          </a:p>
          <a:p>
            <a:pPr algn="ctr">
              <a:spcBef>
                <a:spcPts val="300"/>
              </a:spcBef>
            </a:pPr>
            <a:r>
              <a:rPr lang="en" altLang="ja-JP" sz="1200" b="1" dirty="0">
                <a:solidFill>
                  <a:schemeClr val="bg1"/>
                </a:solidFill>
                <a:latin typeface="Montserrat SemiBold" pitchFamily="2" charset="0"/>
                <a:ea typeface="Yu Gothic" panose="020B0400000000000000" pitchFamily="34" charset="-128"/>
                <a:cs typeface="FUTURA MEDIUM" panose="020B0602020204020303" pitchFamily="34" charset="-79"/>
              </a:rPr>
              <a:t>ROI = 280%</a:t>
            </a:r>
            <a:r>
              <a:rPr lang="ja-JP" altLang="en-US" sz="1200" b="1">
                <a:solidFill>
                  <a:schemeClr val="bg1"/>
                </a:solidFill>
                <a:latin typeface="Montserrat SemiBold" pitchFamily="2" charset="0"/>
                <a:ea typeface="Yu Gothic" panose="020B0400000000000000" pitchFamily="34" charset="-128"/>
                <a:cs typeface="FUTURA MEDIUM" panose="020B0602020204020303" pitchFamily="34" charset="-79"/>
              </a:rPr>
              <a:t>（</a:t>
            </a:r>
            <a:r>
              <a:rPr lang="en-US" altLang="ja-JP" sz="1200" b="1" dirty="0">
                <a:solidFill>
                  <a:schemeClr val="bg1"/>
                </a:solidFill>
                <a:latin typeface="Montserrat SemiBold" pitchFamily="2" charset="0"/>
                <a:ea typeface="Yu Gothic" panose="020B0400000000000000" pitchFamily="34" charset="-128"/>
                <a:cs typeface="FUTURA MEDIUM" panose="020B0602020204020303" pitchFamily="34" charset="-79"/>
              </a:rPr>
              <a:t> 200</a:t>
            </a:r>
            <a:r>
              <a:rPr lang="ja-JP" altLang="en-US" sz="1200" b="1">
                <a:solidFill>
                  <a:schemeClr val="bg1"/>
                </a:solidFill>
                <a:latin typeface="Montserrat SemiBold" pitchFamily="2" charset="0"/>
                <a:ea typeface="Yu Gothic" panose="020B0400000000000000" pitchFamily="34" charset="-128"/>
                <a:cs typeface="FUTURA MEDIUM" panose="020B0602020204020303" pitchFamily="34" charset="-79"/>
              </a:rPr>
              <a:t>万円</a:t>
            </a:r>
            <a:r>
              <a:rPr lang="en-US" altLang="ja-JP" sz="1200" b="1" dirty="0">
                <a:solidFill>
                  <a:schemeClr val="bg1"/>
                </a:solidFill>
                <a:latin typeface="Montserrat SemiBold" pitchFamily="2" charset="0"/>
                <a:ea typeface="Yu Gothic" panose="020B0400000000000000" pitchFamily="34" charset="-128"/>
                <a:cs typeface="FUTURA MEDIUM" panose="020B0602020204020303" pitchFamily="34" charset="-79"/>
              </a:rPr>
              <a:t>÷70</a:t>
            </a:r>
            <a:r>
              <a:rPr lang="ja-JP" altLang="en-US" sz="1200" b="1">
                <a:solidFill>
                  <a:schemeClr val="bg1"/>
                </a:solidFill>
                <a:latin typeface="Montserrat SemiBold" pitchFamily="2" charset="0"/>
                <a:ea typeface="Yu Gothic" panose="020B0400000000000000" pitchFamily="34" charset="-128"/>
                <a:cs typeface="FUTURA MEDIUM" panose="020B0602020204020303" pitchFamily="34" charset="-79"/>
              </a:rPr>
              <a:t>万円）</a:t>
            </a:r>
            <a:endParaRPr lang="en" altLang="ja-JP" sz="1200" b="1" dirty="0">
              <a:solidFill>
                <a:schemeClr val="bg1"/>
              </a:solidFill>
              <a:latin typeface="Montserrat SemiBold" pitchFamily="2" charset="0"/>
              <a:ea typeface="Yu Gothic" panose="020B0400000000000000" pitchFamily="34" charset="-128"/>
              <a:cs typeface="FUTURA MEDIUM" panose="020B0602020204020303" pitchFamily="34" charset="-79"/>
            </a:endParaRPr>
          </a:p>
        </p:txBody>
      </p:sp>
      <p:sp>
        <p:nvSpPr>
          <p:cNvPr id="22" name="三角形 21">
            <a:extLst>
              <a:ext uri="{FF2B5EF4-FFF2-40B4-BE49-F238E27FC236}">
                <a16:creationId xmlns:a16="http://schemas.microsoft.com/office/drawing/2014/main" id="{3867249B-9DF5-EB80-2CFF-51EF0122335D}"/>
              </a:ext>
            </a:extLst>
          </p:cNvPr>
          <p:cNvSpPr/>
          <p:nvPr/>
        </p:nvSpPr>
        <p:spPr>
          <a:xfrm>
            <a:off x="10183350" y="5377885"/>
            <a:ext cx="283592" cy="182346"/>
          </a:xfrm>
          <a:prstGeom prst="triangle">
            <a:avLst>
              <a:gd name="adj" fmla="val 72538"/>
            </a:avLst>
          </a:prstGeom>
          <a:solidFill>
            <a:srgbClr val="1A96F0"/>
          </a:solidFill>
          <a:ln w="19050">
            <a:noFill/>
          </a:ln>
        </p:spPr>
        <p:style>
          <a:lnRef idx="2">
            <a:schemeClr val="accent1">
              <a:shade val="50000"/>
            </a:schemeClr>
          </a:lnRef>
          <a:fillRef idx="1">
            <a:schemeClr val="accent1"/>
          </a:fillRef>
          <a:effectRef idx="0">
            <a:schemeClr val="accent1"/>
          </a:effectRef>
          <a:fontRef idx="minor">
            <a:schemeClr val="lt1"/>
          </a:fontRef>
        </p:style>
        <p:txBody>
          <a:bodyPr tIns="72000" bIns="72000" rtlCol="0" anchor="ctr"/>
          <a:lstStyle/>
          <a:p>
            <a:pPr algn="ctr">
              <a:spcBef>
                <a:spcPts val="300"/>
              </a:spcBef>
            </a:pPr>
            <a:endParaRPr lang="ja-JP" altLang="en-US" sz="1200" b="1">
              <a:solidFill>
                <a:schemeClr val="bg1"/>
              </a:solidFill>
              <a:latin typeface="Montserrat SemiBold" pitchFamily="2" charset="0"/>
              <a:ea typeface="Yu Gothic" panose="020B0400000000000000" pitchFamily="34" charset="-128"/>
              <a:cs typeface="FUTURA MEDIUM" panose="020B0602020204020303" pitchFamily="34" charset="-79"/>
            </a:endParaRPr>
          </a:p>
        </p:txBody>
      </p:sp>
    </p:spTree>
    <p:extLst>
      <p:ext uri="{BB962C8B-B14F-4D97-AF65-F5344CB8AC3E}">
        <p14:creationId xmlns:p14="http://schemas.microsoft.com/office/powerpoint/2010/main" val="395355253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a:extLst>
              <a:ext uri="{FF2B5EF4-FFF2-40B4-BE49-F238E27FC236}">
                <a16:creationId xmlns:a16="http://schemas.microsoft.com/office/drawing/2014/main" id="{03A3FD17-CEE3-3101-2848-5478A810AE3A}"/>
              </a:ext>
            </a:extLst>
          </p:cNvPr>
          <p:cNvSpPr>
            <a:spLocks noGrp="1"/>
          </p:cNvSpPr>
          <p:nvPr>
            <p:ph type="title"/>
          </p:nvPr>
        </p:nvSpPr>
        <p:spPr/>
        <p:txBody>
          <a:bodyPr/>
          <a:lstStyle/>
          <a:p>
            <a:r>
              <a:rPr kumimoji="1" lang="ja-JP" altLang="en-US"/>
              <a:t>導入の流れ</a:t>
            </a:r>
          </a:p>
        </p:txBody>
      </p:sp>
      <p:sp>
        <p:nvSpPr>
          <p:cNvPr id="4" name="日付プレースホルダー 3">
            <a:extLst>
              <a:ext uri="{FF2B5EF4-FFF2-40B4-BE49-F238E27FC236}">
                <a16:creationId xmlns:a16="http://schemas.microsoft.com/office/drawing/2014/main" id="{9330E8E7-B3A5-0156-20C6-3F144F03BD3F}"/>
              </a:ext>
            </a:extLst>
          </p:cNvPr>
          <p:cNvSpPr>
            <a:spLocks noGrp="1"/>
          </p:cNvSpPr>
          <p:nvPr>
            <p:ph type="dt" sz="half" idx="10"/>
          </p:nvPr>
        </p:nvSpPr>
        <p:spPr/>
        <p:txBody>
          <a:bodyPr/>
          <a:lstStyle/>
          <a:p>
            <a:r>
              <a:rPr lang="en-US" altLang="ja-JP"/>
              <a:t>© Cone Inc</a:t>
            </a:r>
            <a:endParaRPr lang="ja-JP" altLang="en-US">
              <a:latin typeface="Montserrat Medium" pitchFamily="2" charset="0"/>
            </a:endParaRPr>
          </a:p>
        </p:txBody>
      </p:sp>
      <p:sp>
        <p:nvSpPr>
          <p:cNvPr id="5" name="スライド番号プレースホルダー 4">
            <a:extLst>
              <a:ext uri="{FF2B5EF4-FFF2-40B4-BE49-F238E27FC236}">
                <a16:creationId xmlns:a16="http://schemas.microsoft.com/office/drawing/2014/main" id="{268EF248-763F-95DF-57C3-2188A01B25A0}"/>
              </a:ext>
            </a:extLst>
          </p:cNvPr>
          <p:cNvSpPr>
            <a:spLocks noGrp="1"/>
          </p:cNvSpPr>
          <p:nvPr>
            <p:ph type="sldNum" sz="quarter" idx="12"/>
          </p:nvPr>
        </p:nvSpPr>
        <p:spPr/>
        <p:txBody>
          <a:bodyPr/>
          <a:lstStyle/>
          <a:p>
            <a:fld id="{E310EA0D-2252-9045-A82C-BA460C3629D0}" type="slidenum">
              <a:rPr lang="ja-JP" altLang="en-US" smtClean="0"/>
              <a:pPr/>
              <a:t>16</a:t>
            </a:fld>
            <a:endParaRPr lang="ja-JP" altLang="en-US">
              <a:latin typeface="Montserrat Medium" pitchFamily="2" charset="0"/>
            </a:endParaRPr>
          </a:p>
        </p:txBody>
      </p:sp>
      <p:sp>
        <p:nvSpPr>
          <p:cNvPr id="6" name="角丸四角形 5">
            <a:extLst>
              <a:ext uri="{FF2B5EF4-FFF2-40B4-BE49-F238E27FC236}">
                <a16:creationId xmlns:a16="http://schemas.microsoft.com/office/drawing/2014/main" id="{6C071390-EAE2-AA6E-3B6E-419A89EED3B4}"/>
              </a:ext>
            </a:extLst>
          </p:cNvPr>
          <p:cNvSpPr/>
          <p:nvPr/>
        </p:nvSpPr>
        <p:spPr>
          <a:xfrm>
            <a:off x="442911" y="1160463"/>
            <a:ext cx="8005629" cy="614958"/>
          </a:xfrm>
          <a:prstGeom prst="roundRect">
            <a:avLst>
              <a:gd name="adj" fmla="val 0"/>
            </a:avLst>
          </a:prstGeom>
          <a:solidFill>
            <a:schemeClr val="bg1"/>
          </a:solidFill>
          <a:ln w="19050">
            <a:noFill/>
          </a:ln>
        </p:spPr>
        <p:style>
          <a:lnRef idx="2">
            <a:schemeClr val="accent1">
              <a:shade val="50000"/>
            </a:schemeClr>
          </a:lnRef>
          <a:fillRef idx="1">
            <a:schemeClr val="accent1"/>
          </a:fillRef>
          <a:effectRef idx="0">
            <a:schemeClr val="accent1"/>
          </a:effectRef>
          <a:fontRef idx="minor">
            <a:schemeClr val="lt1"/>
          </a:fontRef>
        </p:style>
        <p:txBody>
          <a:bodyPr lIns="360000" tIns="72000" bIns="36000" rtlCol="0" anchor="ctr"/>
          <a:lstStyle/>
          <a:p>
            <a:pPr>
              <a:spcBef>
                <a:spcPts val="600"/>
              </a:spcBef>
            </a:pPr>
            <a:r>
              <a:rPr lang="ja-JP" altLang="en-US" b="1">
                <a:solidFill>
                  <a:srgbClr val="1A96F0"/>
                </a:solidFill>
                <a:latin typeface="Montserrat SemiBold" pitchFamily="2" charset="0"/>
                <a:ea typeface="Yu Gothic" panose="020B0400000000000000" pitchFamily="34" charset="-128"/>
                <a:cs typeface="FUTURA MEDIUM" panose="020B0602020204020303" pitchFamily="34" charset="-79"/>
              </a:rPr>
              <a:t>お問い合わせ　</a:t>
            </a:r>
            <a:r>
              <a:rPr lang="ja-JP" altLang="en-US" sz="1400" b="1">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rPr>
              <a:t>お問い合わせフォームよりお気軽にご連絡ください。</a:t>
            </a:r>
          </a:p>
        </p:txBody>
      </p:sp>
      <p:sp>
        <p:nvSpPr>
          <p:cNvPr id="7" name="角丸四角形 6">
            <a:extLst>
              <a:ext uri="{FF2B5EF4-FFF2-40B4-BE49-F238E27FC236}">
                <a16:creationId xmlns:a16="http://schemas.microsoft.com/office/drawing/2014/main" id="{125D2C0F-BF05-E8BE-9901-4FAEA24E8FC1}"/>
              </a:ext>
            </a:extLst>
          </p:cNvPr>
          <p:cNvSpPr/>
          <p:nvPr/>
        </p:nvSpPr>
        <p:spPr>
          <a:xfrm>
            <a:off x="442911" y="2088714"/>
            <a:ext cx="8005629" cy="614958"/>
          </a:xfrm>
          <a:prstGeom prst="roundRect">
            <a:avLst>
              <a:gd name="adj" fmla="val 0"/>
            </a:avLst>
          </a:prstGeom>
          <a:solidFill>
            <a:schemeClr val="bg1"/>
          </a:solidFill>
          <a:ln w="19050">
            <a:noFill/>
          </a:ln>
        </p:spPr>
        <p:style>
          <a:lnRef idx="2">
            <a:schemeClr val="accent1">
              <a:shade val="50000"/>
            </a:schemeClr>
          </a:lnRef>
          <a:fillRef idx="1">
            <a:schemeClr val="accent1"/>
          </a:fillRef>
          <a:effectRef idx="0">
            <a:schemeClr val="accent1"/>
          </a:effectRef>
          <a:fontRef idx="minor">
            <a:schemeClr val="lt1"/>
          </a:fontRef>
        </p:style>
        <p:txBody>
          <a:bodyPr lIns="360000" tIns="72000" bIns="36000" rtlCol="0" anchor="ctr"/>
          <a:lstStyle/>
          <a:p>
            <a:pPr>
              <a:spcBef>
                <a:spcPts val="600"/>
              </a:spcBef>
            </a:pPr>
            <a:r>
              <a:rPr lang="ja-JP" altLang="en-US" b="1">
                <a:solidFill>
                  <a:srgbClr val="1A96F0"/>
                </a:solidFill>
                <a:latin typeface="Montserrat SemiBold" pitchFamily="2" charset="0"/>
                <a:ea typeface="Yu Gothic" panose="020B0400000000000000" pitchFamily="34" charset="-128"/>
                <a:cs typeface="FUTURA MEDIUM" panose="020B0602020204020303" pitchFamily="34" charset="-79"/>
              </a:rPr>
              <a:t>ヒアリング・ご提案　</a:t>
            </a:r>
            <a:r>
              <a:rPr lang="ja-JP" altLang="en-US" sz="1400" b="1">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rPr>
              <a:t>約</a:t>
            </a:r>
            <a:r>
              <a:rPr lang="en-US" altLang="ja-JP" sz="1400" b="1" dirty="0">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rPr>
              <a:t>1</a:t>
            </a:r>
            <a:r>
              <a:rPr lang="ja-JP" altLang="en-US" sz="1400" b="1">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rPr>
              <a:t>時間のヒアリングを実施、提供内容・料金をご提案します。</a:t>
            </a:r>
          </a:p>
        </p:txBody>
      </p:sp>
      <p:sp>
        <p:nvSpPr>
          <p:cNvPr id="8" name="角丸四角形 7">
            <a:extLst>
              <a:ext uri="{FF2B5EF4-FFF2-40B4-BE49-F238E27FC236}">
                <a16:creationId xmlns:a16="http://schemas.microsoft.com/office/drawing/2014/main" id="{A4CE42AD-DC9F-D4CE-CE13-766420664764}"/>
              </a:ext>
            </a:extLst>
          </p:cNvPr>
          <p:cNvSpPr/>
          <p:nvPr/>
        </p:nvSpPr>
        <p:spPr>
          <a:xfrm>
            <a:off x="442911" y="3016965"/>
            <a:ext cx="8005629" cy="614958"/>
          </a:xfrm>
          <a:prstGeom prst="roundRect">
            <a:avLst>
              <a:gd name="adj" fmla="val 0"/>
            </a:avLst>
          </a:prstGeom>
          <a:solidFill>
            <a:schemeClr val="bg1"/>
          </a:solidFill>
          <a:ln w="19050">
            <a:noFill/>
          </a:ln>
        </p:spPr>
        <p:style>
          <a:lnRef idx="2">
            <a:schemeClr val="accent1">
              <a:shade val="50000"/>
            </a:schemeClr>
          </a:lnRef>
          <a:fillRef idx="1">
            <a:schemeClr val="accent1"/>
          </a:fillRef>
          <a:effectRef idx="0">
            <a:schemeClr val="accent1"/>
          </a:effectRef>
          <a:fontRef idx="minor">
            <a:schemeClr val="lt1"/>
          </a:fontRef>
        </p:style>
        <p:txBody>
          <a:bodyPr lIns="360000" tIns="72000" bIns="36000" rtlCol="0" anchor="ctr"/>
          <a:lstStyle/>
          <a:p>
            <a:pPr>
              <a:spcBef>
                <a:spcPts val="600"/>
              </a:spcBef>
            </a:pPr>
            <a:r>
              <a:rPr lang="ja-JP" altLang="en-US" b="1">
                <a:solidFill>
                  <a:srgbClr val="1A96F0"/>
                </a:solidFill>
                <a:latin typeface="Montserrat SemiBold" pitchFamily="2" charset="0"/>
                <a:ea typeface="Yu Gothic" panose="020B0400000000000000" pitchFamily="34" charset="-128"/>
                <a:cs typeface="FUTURA MEDIUM" panose="020B0602020204020303" pitchFamily="34" charset="-79"/>
              </a:rPr>
              <a:t>ご契約　</a:t>
            </a:r>
            <a:r>
              <a:rPr lang="ja-JP" altLang="en-US" sz="1400" b="1">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rPr>
              <a:t>契約書の締結後、スケジュールと改善フローをご案内します。</a:t>
            </a:r>
          </a:p>
        </p:txBody>
      </p:sp>
      <p:sp>
        <p:nvSpPr>
          <p:cNvPr id="9" name="角丸四角形 8">
            <a:extLst>
              <a:ext uri="{FF2B5EF4-FFF2-40B4-BE49-F238E27FC236}">
                <a16:creationId xmlns:a16="http://schemas.microsoft.com/office/drawing/2014/main" id="{C0DA46D3-C009-30AA-736E-D2820AA6348B}"/>
              </a:ext>
            </a:extLst>
          </p:cNvPr>
          <p:cNvSpPr/>
          <p:nvPr/>
        </p:nvSpPr>
        <p:spPr>
          <a:xfrm>
            <a:off x="442911" y="3945216"/>
            <a:ext cx="8005629" cy="614958"/>
          </a:xfrm>
          <a:prstGeom prst="roundRect">
            <a:avLst>
              <a:gd name="adj" fmla="val 0"/>
            </a:avLst>
          </a:prstGeom>
          <a:solidFill>
            <a:schemeClr val="bg1"/>
          </a:solidFill>
          <a:ln w="19050">
            <a:noFill/>
          </a:ln>
        </p:spPr>
        <p:style>
          <a:lnRef idx="2">
            <a:schemeClr val="accent1">
              <a:shade val="50000"/>
            </a:schemeClr>
          </a:lnRef>
          <a:fillRef idx="1">
            <a:schemeClr val="accent1"/>
          </a:fillRef>
          <a:effectRef idx="0">
            <a:schemeClr val="accent1"/>
          </a:effectRef>
          <a:fontRef idx="minor">
            <a:schemeClr val="lt1"/>
          </a:fontRef>
        </p:style>
        <p:txBody>
          <a:bodyPr lIns="360000" tIns="72000" bIns="36000" rtlCol="0" anchor="ctr"/>
          <a:lstStyle/>
          <a:p>
            <a:pPr>
              <a:spcBef>
                <a:spcPts val="600"/>
              </a:spcBef>
            </a:pPr>
            <a:r>
              <a:rPr lang="ja-JP" altLang="en-US" b="1">
                <a:solidFill>
                  <a:srgbClr val="1A96F0"/>
                </a:solidFill>
                <a:latin typeface="Montserrat SemiBold" pitchFamily="2" charset="0"/>
                <a:ea typeface="Yu Gothic" panose="020B0400000000000000" pitchFamily="34" charset="-128"/>
                <a:cs typeface="FUTURA MEDIUM" panose="020B0602020204020303" pitchFamily="34" charset="-79"/>
              </a:rPr>
              <a:t>前提整理・分析　</a:t>
            </a:r>
            <a:r>
              <a:rPr lang="ja-JP" altLang="en-US" sz="1400" b="1">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rPr>
              <a:t>活用場面と課題を踏まえ、〇〇の改善を行います。</a:t>
            </a:r>
          </a:p>
        </p:txBody>
      </p:sp>
      <p:sp>
        <p:nvSpPr>
          <p:cNvPr id="10" name="角丸四角形 9">
            <a:extLst>
              <a:ext uri="{FF2B5EF4-FFF2-40B4-BE49-F238E27FC236}">
                <a16:creationId xmlns:a16="http://schemas.microsoft.com/office/drawing/2014/main" id="{7F261653-56A9-28E0-C2C0-417E8CAF337E}"/>
              </a:ext>
            </a:extLst>
          </p:cNvPr>
          <p:cNvSpPr/>
          <p:nvPr/>
        </p:nvSpPr>
        <p:spPr>
          <a:xfrm>
            <a:off x="442911" y="4873467"/>
            <a:ext cx="8005629" cy="614958"/>
          </a:xfrm>
          <a:prstGeom prst="roundRect">
            <a:avLst>
              <a:gd name="adj" fmla="val 0"/>
            </a:avLst>
          </a:prstGeom>
          <a:solidFill>
            <a:schemeClr val="bg1"/>
          </a:solidFill>
          <a:ln w="19050">
            <a:noFill/>
          </a:ln>
        </p:spPr>
        <p:style>
          <a:lnRef idx="2">
            <a:schemeClr val="accent1">
              <a:shade val="50000"/>
            </a:schemeClr>
          </a:lnRef>
          <a:fillRef idx="1">
            <a:schemeClr val="accent1"/>
          </a:fillRef>
          <a:effectRef idx="0">
            <a:schemeClr val="accent1"/>
          </a:effectRef>
          <a:fontRef idx="minor">
            <a:schemeClr val="lt1"/>
          </a:fontRef>
        </p:style>
        <p:txBody>
          <a:bodyPr lIns="360000" tIns="72000" bIns="36000" rtlCol="0" anchor="ctr"/>
          <a:lstStyle/>
          <a:p>
            <a:pPr>
              <a:spcBef>
                <a:spcPts val="600"/>
              </a:spcBef>
            </a:pPr>
            <a:r>
              <a:rPr lang="ja-JP" altLang="en-US" b="1">
                <a:solidFill>
                  <a:srgbClr val="1A96F0"/>
                </a:solidFill>
                <a:latin typeface="Montserrat SemiBold" pitchFamily="2" charset="0"/>
                <a:ea typeface="Yu Gothic" panose="020B0400000000000000" pitchFamily="34" charset="-128"/>
                <a:cs typeface="FUTURA MEDIUM" panose="020B0602020204020303" pitchFamily="34" charset="-79"/>
              </a:rPr>
              <a:t>〇〇作成　</a:t>
            </a:r>
            <a:r>
              <a:rPr lang="ja-JP" altLang="en-US" sz="1400" b="1">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rPr>
              <a:t>〇〇を中心に作成と改善を行います。</a:t>
            </a:r>
          </a:p>
        </p:txBody>
      </p:sp>
      <p:sp>
        <p:nvSpPr>
          <p:cNvPr id="11" name="角丸四角形 10">
            <a:extLst>
              <a:ext uri="{FF2B5EF4-FFF2-40B4-BE49-F238E27FC236}">
                <a16:creationId xmlns:a16="http://schemas.microsoft.com/office/drawing/2014/main" id="{BC584285-5473-5249-30DF-3C6AD602EDDC}"/>
              </a:ext>
            </a:extLst>
          </p:cNvPr>
          <p:cNvSpPr/>
          <p:nvPr/>
        </p:nvSpPr>
        <p:spPr>
          <a:xfrm>
            <a:off x="442911" y="5801717"/>
            <a:ext cx="8005629" cy="614958"/>
          </a:xfrm>
          <a:prstGeom prst="roundRect">
            <a:avLst>
              <a:gd name="adj" fmla="val 0"/>
            </a:avLst>
          </a:prstGeom>
          <a:solidFill>
            <a:schemeClr val="bg1"/>
          </a:solidFill>
          <a:ln w="19050">
            <a:noFill/>
          </a:ln>
        </p:spPr>
        <p:style>
          <a:lnRef idx="2">
            <a:schemeClr val="accent1">
              <a:shade val="50000"/>
            </a:schemeClr>
          </a:lnRef>
          <a:fillRef idx="1">
            <a:schemeClr val="accent1"/>
          </a:fillRef>
          <a:effectRef idx="0">
            <a:schemeClr val="accent1"/>
          </a:effectRef>
          <a:fontRef idx="minor">
            <a:schemeClr val="lt1"/>
          </a:fontRef>
        </p:style>
        <p:txBody>
          <a:bodyPr lIns="360000" tIns="72000" bIns="36000" rtlCol="0" anchor="ctr"/>
          <a:lstStyle/>
          <a:p>
            <a:pPr>
              <a:spcBef>
                <a:spcPts val="600"/>
              </a:spcBef>
            </a:pPr>
            <a:r>
              <a:rPr lang="ja-JP" altLang="en-US" b="1">
                <a:solidFill>
                  <a:srgbClr val="1A96F0"/>
                </a:solidFill>
                <a:latin typeface="Montserrat SemiBold" pitchFamily="2" charset="0"/>
                <a:ea typeface="Yu Gothic" panose="020B0400000000000000" pitchFamily="34" charset="-128"/>
                <a:cs typeface="FUTURA MEDIUM" panose="020B0602020204020303" pitchFamily="34" charset="-79"/>
              </a:rPr>
              <a:t>ご納品　</a:t>
            </a:r>
            <a:r>
              <a:rPr lang="ja-JP" altLang="en-US" sz="1400" b="1">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rPr>
              <a:t>最終稿をご確認頂き、問題なければご納品となります。</a:t>
            </a:r>
          </a:p>
        </p:txBody>
      </p:sp>
      <p:cxnSp>
        <p:nvCxnSpPr>
          <p:cNvPr id="12" name="直線矢印コネクタ 11">
            <a:extLst>
              <a:ext uri="{FF2B5EF4-FFF2-40B4-BE49-F238E27FC236}">
                <a16:creationId xmlns:a16="http://schemas.microsoft.com/office/drawing/2014/main" id="{1AB1791B-51D6-09EB-B1DD-FA3B96BD4035}"/>
              </a:ext>
            </a:extLst>
          </p:cNvPr>
          <p:cNvCxnSpPr>
            <a:cxnSpLocks/>
          </p:cNvCxnSpPr>
          <p:nvPr/>
        </p:nvCxnSpPr>
        <p:spPr>
          <a:xfrm>
            <a:off x="1183737" y="1775421"/>
            <a:ext cx="0" cy="370968"/>
          </a:xfrm>
          <a:prstGeom prst="straightConnector1">
            <a:avLst/>
          </a:prstGeom>
          <a:ln w="25400">
            <a:solidFill>
              <a:schemeClr val="bg1">
                <a:lumMod val="75000"/>
              </a:schemeClr>
            </a:solidFill>
            <a:tailEnd type="triangle" w="lg" len="lg"/>
          </a:ln>
        </p:spPr>
        <p:style>
          <a:lnRef idx="1">
            <a:schemeClr val="accent1"/>
          </a:lnRef>
          <a:fillRef idx="0">
            <a:schemeClr val="accent1"/>
          </a:fillRef>
          <a:effectRef idx="0">
            <a:schemeClr val="accent1"/>
          </a:effectRef>
          <a:fontRef idx="minor">
            <a:schemeClr val="tx1"/>
          </a:fontRef>
        </p:style>
      </p:cxnSp>
      <p:cxnSp>
        <p:nvCxnSpPr>
          <p:cNvPr id="13" name="直線矢印コネクタ 12">
            <a:extLst>
              <a:ext uri="{FF2B5EF4-FFF2-40B4-BE49-F238E27FC236}">
                <a16:creationId xmlns:a16="http://schemas.microsoft.com/office/drawing/2014/main" id="{648D9323-9812-9048-71EF-57AD00E02FFA}"/>
              </a:ext>
            </a:extLst>
          </p:cNvPr>
          <p:cNvCxnSpPr>
            <a:cxnSpLocks/>
          </p:cNvCxnSpPr>
          <p:nvPr/>
        </p:nvCxnSpPr>
        <p:spPr>
          <a:xfrm>
            <a:off x="1183737" y="2703672"/>
            <a:ext cx="0" cy="370968"/>
          </a:xfrm>
          <a:prstGeom prst="straightConnector1">
            <a:avLst/>
          </a:prstGeom>
          <a:ln w="25400">
            <a:solidFill>
              <a:schemeClr val="bg1">
                <a:lumMod val="75000"/>
              </a:schemeClr>
            </a:solidFill>
            <a:tailEnd type="triangle" w="lg" len="lg"/>
          </a:ln>
        </p:spPr>
        <p:style>
          <a:lnRef idx="1">
            <a:schemeClr val="accent1"/>
          </a:lnRef>
          <a:fillRef idx="0">
            <a:schemeClr val="accent1"/>
          </a:fillRef>
          <a:effectRef idx="0">
            <a:schemeClr val="accent1"/>
          </a:effectRef>
          <a:fontRef idx="minor">
            <a:schemeClr val="tx1"/>
          </a:fontRef>
        </p:style>
      </p:cxnSp>
      <p:cxnSp>
        <p:nvCxnSpPr>
          <p:cNvPr id="14" name="直線矢印コネクタ 13">
            <a:extLst>
              <a:ext uri="{FF2B5EF4-FFF2-40B4-BE49-F238E27FC236}">
                <a16:creationId xmlns:a16="http://schemas.microsoft.com/office/drawing/2014/main" id="{2318279E-21D5-B892-D577-7F2637C1315C}"/>
              </a:ext>
            </a:extLst>
          </p:cNvPr>
          <p:cNvCxnSpPr>
            <a:cxnSpLocks/>
          </p:cNvCxnSpPr>
          <p:nvPr/>
        </p:nvCxnSpPr>
        <p:spPr>
          <a:xfrm>
            <a:off x="1183737" y="3631923"/>
            <a:ext cx="0" cy="370968"/>
          </a:xfrm>
          <a:prstGeom prst="straightConnector1">
            <a:avLst/>
          </a:prstGeom>
          <a:ln w="25400">
            <a:solidFill>
              <a:schemeClr val="bg1">
                <a:lumMod val="75000"/>
              </a:schemeClr>
            </a:solidFill>
            <a:tailEnd type="triangle" w="lg" len="lg"/>
          </a:ln>
        </p:spPr>
        <p:style>
          <a:lnRef idx="1">
            <a:schemeClr val="accent1"/>
          </a:lnRef>
          <a:fillRef idx="0">
            <a:schemeClr val="accent1"/>
          </a:fillRef>
          <a:effectRef idx="0">
            <a:schemeClr val="accent1"/>
          </a:effectRef>
          <a:fontRef idx="minor">
            <a:schemeClr val="tx1"/>
          </a:fontRef>
        </p:style>
      </p:cxnSp>
      <p:cxnSp>
        <p:nvCxnSpPr>
          <p:cNvPr id="15" name="直線矢印コネクタ 14">
            <a:extLst>
              <a:ext uri="{FF2B5EF4-FFF2-40B4-BE49-F238E27FC236}">
                <a16:creationId xmlns:a16="http://schemas.microsoft.com/office/drawing/2014/main" id="{80BC596C-D28E-A7B3-BED6-039354C2AFAA}"/>
              </a:ext>
            </a:extLst>
          </p:cNvPr>
          <p:cNvCxnSpPr>
            <a:cxnSpLocks/>
          </p:cNvCxnSpPr>
          <p:nvPr/>
        </p:nvCxnSpPr>
        <p:spPr>
          <a:xfrm>
            <a:off x="1183737" y="4560174"/>
            <a:ext cx="0" cy="370968"/>
          </a:xfrm>
          <a:prstGeom prst="straightConnector1">
            <a:avLst/>
          </a:prstGeom>
          <a:ln w="25400">
            <a:solidFill>
              <a:schemeClr val="bg1">
                <a:lumMod val="75000"/>
              </a:schemeClr>
            </a:solidFill>
            <a:tailEnd type="triangle" w="lg" len="lg"/>
          </a:ln>
        </p:spPr>
        <p:style>
          <a:lnRef idx="1">
            <a:schemeClr val="accent1"/>
          </a:lnRef>
          <a:fillRef idx="0">
            <a:schemeClr val="accent1"/>
          </a:fillRef>
          <a:effectRef idx="0">
            <a:schemeClr val="accent1"/>
          </a:effectRef>
          <a:fontRef idx="minor">
            <a:schemeClr val="tx1"/>
          </a:fontRef>
        </p:style>
      </p:cxnSp>
      <p:cxnSp>
        <p:nvCxnSpPr>
          <p:cNvPr id="16" name="直線矢印コネクタ 15">
            <a:extLst>
              <a:ext uri="{FF2B5EF4-FFF2-40B4-BE49-F238E27FC236}">
                <a16:creationId xmlns:a16="http://schemas.microsoft.com/office/drawing/2014/main" id="{2EFBB86E-CC5A-0A3B-EE4A-45FE13F2EADC}"/>
              </a:ext>
            </a:extLst>
          </p:cNvPr>
          <p:cNvCxnSpPr>
            <a:cxnSpLocks/>
          </p:cNvCxnSpPr>
          <p:nvPr/>
        </p:nvCxnSpPr>
        <p:spPr>
          <a:xfrm>
            <a:off x="1183737" y="5488425"/>
            <a:ext cx="0" cy="370968"/>
          </a:xfrm>
          <a:prstGeom prst="straightConnector1">
            <a:avLst/>
          </a:prstGeom>
          <a:ln w="25400">
            <a:solidFill>
              <a:schemeClr val="bg1">
                <a:lumMod val="75000"/>
              </a:schemeClr>
            </a:solidFill>
            <a:tailEnd type="triangle" w="lg" len="lg"/>
          </a:ln>
        </p:spPr>
        <p:style>
          <a:lnRef idx="1">
            <a:schemeClr val="accent1"/>
          </a:lnRef>
          <a:fillRef idx="0">
            <a:schemeClr val="accent1"/>
          </a:fillRef>
          <a:effectRef idx="0">
            <a:schemeClr val="accent1"/>
          </a:effectRef>
          <a:fontRef idx="minor">
            <a:schemeClr val="tx1"/>
          </a:fontRef>
        </p:style>
      </p:cxnSp>
      <p:sp>
        <p:nvSpPr>
          <p:cNvPr id="17" name="フリーフォーム 16">
            <a:extLst>
              <a:ext uri="{FF2B5EF4-FFF2-40B4-BE49-F238E27FC236}">
                <a16:creationId xmlns:a16="http://schemas.microsoft.com/office/drawing/2014/main" id="{41EDA59E-78A6-65D8-D73E-EE99A8DB19AA}"/>
              </a:ext>
            </a:extLst>
          </p:cNvPr>
          <p:cNvSpPr/>
          <p:nvPr/>
        </p:nvSpPr>
        <p:spPr>
          <a:xfrm rot="17075568">
            <a:off x="9518088" y="918280"/>
            <a:ext cx="1461099" cy="3084614"/>
          </a:xfrm>
          <a:custGeom>
            <a:avLst/>
            <a:gdLst>
              <a:gd name="connsiteX0" fmla="*/ 735938 w 1461099"/>
              <a:gd name="connsiteY0" fmla="*/ 87011 h 3084614"/>
              <a:gd name="connsiteX1" fmla="*/ 1460009 w 1461099"/>
              <a:gd name="connsiteY1" fmla="*/ 2868196 h 3084614"/>
              <a:gd name="connsiteX2" fmla="*/ 1435996 w 1461099"/>
              <a:gd name="connsiteY2" fmla="*/ 2909114 h 3084614"/>
              <a:gd name="connsiteX3" fmla="*/ 766079 w 1461099"/>
              <a:gd name="connsiteY3" fmla="*/ 3083524 h 3084614"/>
              <a:gd name="connsiteX4" fmla="*/ 725161 w 1461099"/>
              <a:gd name="connsiteY4" fmla="*/ 3059511 h 3084614"/>
              <a:gd name="connsiteX5" fmla="*/ 1090 w 1461099"/>
              <a:gd name="connsiteY5" fmla="*/ 278326 h 3084614"/>
              <a:gd name="connsiteX6" fmla="*/ 25103 w 1461099"/>
              <a:gd name="connsiteY6" fmla="*/ 237408 h 3084614"/>
              <a:gd name="connsiteX7" fmla="*/ 195035 w 1461099"/>
              <a:gd name="connsiteY7" fmla="*/ 193167 h 3084614"/>
              <a:gd name="connsiteX8" fmla="*/ 289611 w 1461099"/>
              <a:gd name="connsiteY8" fmla="*/ 0 h 3084614"/>
              <a:gd name="connsiteX9" fmla="*/ 362802 w 1461099"/>
              <a:gd name="connsiteY9" fmla="*/ 149489 h 3084614"/>
              <a:gd name="connsiteX10" fmla="*/ 695020 w 1461099"/>
              <a:gd name="connsiteY10" fmla="*/ 62998 h 3084614"/>
              <a:gd name="connsiteX11" fmla="*/ 735938 w 1461099"/>
              <a:gd name="connsiteY11" fmla="*/ 87011 h 30846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461099" h="3084614">
                <a:moveTo>
                  <a:pt x="735938" y="87011"/>
                </a:moveTo>
                <a:lnTo>
                  <a:pt x="1460009" y="2868196"/>
                </a:lnTo>
                <a:cubicBezTo>
                  <a:pt x="1464677" y="2886126"/>
                  <a:pt x="1453926" y="2904446"/>
                  <a:pt x="1435996" y="2909114"/>
                </a:cubicBezTo>
                <a:lnTo>
                  <a:pt x="766079" y="3083524"/>
                </a:lnTo>
                <a:cubicBezTo>
                  <a:pt x="748149" y="3088192"/>
                  <a:pt x="729829" y="3077441"/>
                  <a:pt x="725161" y="3059511"/>
                </a:cubicBezTo>
                <a:lnTo>
                  <a:pt x="1090" y="278326"/>
                </a:lnTo>
                <a:cubicBezTo>
                  <a:pt x="-3578" y="260396"/>
                  <a:pt x="7173" y="242076"/>
                  <a:pt x="25103" y="237408"/>
                </a:cubicBezTo>
                <a:lnTo>
                  <a:pt x="195035" y="193167"/>
                </a:lnTo>
                <a:lnTo>
                  <a:pt x="289611" y="0"/>
                </a:lnTo>
                <a:lnTo>
                  <a:pt x="362802" y="149489"/>
                </a:lnTo>
                <a:lnTo>
                  <a:pt x="695020" y="62998"/>
                </a:lnTo>
                <a:cubicBezTo>
                  <a:pt x="712950" y="58330"/>
                  <a:pt x="731270" y="69081"/>
                  <a:pt x="735938" y="87011"/>
                </a:cubicBezTo>
                <a:close/>
              </a:path>
            </a:pathLst>
          </a:custGeom>
          <a:noFill/>
          <a:ln w="19050">
            <a:solidFill>
              <a:schemeClr val="tx1">
                <a:lumMod val="65000"/>
                <a:lumOff val="35000"/>
              </a:schemeClr>
            </a:solidFill>
          </a:ln>
        </p:spPr>
        <p:style>
          <a:lnRef idx="2">
            <a:schemeClr val="accent1">
              <a:shade val="50000"/>
            </a:schemeClr>
          </a:lnRef>
          <a:fillRef idx="1">
            <a:schemeClr val="accent1"/>
          </a:fillRef>
          <a:effectRef idx="0">
            <a:schemeClr val="accent1"/>
          </a:effectRef>
          <a:fontRef idx="minor">
            <a:schemeClr val="lt1"/>
          </a:fontRef>
        </p:style>
        <p:txBody>
          <a:bodyPr wrap="square" tIns="72000" bIns="72000" rtlCol="0" anchor="ctr">
            <a:noAutofit/>
          </a:bodyPr>
          <a:lstStyle/>
          <a:p>
            <a:pPr algn="ctr">
              <a:spcBef>
                <a:spcPts val="300"/>
              </a:spcBef>
            </a:pPr>
            <a:endParaRPr lang="ja-JP" altLang="en-US" sz="1400" b="1">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endParaRPr>
          </a:p>
        </p:txBody>
      </p:sp>
      <p:sp>
        <p:nvSpPr>
          <p:cNvPr id="18" name="角丸四角形 17">
            <a:extLst>
              <a:ext uri="{FF2B5EF4-FFF2-40B4-BE49-F238E27FC236}">
                <a16:creationId xmlns:a16="http://schemas.microsoft.com/office/drawing/2014/main" id="{75B81024-82CC-C450-F7F1-F28B20D7CC93}"/>
              </a:ext>
            </a:extLst>
          </p:cNvPr>
          <p:cNvSpPr/>
          <p:nvPr/>
        </p:nvSpPr>
        <p:spPr>
          <a:xfrm>
            <a:off x="8808098" y="2088714"/>
            <a:ext cx="2940990" cy="759344"/>
          </a:xfrm>
          <a:prstGeom prst="roundRect">
            <a:avLst>
              <a:gd name="adj" fmla="val 4418"/>
            </a:avLst>
          </a:prstGeom>
          <a:noFill/>
          <a:ln w="19050">
            <a:noFill/>
          </a:ln>
        </p:spPr>
        <p:style>
          <a:lnRef idx="2">
            <a:schemeClr val="accent1">
              <a:shade val="50000"/>
            </a:schemeClr>
          </a:lnRef>
          <a:fillRef idx="1">
            <a:schemeClr val="accent1"/>
          </a:fillRef>
          <a:effectRef idx="0">
            <a:schemeClr val="accent1"/>
          </a:effectRef>
          <a:fontRef idx="minor">
            <a:schemeClr val="lt1"/>
          </a:fontRef>
        </p:style>
        <p:txBody>
          <a:bodyPr tIns="72000" bIns="72000" rtlCol="0" anchor="ctr"/>
          <a:lstStyle/>
          <a:p>
            <a:pPr algn="ctr">
              <a:spcBef>
                <a:spcPts val="300"/>
              </a:spcBef>
            </a:pPr>
            <a:r>
              <a:rPr lang="ja-JP" altLang="en-US" sz="1400" b="1">
                <a:solidFill>
                  <a:schemeClr val="tx1">
                    <a:lumMod val="65000"/>
                    <a:lumOff val="35000"/>
                  </a:schemeClr>
                </a:solidFill>
                <a:latin typeface="Montserrat SemiBold" pitchFamily="2" charset="0"/>
                <a:ea typeface="Yu Gothic" panose="020B0400000000000000" pitchFamily="34" charset="-128"/>
                <a:cs typeface="FUTURA MEDIUM" panose="020B0602020204020303" pitchFamily="34" charset="-79"/>
              </a:rPr>
              <a:t>補足説明がある場合は</a:t>
            </a:r>
            <a:endParaRPr lang="en-US" altLang="ja-JP" sz="1400" b="1" dirty="0">
              <a:solidFill>
                <a:schemeClr val="tx1">
                  <a:lumMod val="65000"/>
                  <a:lumOff val="35000"/>
                </a:schemeClr>
              </a:solidFill>
              <a:latin typeface="Montserrat SemiBold" pitchFamily="2" charset="0"/>
              <a:ea typeface="Yu Gothic" panose="020B0400000000000000" pitchFamily="34" charset="-128"/>
              <a:cs typeface="FUTURA MEDIUM" panose="020B0602020204020303" pitchFamily="34" charset="-79"/>
            </a:endParaRPr>
          </a:p>
          <a:p>
            <a:pPr algn="ctr">
              <a:spcBef>
                <a:spcPts val="300"/>
              </a:spcBef>
            </a:pPr>
            <a:r>
              <a:rPr lang="ja-JP" altLang="en-US" sz="1400" b="1">
                <a:solidFill>
                  <a:schemeClr val="tx1">
                    <a:lumMod val="65000"/>
                    <a:lumOff val="35000"/>
                  </a:schemeClr>
                </a:solidFill>
                <a:latin typeface="Montserrat SemiBold" pitchFamily="2" charset="0"/>
                <a:ea typeface="Yu Gothic" panose="020B0400000000000000" pitchFamily="34" charset="-128"/>
                <a:cs typeface="FUTURA MEDIUM" panose="020B0602020204020303" pitchFamily="34" charset="-79"/>
              </a:rPr>
              <a:t>挿入します。</a:t>
            </a:r>
          </a:p>
        </p:txBody>
      </p:sp>
    </p:spTree>
    <p:extLst>
      <p:ext uri="{BB962C8B-B14F-4D97-AF65-F5344CB8AC3E}">
        <p14:creationId xmlns:p14="http://schemas.microsoft.com/office/powerpoint/2010/main" val="48914646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a:extLst>
              <a:ext uri="{FF2B5EF4-FFF2-40B4-BE49-F238E27FC236}">
                <a16:creationId xmlns:a16="http://schemas.microsoft.com/office/drawing/2014/main" id="{ED4D326A-5F19-0D8E-A67A-CE1504083254}"/>
              </a:ext>
            </a:extLst>
          </p:cNvPr>
          <p:cNvSpPr>
            <a:spLocks noGrp="1"/>
          </p:cNvSpPr>
          <p:nvPr>
            <p:ph type="title"/>
          </p:nvPr>
        </p:nvSpPr>
        <p:spPr/>
        <p:txBody>
          <a:bodyPr/>
          <a:lstStyle/>
          <a:p>
            <a:r>
              <a:rPr lang="ja-JP" altLang="en-US"/>
              <a:t>導入効果　｜　コスト削減・生産性向上</a:t>
            </a:r>
            <a:endParaRPr kumimoji="1" lang="ja-JP" altLang="en-US"/>
          </a:p>
        </p:txBody>
      </p:sp>
      <p:sp>
        <p:nvSpPr>
          <p:cNvPr id="3" name="コンテンツ プレースホルダー 2">
            <a:extLst>
              <a:ext uri="{FF2B5EF4-FFF2-40B4-BE49-F238E27FC236}">
                <a16:creationId xmlns:a16="http://schemas.microsoft.com/office/drawing/2014/main" id="{17DC0402-7272-4741-B49F-81AA38ED2CBB}"/>
              </a:ext>
            </a:extLst>
          </p:cNvPr>
          <p:cNvSpPr>
            <a:spLocks noGrp="1"/>
          </p:cNvSpPr>
          <p:nvPr>
            <p:ph idx="1"/>
          </p:nvPr>
        </p:nvSpPr>
        <p:spPr/>
        <p:txBody>
          <a:bodyPr/>
          <a:lstStyle/>
          <a:p>
            <a:r>
              <a:rPr lang="ja-JP" altLang="en-US">
                <a:solidFill>
                  <a:prstClr val="black">
                    <a:lumMod val="75000"/>
                    <a:lumOff val="25000"/>
                  </a:prstClr>
                </a:solidFill>
              </a:rPr>
              <a:t>〇〇〇〇によって、新人の教育コストを削減。</a:t>
            </a:r>
            <a:endParaRPr lang="en-US" altLang="ja-JP" dirty="0">
              <a:solidFill>
                <a:prstClr val="black">
                  <a:lumMod val="75000"/>
                  <a:lumOff val="25000"/>
                </a:prstClr>
              </a:solidFill>
            </a:endParaRPr>
          </a:p>
          <a:p>
            <a:r>
              <a:rPr lang="ja-JP" altLang="en-US">
                <a:solidFill>
                  <a:prstClr val="black">
                    <a:lumMod val="75000"/>
                    <a:lumOff val="25000"/>
                  </a:prstClr>
                </a:solidFill>
              </a:rPr>
              <a:t>〇〇〇〇により、</a:t>
            </a:r>
            <a:r>
              <a:rPr lang="en-US" altLang="ja-JP" dirty="0">
                <a:solidFill>
                  <a:prstClr val="black">
                    <a:lumMod val="75000"/>
                    <a:lumOff val="25000"/>
                  </a:prstClr>
                </a:solidFill>
              </a:rPr>
              <a:t>XXXX</a:t>
            </a:r>
            <a:r>
              <a:rPr lang="ja-JP" altLang="en-US">
                <a:solidFill>
                  <a:prstClr val="black">
                    <a:lumMod val="75000"/>
                    <a:lumOff val="25000"/>
                  </a:prstClr>
                </a:solidFill>
              </a:rPr>
              <a:t>の準備の業務時間の削減も実現し、生産性の向上に貢献。</a:t>
            </a:r>
            <a:endParaRPr lang="en-US" altLang="ja-JP" dirty="0">
              <a:solidFill>
                <a:prstClr val="black">
                  <a:lumMod val="75000"/>
                  <a:lumOff val="25000"/>
                </a:prstClr>
              </a:solidFill>
            </a:endParaRPr>
          </a:p>
        </p:txBody>
      </p:sp>
      <p:sp>
        <p:nvSpPr>
          <p:cNvPr id="4" name="日付プレースホルダー 3">
            <a:extLst>
              <a:ext uri="{FF2B5EF4-FFF2-40B4-BE49-F238E27FC236}">
                <a16:creationId xmlns:a16="http://schemas.microsoft.com/office/drawing/2014/main" id="{0988BDED-23E6-565D-BA0E-04D7C36E425D}"/>
              </a:ext>
            </a:extLst>
          </p:cNvPr>
          <p:cNvSpPr>
            <a:spLocks noGrp="1"/>
          </p:cNvSpPr>
          <p:nvPr>
            <p:ph type="dt" sz="half" idx="10"/>
          </p:nvPr>
        </p:nvSpPr>
        <p:spPr/>
        <p:txBody>
          <a:bodyPr/>
          <a:lstStyle/>
          <a:p>
            <a:r>
              <a:rPr lang="en-US" altLang="ja-JP"/>
              <a:t>© Cone Inc</a:t>
            </a:r>
            <a:endParaRPr lang="ja-JP" altLang="en-US">
              <a:latin typeface="Montserrat Medium" pitchFamily="2" charset="0"/>
            </a:endParaRPr>
          </a:p>
        </p:txBody>
      </p:sp>
      <p:sp>
        <p:nvSpPr>
          <p:cNvPr id="5" name="スライド番号プレースホルダー 4">
            <a:extLst>
              <a:ext uri="{FF2B5EF4-FFF2-40B4-BE49-F238E27FC236}">
                <a16:creationId xmlns:a16="http://schemas.microsoft.com/office/drawing/2014/main" id="{48E64048-EBF3-E2E6-E411-DFE4EB67DDF2}"/>
              </a:ext>
            </a:extLst>
          </p:cNvPr>
          <p:cNvSpPr>
            <a:spLocks noGrp="1"/>
          </p:cNvSpPr>
          <p:nvPr>
            <p:ph type="sldNum" sz="quarter" idx="12"/>
          </p:nvPr>
        </p:nvSpPr>
        <p:spPr/>
        <p:txBody>
          <a:bodyPr/>
          <a:lstStyle/>
          <a:p>
            <a:fld id="{E310EA0D-2252-9045-A82C-BA460C3629D0}" type="slidenum">
              <a:rPr lang="ja-JP" altLang="en-US" smtClean="0"/>
              <a:pPr/>
              <a:t>17</a:t>
            </a:fld>
            <a:endParaRPr lang="ja-JP" altLang="en-US">
              <a:latin typeface="Montserrat Medium" pitchFamily="2" charset="0"/>
            </a:endParaRPr>
          </a:p>
        </p:txBody>
      </p:sp>
      <p:sp>
        <p:nvSpPr>
          <p:cNvPr id="6" name="角丸四角形 5">
            <a:extLst>
              <a:ext uri="{FF2B5EF4-FFF2-40B4-BE49-F238E27FC236}">
                <a16:creationId xmlns:a16="http://schemas.microsoft.com/office/drawing/2014/main" id="{89A111B1-B860-E565-33F9-E5098E8950DA}"/>
              </a:ext>
            </a:extLst>
          </p:cNvPr>
          <p:cNvSpPr/>
          <p:nvPr/>
        </p:nvSpPr>
        <p:spPr>
          <a:xfrm>
            <a:off x="442913" y="2168525"/>
            <a:ext cx="5536647" cy="369960"/>
          </a:xfrm>
          <a:prstGeom prst="roundRect">
            <a:avLst>
              <a:gd name="adj" fmla="val 4418"/>
            </a:avLst>
          </a:prstGeom>
          <a:noFill/>
          <a:ln w="19050">
            <a:noFill/>
          </a:ln>
        </p:spPr>
        <p:style>
          <a:lnRef idx="2">
            <a:schemeClr val="accent1">
              <a:shade val="50000"/>
            </a:schemeClr>
          </a:lnRef>
          <a:fillRef idx="1">
            <a:schemeClr val="accent1"/>
          </a:fillRef>
          <a:effectRef idx="0">
            <a:schemeClr val="accent1"/>
          </a:effectRef>
          <a:fontRef idx="minor">
            <a:schemeClr val="lt1"/>
          </a:fontRef>
        </p:style>
        <p:txBody>
          <a:bodyPr lIns="144000" tIns="72000" bIns="72000" rtlCol="0" anchor="ctr"/>
          <a:lstStyle/>
          <a:p>
            <a:pPr>
              <a:spcBef>
                <a:spcPts val="300"/>
              </a:spcBef>
            </a:pPr>
            <a:r>
              <a:rPr lang="ja-JP" altLang="en-US" sz="1200" b="1">
                <a:solidFill>
                  <a:schemeClr val="tx1">
                    <a:lumMod val="50000"/>
                    <a:lumOff val="50000"/>
                  </a:schemeClr>
                </a:solidFill>
                <a:latin typeface="Montserrat SemiBold" pitchFamily="2" charset="0"/>
                <a:ea typeface="Yu Gothic" panose="020B0400000000000000" pitchFamily="34" charset="-128"/>
                <a:cs typeface="FUTURA MEDIUM" panose="020B0602020204020303" pitchFamily="34" charset="-79"/>
              </a:rPr>
              <a:t>新人教育コストの削減</a:t>
            </a:r>
          </a:p>
        </p:txBody>
      </p:sp>
      <p:sp>
        <p:nvSpPr>
          <p:cNvPr id="7" name="角丸四角形 6">
            <a:extLst>
              <a:ext uri="{FF2B5EF4-FFF2-40B4-BE49-F238E27FC236}">
                <a16:creationId xmlns:a16="http://schemas.microsoft.com/office/drawing/2014/main" id="{90D23EF6-5865-E291-4835-AAE220E10BDF}"/>
              </a:ext>
            </a:extLst>
          </p:cNvPr>
          <p:cNvSpPr/>
          <p:nvPr/>
        </p:nvSpPr>
        <p:spPr>
          <a:xfrm>
            <a:off x="6212440" y="2168525"/>
            <a:ext cx="5536647" cy="369960"/>
          </a:xfrm>
          <a:prstGeom prst="roundRect">
            <a:avLst>
              <a:gd name="adj" fmla="val 4418"/>
            </a:avLst>
          </a:prstGeom>
          <a:noFill/>
          <a:ln w="19050">
            <a:noFill/>
          </a:ln>
        </p:spPr>
        <p:style>
          <a:lnRef idx="2">
            <a:schemeClr val="accent1">
              <a:shade val="50000"/>
            </a:schemeClr>
          </a:lnRef>
          <a:fillRef idx="1">
            <a:schemeClr val="accent1"/>
          </a:fillRef>
          <a:effectRef idx="0">
            <a:schemeClr val="accent1"/>
          </a:effectRef>
          <a:fontRef idx="minor">
            <a:schemeClr val="lt1"/>
          </a:fontRef>
        </p:style>
        <p:txBody>
          <a:bodyPr lIns="144000" tIns="72000" bIns="72000" rtlCol="0" anchor="ctr"/>
          <a:lstStyle/>
          <a:p>
            <a:pPr>
              <a:spcBef>
                <a:spcPts val="300"/>
              </a:spcBef>
            </a:pPr>
            <a:r>
              <a:rPr lang="en-US" altLang="ja-JP" sz="1200" b="1" dirty="0">
                <a:solidFill>
                  <a:schemeClr val="tx1">
                    <a:lumMod val="50000"/>
                    <a:lumOff val="50000"/>
                  </a:schemeClr>
                </a:solidFill>
                <a:latin typeface="Montserrat SemiBold" pitchFamily="2" charset="0"/>
                <a:ea typeface="Yu Gothic" panose="020B0400000000000000" pitchFamily="34" charset="-128"/>
                <a:cs typeface="FUTURA MEDIUM" panose="020B0602020204020303" pitchFamily="34" charset="-79"/>
              </a:rPr>
              <a:t>XXXX</a:t>
            </a:r>
            <a:r>
              <a:rPr lang="ja-JP" altLang="en-US" sz="1200" b="1">
                <a:solidFill>
                  <a:schemeClr val="tx1">
                    <a:lumMod val="50000"/>
                    <a:lumOff val="50000"/>
                  </a:schemeClr>
                </a:solidFill>
                <a:latin typeface="Montserrat SemiBold" pitchFamily="2" charset="0"/>
                <a:ea typeface="Yu Gothic" panose="020B0400000000000000" pitchFamily="34" charset="-128"/>
                <a:cs typeface="FUTURA MEDIUM" panose="020B0602020204020303" pitchFamily="34" charset="-79"/>
              </a:rPr>
              <a:t>準備の業務時間削減</a:t>
            </a:r>
          </a:p>
        </p:txBody>
      </p:sp>
      <p:sp>
        <p:nvSpPr>
          <p:cNvPr id="8" name="角丸四角形 7">
            <a:extLst>
              <a:ext uri="{FF2B5EF4-FFF2-40B4-BE49-F238E27FC236}">
                <a16:creationId xmlns:a16="http://schemas.microsoft.com/office/drawing/2014/main" id="{31D93F3B-DF50-B784-BF45-E487F70AB472}"/>
              </a:ext>
            </a:extLst>
          </p:cNvPr>
          <p:cNvSpPr/>
          <p:nvPr/>
        </p:nvSpPr>
        <p:spPr>
          <a:xfrm>
            <a:off x="459759" y="5476568"/>
            <a:ext cx="5519801" cy="940108"/>
          </a:xfrm>
          <a:prstGeom prst="roundRect">
            <a:avLst>
              <a:gd name="adj" fmla="val 4418"/>
            </a:avLst>
          </a:prstGeom>
          <a:noFill/>
          <a:ln w="19050">
            <a:noFill/>
          </a:ln>
        </p:spPr>
        <p:style>
          <a:lnRef idx="2">
            <a:schemeClr val="accent1">
              <a:shade val="50000"/>
            </a:schemeClr>
          </a:lnRef>
          <a:fillRef idx="1">
            <a:schemeClr val="accent1"/>
          </a:fillRef>
          <a:effectRef idx="0">
            <a:schemeClr val="accent1"/>
          </a:effectRef>
          <a:fontRef idx="minor">
            <a:schemeClr val="lt1"/>
          </a:fontRef>
        </p:style>
        <p:txBody>
          <a:bodyPr lIns="144000" tIns="72000" bIns="72000" rtlCol="0" anchor="t"/>
          <a:lstStyle/>
          <a:p>
            <a:pPr marL="285750" indent="-249750">
              <a:spcBef>
                <a:spcPts val="600"/>
              </a:spcBef>
              <a:buFont typeface="Wingdings" pitchFamily="2" charset="2"/>
              <a:buChar char="l"/>
            </a:pPr>
            <a:r>
              <a:rPr lang="ja-JP" altLang="en-US" sz="1300" b="1">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rPr>
              <a:t>導入効果の詳細説明を記載。</a:t>
            </a:r>
            <a:endParaRPr lang="en-US" altLang="ja-JP" sz="1300" b="1" dirty="0">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endParaRPr>
          </a:p>
          <a:p>
            <a:pPr marL="285750" indent="-249750">
              <a:spcBef>
                <a:spcPts val="600"/>
              </a:spcBef>
              <a:buFont typeface="Wingdings" pitchFamily="2" charset="2"/>
              <a:buChar char="l"/>
            </a:pPr>
            <a:r>
              <a:rPr lang="ja-JP" altLang="en-US" sz="1300" b="1">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rPr>
              <a:t>なぜ、どうやってなど具体的にイメージできるように</a:t>
            </a:r>
            <a:endParaRPr lang="en-US" altLang="ja-JP" sz="1300" b="1" dirty="0">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endParaRPr>
          </a:p>
          <a:p>
            <a:pPr marL="285750" indent="-249750">
              <a:spcBef>
                <a:spcPts val="600"/>
              </a:spcBef>
              <a:buFont typeface="Wingdings" pitchFamily="2" charset="2"/>
              <a:buChar char="l"/>
            </a:pPr>
            <a:r>
              <a:rPr lang="ja-JP" altLang="en-US" sz="1300" b="1">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rPr>
              <a:t>具体的な数値などを挿入して記載。</a:t>
            </a:r>
          </a:p>
        </p:txBody>
      </p:sp>
      <p:sp>
        <p:nvSpPr>
          <p:cNvPr id="9" name="角丸四角形 8">
            <a:extLst>
              <a:ext uri="{FF2B5EF4-FFF2-40B4-BE49-F238E27FC236}">
                <a16:creationId xmlns:a16="http://schemas.microsoft.com/office/drawing/2014/main" id="{33459460-EBA3-C323-2948-940374DE9170}"/>
              </a:ext>
            </a:extLst>
          </p:cNvPr>
          <p:cNvSpPr/>
          <p:nvPr/>
        </p:nvSpPr>
        <p:spPr>
          <a:xfrm>
            <a:off x="6212440" y="5476568"/>
            <a:ext cx="5519801" cy="940108"/>
          </a:xfrm>
          <a:prstGeom prst="roundRect">
            <a:avLst>
              <a:gd name="adj" fmla="val 4418"/>
            </a:avLst>
          </a:prstGeom>
          <a:noFill/>
          <a:ln w="19050">
            <a:noFill/>
          </a:ln>
        </p:spPr>
        <p:style>
          <a:lnRef idx="2">
            <a:schemeClr val="accent1">
              <a:shade val="50000"/>
            </a:schemeClr>
          </a:lnRef>
          <a:fillRef idx="1">
            <a:schemeClr val="accent1"/>
          </a:fillRef>
          <a:effectRef idx="0">
            <a:schemeClr val="accent1"/>
          </a:effectRef>
          <a:fontRef idx="minor">
            <a:schemeClr val="lt1"/>
          </a:fontRef>
        </p:style>
        <p:txBody>
          <a:bodyPr lIns="144000" tIns="72000" bIns="72000" rtlCol="0" anchor="t"/>
          <a:lstStyle/>
          <a:p>
            <a:pPr marL="285750" indent="-249750">
              <a:spcBef>
                <a:spcPts val="600"/>
              </a:spcBef>
              <a:buFont typeface="Wingdings" pitchFamily="2" charset="2"/>
              <a:buChar char="l"/>
            </a:pPr>
            <a:r>
              <a:rPr lang="ja-JP" altLang="en-US" sz="1300" b="1">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rPr>
              <a:t>導入効果の詳細説明を記載。</a:t>
            </a:r>
            <a:endParaRPr lang="en-US" altLang="ja-JP" sz="1300" b="1" dirty="0">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endParaRPr>
          </a:p>
          <a:p>
            <a:pPr marL="285750" indent="-249750">
              <a:spcBef>
                <a:spcPts val="600"/>
              </a:spcBef>
              <a:buFont typeface="Wingdings" pitchFamily="2" charset="2"/>
              <a:buChar char="l"/>
            </a:pPr>
            <a:r>
              <a:rPr lang="ja-JP" altLang="en-US" sz="1300" b="1">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rPr>
              <a:t>なぜ、どうやってなど具体的にイメージできるように</a:t>
            </a:r>
            <a:endParaRPr lang="en-US" altLang="ja-JP" sz="1300" b="1" dirty="0">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endParaRPr>
          </a:p>
          <a:p>
            <a:pPr marL="285750" indent="-249750">
              <a:spcBef>
                <a:spcPts val="600"/>
              </a:spcBef>
              <a:buFont typeface="Wingdings" pitchFamily="2" charset="2"/>
              <a:buChar char="l"/>
            </a:pPr>
            <a:r>
              <a:rPr lang="ja-JP" altLang="en-US" sz="1300" b="1">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rPr>
              <a:t>具体的な数値などを挿入して記載。</a:t>
            </a:r>
          </a:p>
        </p:txBody>
      </p:sp>
      <p:sp>
        <p:nvSpPr>
          <p:cNvPr id="10" name="角丸四角形 9">
            <a:extLst>
              <a:ext uri="{FF2B5EF4-FFF2-40B4-BE49-F238E27FC236}">
                <a16:creationId xmlns:a16="http://schemas.microsoft.com/office/drawing/2014/main" id="{DF5F5A6A-4204-048A-A1A3-29978D030337}"/>
              </a:ext>
            </a:extLst>
          </p:cNvPr>
          <p:cNvSpPr/>
          <p:nvPr/>
        </p:nvSpPr>
        <p:spPr>
          <a:xfrm flipH="1">
            <a:off x="3838712" y="3608466"/>
            <a:ext cx="1240375" cy="1334628"/>
          </a:xfrm>
          <a:prstGeom prst="roundRect">
            <a:avLst>
              <a:gd name="adj" fmla="val 0"/>
            </a:avLst>
          </a:prstGeom>
          <a:solidFill>
            <a:srgbClr val="1A96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ja-JP" sz="2400" b="1" dirty="0">
                <a:latin typeface="Montserrat SemiBold" pitchFamily="2" charset="0"/>
                <a:ea typeface="Yu Gothic" panose="020B0400000000000000" pitchFamily="34" charset="-128"/>
                <a:cs typeface="FUTURA MEDIUM" panose="020B0602020204020303" pitchFamily="34" charset="-79"/>
              </a:rPr>
              <a:t>36</a:t>
            </a:r>
            <a:r>
              <a:rPr kumimoji="1" lang="ja-JP" altLang="en-US" sz="1600" b="1">
                <a:latin typeface="Montserrat SemiBold" pitchFamily="2" charset="0"/>
                <a:ea typeface="Yu Gothic" panose="020B0400000000000000" pitchFamily="34" charset="-128"/>
                <a:cs typeface="FUTURA MEDIUM" panose="020B0602020204020303" pitchFamily="34" charset="-79"/>
              </a:rPr>
              <a:t>時間</a:t>
            </a:r>
          </a:p>
        </p:txBody>
      </p:sp>
      <p:sp>
        <p:nvSpPr>
          <p:cNvPr id="11" name="角丸四角形 10">
            <a:extLst>
              <a:ext uri="{FF2B5EF4-FFF2-40B4-BE49-F238E27FC236}">
                <a16:creationId xmlns:a16="http://schemas.microsoft.com/office/drawing/2014/main" id="{F1A1589E-6CE2-E4A0-E7F7-A9E77971EA17}"/>
              </a:ext>
            </a:extLst>
          </p:cNvPr>
          <p:cNvSpPr/>
          <p:nvPr/>
        </p:nvSpPr>
        <p:spPr>
          <a:xfrm flipH="1">
            <a:off x="3838712" y="5085248"/>
            <a:ext cx="1240375" cy="175805"/>
          </a:xfrm>
          <a:prstGeom prst="roundRect">
            <a:avLst>
              <a:gd name="adj" fmla="val 4418"/>
            </a:avLst>
          </a:prstGeom>
          <a:noFill/>
          <a:ln w="19050">
            <a:noFill/>
          </a:ln>
        </p:spPr>
        <p:style>
          <a:lnRef idx="2">
            <a:schemeClr val="accent1">
              <a:shade val="50000"/>
            </a:schemeClr>
          </a:lnRef>
          <a:fillRef idx="1">
            <a:schemeClr val="accent1"/>
          </a:fillRef>
          <a:effectRef idx="0">
            <a:schemeClr val="accent1"/>
          </a:effectRef>
          <a:fontRef idx="minor">
            <a:schemeClr val="lt1"/>
          </a:fontRef>
        </p:style>
        <p:txBody>
          <a:bodyPr tIns="72000" bIns="72000" rtlCol="0" anchor="ctr"/>
          <a:lstStyle/>
          <a:p>
            <a:pPr algn="ctr">
              <a:spcBef>
                <a:spcPts val="300"/>
              </a:spcBef>
            </a:pPr>
            <a:r>
              <a:rPr lang="ja-JP" altLang="en-US" sz="1200" b="1">
                <a:solidFill>
                  <a:srgbClr val="1A96F0"/>
                </a:solidFill>
                <a:latin typeface="Montserrat SemiBold" pitchFamily="2" charset="0"/>
                <a:ea typeface="Yu Gothic" panose="020B0400000000000000" pitchFamily="34" charset="-128"/>
                <a:cs typeface="FUTURA MEDIUM" panose="020B0602020204020303" pitchFamily="34" charset="-79"/>
              </a:rPr>
              <a:t>導入前</a:t>
            </a:r>
          </a:p>
        </p:txBody>
      </p:sp>
      <p:sp>
        <p:nvSpPr>
          <p:cNvPr id="12" name="角丸四角形 11">
            <a:extLst>
              <a:ext uri="{FF2B5EF4-FFF2-40B4-BE49-F238E27FC236}">
                <a16:creationId xmlns:a16="http://schemas.microsoft.com/office/drawing/2014/main" id="{15818088-1D7B-1C6E-E929-67DB6A8DA0D1}"/>
              </a:ext>
            </a:extLst>
          </p:cNvPr>
          <p:cNvSpPr/>
          <p:nvPr/>
        </p:nvSpPr>
        <p:spPr>
          <a:xfrm flipH="1">
            <a:off x="1360231" y="2716166"/>
            <a:ext cx="1240375" cy="2226927"/>
          </a:xfrm>
          <a:prstGeom prst="roundRect">
            <a:avLst>
              <a:gd name="adj" fmla="val 0"/>
            </a:avLst>
          </a:prstGeom>
          <a:solidFill>
            <a:schemeClr val="tx1">
              <a:lumMod val="50000"/>
              <a:lumOff val="50000"/>
            </a:schemeClr>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kumimoji="1" lang="en-US" altLang="ja-JP" sz="2400" b="1" dirty="0">
                <a:latin typeface="Montserrat SemiBold" pitchFamily="2" charset="0"/>
                <a:ea typeface="Yu Gothic" panose="020B0400000000000000" pitchFamily="34" charset="-128"/>
                <a:cs typeface="FUTURA MEDIUM" panose="020B0602020204020303" pitchFamily="34" charset="-79"/>
              </a:rPr>
              <a:t>60</a:t>
            </a:r>
            <a:r>
              <a:rPr kumimoji="1" lang="ja-JP" altLang="en-US" sz="1600" b="1">
                <a:latin typeface="Montserrat SemiBold" pitchFamily="2" charset="0"/>
                <a:ea typeface="Yu Gothic" panose="020B0400000000000000" pitchFamily="34" charset="-128"/>
                <a:cs typeface="FUTURA MEDIUM" panose="020B0602020204020303" pitchFamily="34" charset="-79"/>
              </a:rPr>
              <a:t>時間</a:t>
            </a:r>
          </a:p>
        </p:txBody>
      </p:sp>
      <p:sp>
        <p:nvSpPr>
          <p:cNvPr id="13" name="角丸四角形 12">
            <a:extLst>
              <a:ext uri="{FF2B5EF4-FFF2-40B4-BE49-F238E27FC236}">
                <a16:creationId xmlns:a16="http://schemas.microsoft.com/office/drawing/2014/main" id="{F1351756-47B5-9EC7-7155-F7865FFE936A}"/>
              </a:ext>
            </a:extLst>
          </p:cNvPr>
          <p:cNvSpPr/>
          <p:nvPr/>
        </p:nvSpPr>
        <p:spPr>
          <a:xfrm flipH="1">
            <a:off x="1360231" y="5085248"/>
            <a:ext cx="1240375" cy="175805"/>
          </a:xfrm>
          <a:prstGeom prst="roundRect">
            <a:avLst>
              <a:gd name="adj" fmla="val 4418"/>
            </a:avLst>
          </a:prstGeom>
          <a:noFill/>
          <a:ln w="19050">
            <a:noFill/>
          </a:ln>
        </p:spPr>
        <p:style>
          <a:lnRef idx="2">
            <a:schemeClr val="accent1">
              <a:shade val="50000"/>
            </a:schemeClr>
          </a:lnRef>
          <a:fillRef idx="1">
            <a:schemeClr val="accent1"/>
          </a:fillRef>
          <a:effectRef idx="0">
            <a:schemeClr val="accent1"/>
          </a:effectRef>
          <a:fontRef idx="minor">
            <a:schemeClr val="lt1"/>
          </a:fontRef>
        </p:style>
        <p:txBody>
          <a:bodyPr wrap="none" tIns="72000" bIns="72000" rtlCol="0" anchor="ctr"/>
          <a:lstStyle/>
          <a:p>
            <a:pPr algn="ctr">
              <a:spcBef>
                <a:spcPts val="300"/>
              </a:spcBef>
            </a:pPr>
            <a:r>
              <a:rPr lang="ja-JP" altLang="en-US" sz="1200" b="1">
                <a:solidFill>
                  <a:schemeClr val="tx1">
                    <a:lumMod val="65000"/>
                    <a:lumOff val="35000"/>
                  </a:schemeClr>
                </a:solidFill>
                <a:latin typeface="Montserrat SemiBold" pitchFamily="2" charset="0"/>
                <a:ea typeface="Yu Gothic" panose="020B0400000000000000" pitchFamily="34" charset="-128"/>
                <a:cs typeface="FUTURA MEDIUM" panose="020B0602020204020303" pitchFamily="34" charset="-79"/>
              </a:rPr>
              <a:t>導入後</a:t>
            </a:r>
          </a:p>
        </p:txBody>
      </p:sp>
      <p:sp>
        <p:nvSpPr>
          <p:cNvPr id="14" name="角丸四角形 13">
            <a:extLst>
              <a:ext uri="{FF2B5EF4-FFF2-40B4-BE49-F238E27FC236}">
                <a16:creationId xmlns:a16="http://schemas.microsoft.com/office/drawing/2014/main" id="{549B9C83-55F0-8DBD-DDCC-53A901BA306F}"/>
              </a:ext>
            </a:extLst>
          </p:cNvPr>
          <p:cNvSpPr/>
          <p:nvPr/>
        </p:nvSpPr>
        <p:spPr>
          <a:xfrm flipH="1">
            <a:off x="2600606" y="3609782"/>
            <a:ext cx="1240375" cy="1333311"/>
          </a:xfrm>
          <a:prstGeom prst="roundRect">
            <a:avLst>
              <a:gd name="adj" fmla="val 0"/>
            </a:avLst>
          </a:prstGeom>
          <a:solidFill>
            <a:srgbClr val="1A96F0">
              <a:alpha val="15000"/>
            </a:srgbClr>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b="1">
              <a:latin typeface="Montserrat SemiBold" pitchFamily="2" charset="0"/>
              <a:ea typeface="Yu Gothic" panose="020B0400000000000000" pitchFamily="34" charset="-128"/>
              <a:cs typeface="FUTURA MEDIUM" panose="020B0602020204020303" pitchFamily="34" charset="-79"/>
            </a:endParaRPr>
          </a:p>
        </p:txBody>
      </p:sp>
      <p:sp>
        <p:nvSpPr>
          <p:cNvPr id="15" name="三角形 14">
            <a:extLst>
              <a:ext uri="{FF2B5EF4-FFF2-40B4-BE49-F238E27FC236}">
                <a16:creationId xmlns:a16="http://schemas.microsoft.com/office/drawing/2014/main" id="{8F36F7D4-F01A-31F4-704E-68B6851ADC15}"/>
              </a:ext>
            </a:extLst>
          </p:cNvPr>
          <p:cNvSpPr/>
          <p:nvPr/>
        </p:nvSpPr>
        <p:spPr>
          <a:xfrm>
            <a:off x="2600607" y="2714774"/>
            <a:ext cx="1240375" cy="895008"/>
          </a:xfrm>
          <a:prstGeom prst="triangle">
            <a:avLst>
              <a:gd name="adj" fmla="val 0"/>
            </a:avLst>
          </a:prstGeom>
          <a:solidFill>
            <a:srgbClr val="1A96F0">
              <a:alpha val="15000"/>
            </a:srgbClr>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ja-JP" altLang="en-US" b="1">
              <a:latin typeface="Montserrat SemiBold" pitchFamily="2" charset="0"/>
              <a:ea typeface="Yu Gothic" panose="020B0400000000000000" pitchFamily="34" charset="-128"/>
              <a:cs typeface="FUTURA MEDIUM" panose="020B0602020204020303" pitchFamily="34" charset="-79"/>
            </a:endParaRPr>
          </a:p>
        </p:txBody>
      </p:sp>
      <p:sp>
        <p:nvSpPr>
          <p:cNvPr id="16" name="フリーフォーム 15">
            <a:extLst>
              <a:ext uri="{FF2B5EF4-FFF2-40B4-BE49-F238E27FC236}">
                <a16:creationId xmlns:a16="http://schemas.microsoft.com/office/drawing/2014/main" id="{B589FF2D-9AA7-6E46-906A-3115C09DC3A2}"/>
              </a:ext>
            </a:extLst>
          </p:cNvPr>
          <p:cNvSpPr/>
          <p:nvPr/>
        </p:nvSpPr>
        <p:spPr>
          <a:xfrm flipH="1">
            <a:off x="2913696" y="2717407"/>
            <a:ext cx="1428690" cy="652243"/>
          </a:xfrm>
          <a:custGeom>
            <a:avLst/>
            <a:gdLst>
              <a:gd name="connsiteX0" fmla="*/ 24121 w 1428690"/>
              <a:gd name="connsiteY0" fmla="*/ 0 h 652243"/>
              <a:gd name="connsiteX1" fmla="*/ 1404569 w 1428690"/>
              <a:gd name="connsiteY1" fmla="*/ 0 h 652243"/>
              <a:gd name="connsiteX2" fmla="*/ 1428690 w 1428690"/>
              <a:gd name="connsiteY2" fmla="*/ 24121 h 652243"/>
              <a:gd name="connsiteX3" fmla="*/ 1428690 w 1428690"/>
              <a:gd name="connsiteY3" fmla="*/ 521841 h 652243"/>
              <a:gd name="connsiteX4" fmla="*/ 1404569 w 1428690"/>
              <a:gd name="connsiteY4" fmla="*/ 545962 h 652243"/>
              <a:gd name="connsiteX5" fmla="*/ 1101280 w 1428690"/>
              <a:gd name="connsiteY5" fmla="*/ 545962 h 652243"/>
              <a:gd name="connsiteX6" fmla="*/ 1055996 w 1428690"/>
              <a:gd name="connsiteY6" fmla="*/ 652243 h 652243"/>
              <a:gd name="connsiteX7" fmla="*/ 946450 w 1428690"/>
              <a:gd name="connsiteY7" fmla="*/ 545962 h 652243"/>
              <a:gd name="connsiteX8" fmla="*/ 24121 w 1428690"/>
              <a:gd name="connsiteY8" fmla="*/ 545962 h 652243"/>
              <a:gd name="connsiteX9" fmla="*/ 0 w 1428690"/>
              <a:gd name="connsiteY9" fmla="*/ 521841 h 652243"/>
              <a:gd name="connsiteX10" fmla="*/ 0 w 1428690"/>
              <a:gd name="connsiteY10" fmla="*/ 24121 h 652243"/>
              <a:gd name="connsiteX11" fmla="*/ 24121 w 1428690"/>
              <a:gd name="connsiteY11" fmla="*/ 0 h 65224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428690" h="652243">
                <a:moveTo>
                  <a:pt x="24121" y="0"/>
                </a:moveTo>
                <a:lnTo>
                  <a:pt x="1404569" y="0"/>
                </a:lnTo>
                <a:cubicBezTo>
                  <a:pt x="1417891" y="0"/>
                  <a:pt x="1428690" y="10799"/>
                  <a:pt x="1428690" y="24121"/>
                </a:cubicBezTo>
                <a:lnTo>
                  <a:pt x="1428690" y="521841"/>
                </a:lnTo>
                <a:cubicBezTo>
                  <a:pt x="1428690" y="535163"/>
                  <a:pt x="1417891" y="545962"/>
                  <a:pt x="1404569" y="545962"/>
                </a:cubicBezTo>
                <a:lnTo>
                  <a:pt x="1101280" y="545962"/>
                </a:lnTo>
                <a:lnTo>
                  <a:pt x="1055996" y="652243"/>
                </a:lnTo>
                <a:lnTo>
                  <a:pt x="946450" y="545962"/>
                </a:lnTo>
                <a:lnTo>
                  <a:pt x="24121" y="545962"/>
                </a:lnTo>
                <a:cubicBezTo>
                  <a:pt x="10799" y="545962"/>
                  <a:pt x="0" y="535163"/>
                  <a:pt x="0" y="521841"/>
                </a:cubicBezTo>
                <a:lnTo>
                  <a:pt x="0" y="24121"/>
                </a:lnTo>
                <a:cubicBezTo>
                  <a:pt x="0" y="10799"/>
                  <a:pt x="10799" y="0"/>
                  <a:pt x="24121" y="0"/>
                </a:cubicBezTo>
                <a:close/>
              </a:path>
            </a:pathLst>
          </a:custGeom>
          <a:solidFill>
            <a:schemeClr val="bg1"/>
          </a:solidFill>
          <a:ln w="19050">
            <a:solidFill>
              <a:srgbClr val="1A96F0"/>
            </a:solidFill>
          </a:ln>
        </p:spPr>
        <p:style>
          <a:lnRef idx="2">
            <a:schemeClr val="accent1">
              <a:shade val="50000"/>
            </a:schemeClr>
          </a:lnRef>
          <a:fillRef idx="1">
            <a:schemeClr val="accent1"/>
          </a:fillRef>
          <a:effectRef idx="0">
            <a:schemeClr val="accent1"/>
          </a:effectRef>
          <a:fontRef idx="minor">
            <a:schemeClr val="lt1"/>
          </a:fontRef>
        </p:style>
        <p:txBody>
          <a:bodyPr wrap="square" tIns="72000" bIns="72000" rtlCol="0" anchor="ctr">
            <a:noAutofit/>
          </a:bodyPr>
          <a:lstStyle/>
          <a:p>
            <a:pPr algn="ctr">
              <a:spcBef>
                <a:spcPts val="300"/>
              </a:spcBef>
            </a:pPr>
            <a:endParaRPr lang="ja-JP" altLang="en-US" sz="1400" b="1">
              <a:solidFill>
                <a:srgbClr val="1A96F0"/>
              </a:solidFill>
              <a:latin typeface="Montserrat SemiBold" pitchFamily="2" charset="0"/>
              <a:ea typeface="Yu Gothic" panose="020B0400000000000000" pitchFamily="34" charset="-128"/>
              <a:cs typeface="FUTURA MEDIUM" panose="020B0602020204020303" pitchFamily="34" charset="-79"/>
            </a:endParaRPr>
          </a:p>
        </p:txBody>
      </p:sp>
      <p:sp>
        <p:nvSpPr>
          <p:cNvPr id="17" name="角丸四角形 16">
            <a:extLst>
              <a:ext uri="{FF2B5EF4-FFF2-40B4-BE49-F238E27FC236}">
                <a16:creationId xmlns:a16="http://schemas.microsoft.com/office/drawing/2014/main" id="{F2D481A0-B0F0-9E6A-2863-AD0F92FEE4B2}"/>
              </a:ext>
            </a:extLst>
          </p:cNvPr>
          <p:cNvSpPr/>
          <p:nvPr/>
        </p:nvSpPr>
        <p:spPr>
          <a:xfrm flipH="1">
            <a:off x="2913696" y="2713954"/>
            <a:ext cx="1428690" cy="545962"/>
          </a:xfrm>
          <a:prstGeom prst="roundRect">
            <a:avLst>
              <a:gd name="adj" fmla="val 4418"/>
            </a:avLst>
          </a:prstGeom>
          <a:noFill/>
          <a:ln w="19050">
            <a:noFill/>
          </a:ln>
        </p:spPr>
        <p:style>
          <a:lnRef idx="2">
            <a:schemeClr val="accent1">
              <a:shade val="50000"/>
            </a:schemeClr>
          </a:lnRef>
          <a:fillRef idx="1">
            <a:schemeClr val="accent1"/>
          </a:fillRef>
          <a:effectRef idx="0">
            <a:schemeClr val="accent1"/>
          </a:effectRef>
          <a:fontRef idx="minor">
            <a:schemeClr val="lt1"/>
          </a:fontRef>
        </p:style>
        <p:txBody>
          <a:bodyPr tIns="72000" bIns="72000" rtlCol="0" anchor="ctr"/>
          <a:lstStyle/>
          <a:p>
            <a:pPr algn="ctr">
              <a:spcBef>
                <a:spcPts val="300"/>
              </a:spcBef>
            </a:pPr>
            <a:r>
              <a:rPr lang="en-US" altLang="ja-JP" sz="2000" b="1" dirty="0">
                <a:solidFill>
                  <a:srgbClr val="1A96F0"/>
                </a:solidFill>
                <a:latin typeface="Montserrat SemiBold" pitchFamily="2" charset="0"/>
                <a:ea typeface="Yu Gothic" panose="020B0400000000000000" pitchFamily="34" charset="-128"/>
                <a:cs typeface="FUTURA MEDIUM" panose="020B0602020204020303" pitchFamily="34" charset="-79"/>
              </a:rPr>
              <a:t>40</a:t>
            </a:r>
            <a:r>
              <a:rPr lang="en-US" altLang="ja-JP" sz="1400" b="1" dirty="0">
                <a:solidFill>
                  <a:srgbClr val="1A96F0"/>
                </a:solidFill>
                <a:latin typeface="Montserrat SemiBold" pitchFamily="2" charset="0"/>
                <a:ea typeface="Yu Gothic" panose="020B0400000000000000" pitchFamily="34" charset="-128"/>
                <a:cs typeface="FUTURA MEDIUM" panose="020B0602020204020303" pitchFamily="34" charset="-79"/>
              </a:rPr>
              <a:t>%</a:t>
            </a:r>
            <a:r>
              <a:rPr lang="ja-JP" altLang="en-US" sz="1400" b="1">
                <a:solidFill>
                  <a:srgbClr val="1A96F0"/>
                </a:solidFill>
                <a:latin typeface="Montserrat SemiBold" pitchFamily="2" charset="0"/>
                <a:ea typeface="Yu Gothic" panose="020B0400000000000000" pitchFamily="34" charset="-128"/>
                <a:cs typeface="FUTURA MEDIUM" panose="020B0602020204020303" pitchFamily="34" charset="-79"/>
              </a:rPr>
              <a:t>削減</a:t>
            </a:r>
          </a:p>
        </p:txBody>
      </p:sp>
      <p:sp>
        <p:nvSpPr>
          <p:cNvPr id="18" name="角丸四角形 17">
            <a:extLst>
              <a:ext uri="{FF2B5EF4-FFF2-40B4-BE49-F238E27FC236}">
                <a16:creationId xmlns:a16="http://schemas.microsoft.com/office/drawing/2014/main" id="{D8E0CA16-05A8-A913-2A3A-614EAA2AA8CC}"/>
              </a:ext>
            </a:extLst>
          </p:cNvPr>
          <p:cNvSpPr/>
          <p:nvPr/>
        </p:nvSpPr>
        <p:spPr>
          <a:xfrm flipH="1">
            <a:off x="9586368" y="4531675"/>
            <a:ext cx="1240375" cy="405487"/>
          </a:xfrm>
          <a:prstGeom prst="roundRect">
            <a:avLst>
              <a:gd name="adj" fmla="val 0"/>
            </a:avLst>
          </a:prstGeom>
          <a:solidFill>
            <a:srgbClr val="1A96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ja-JP" sz="2400" b="1" dirty="0">
                <a:latin typeface="Montserrat SemiBold" pitchFamily="2" charset="0"/>
                <a:ea typeface="Yu Gothic" panose="020B0400000000000000" pitchFamily="34" charset="-128"/>
                <a:cs typeface="FUTURA MEDIUM" panose="020B0602020204020303" pitchFamily="34" charset="-79"/>
              </a:rPr>
              <a:t>5</a:t>
            </a:r>
            <a:r>
              <a:rPr kumimoji="1" lang="ja-JP" altLang="en-US" sz="1600" b="1">
                <a:latin typeface="Montserrat SemiBold" pitchFamily="2" charset="0"/>
                <a:ea typeface="Yu Gothic" panose="020B0400000000000000" pitchFamily="34" charset="-128"/>
                <a:cs typeface="FUTURA MEDIUM" panose="020B0602020204020303" pitchFamily="34" charset="-79"/>
              </a:rPr>
              <a:t>分</a:t>
            </a:r>
          </a:p>
        </p:txBody>
      </p:sp>
      <p:sp>
        <p:nvSpPr>
          <p:cNvPr id="19" name="角丸四角形 18">
            <a:extLst>
              <a:ext uri="{FF2B5EF4-FFF2-40B4-BE49-F238E27FC236}">
                <a16:creationId xmlns:a16="http://schemas.microsoft.com/office/drawing/2014/main" id="{A11968E5-3600-A66F-D6A0-8F40EF2FB726}"/>
              </a:ext>
            </a:extLst>
          </p:cNvPr>
          <p:cNvSpPr/>
          <p:nvPr/>
        </p:nvSpPr>
        <p:spPr>
          <a:xfrm flipH="1">
            <a:off x="9586369" y="5079317"/>
            <a:ext cx="1240375" cy="175805"/>
          </a:xfrm>
          <a:prstGeom prst="roundRect">
            <a:avLst>
              <a:gd name="adj" fmla="val 4418"/>
            </a:avLst>
          </a:prstGeom>
          <a:noFill/>
          <a:ln w="19050">
            <a:noFill/>
          </a:ln>
        </p:spPr>
        <p:style>
          <a:lnRef idx="2">
            <a:schemeClr val="accent1">
              <a:shade val="50000"/>
            </a:schemeClr>
          </a:lnRef>
          <a:fillRef idx="1">
            <a:schemeClr val="accent1"/>
          </a:fillRef>
          <a:effectRef idx="0">
            <a:schemeClr val="accent1"/>
          </a:effectRef>
          <a:fontRef idx="minor">
            <a:schemeClr val="lt1"/>
          </a:fontRef>
        </p:style>
        <p:txBody>
          <a:bodyPr tIns="72000" bIns="72000" rtlCol="0" anchor="ctr"/>
          <a:lstStyle/>
          <a:p>
            <a:pPr algn="ctr">
              <a:spcBef>
                <a:spcPts val="300"/>
              </a:spcBef>
            </a:pPr>
            <a:r>
              <a:rPr lang="ja-JP" altLang="en-US" sz="1200" b="1">
                <a:solidFill>
                  <a:srgbClr val="1A96F0"/>
                </a:solidFill>
                <a:latin typeface="Montserrat SemiBold" pitchFamily="2" charset="0"/>
                <a:ea typeface="Yu Gothic" panose="020B0400000000000000" pitchFamily="34" charset="-128"/>
                <a:cs typeface="FUTURA MEDIUM" panose="020B0602020204020303" pitchFamily="34" charset="-79"/>
              </a:rPr>
              <a:t>導入前</a:t>
            </a:r>
          </a:p>
        </p:txBody>
      </p:sp>
      <p:sp>
        <p:nvSpPr>
          <p:cNvPr id="20" name="角丸四角形 19">
            <a:extLst>
              <a:ext uri="{FF2B5EF4-FFF2-40B4-BE49-F238E27FC236}">
                <a16:creationId xmlns:a16="http://schemas.microsoft.com/office/drawing/2014/main" id="{374505FD-E929-31DA-EC72-A99E598E6555}"/>
              </a:ext>
            </a:extLst>
          </p:cNvPr>
          <p:cNvSpPr/>
          <p:nvPr/>
        </p:nvSpPr>
        <p:spPr>
          <a:xfrm flipH="1">
            <a:off x="7107888" y="2710235"/>
            <a:ext cx="1240375" cy="2226927"/>
          </a:xfrm>
          <a:prstGeom prst="roundRect">
            <a:avLst>
              <a:gd name="adj" fmla="val 0"/>
            </a:avLst>
          </a:prstGeom>
          <a:solidFill>
            <a:schemeClr val="tx1">
              <a:lumMod val="50000"/>
              <a:lumOff val="50000"/>
            </a:schemeClr>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ja-JP" sz="2400" b="1" dirty="0">
                <a:latin typeface="Montserrat SemiBold" pitchFamily="2" charset="0"/>
                <a:ea typeface="Yu Gothic" panose="020B0400000000000000" pitchFamily="34" charset="-128"/>
                <a:cs typeface="FUTURA MEDIUM" panose="020B0602020204020303" pitchFamily="34" charset="-79"/>
              </a:rPr>
              <a:t>1</a:t>
            </a:r>
            <a:r>
              <a:rPr kumimoji="1" lang="ja-JP" altLang="en-US" sz="1600" b="1">
                <a:latin typeface="Montserrat SemiBold" pitchFamily="2" charset="0"/>
                <a:ea typeface="Yu Gothic" panose="020B0400000000000000" pitchFamily="34" charset="-128"/>
                <a:cs typeface="FUTURA MEDIUM" panose="020B0602020204020303" pitchFamily="34" charset="-79"/>
              </a:rPr>
              <a:t>時間</a:t>
            </a:r>
          </a:p>
        </p:txBody>
      </p:sp>
      <p:sp>
        <p:nvSpPr>
          <p:cNvPr id="21" name="角丸四角形 20">
            <a:extLst>
              <a:ext uri="{FF2B5EF4-FFF2-40B4-BE49-F238E27FC236}">
                <a16:creationId xmlns:a16="http://schemas.microsoft.com/office/drawing/2014/main" id="{DCDFD391-7F76-396A-E9BC-C976A1BCFCFA}"/>
              </a:ext>
            </a:extLst>
          </p:cNvPr>
          <p:cNvSpPr/>
          <p:nvPr/>
        </p:nvSpPr>
        <p:spPr>
          <a:xfrm flipH="1">
            <a:off x="7107888" y="5079317"/>
            <a:ext cx="1240375" cy="175805"/>
          </a:xfrm>
          <a:prstGeom prst="roundRect">
            <a:avLst>
              <a:gd name="adj" fmla="val 4418"/>
            </a:avLst>
          </a:prstGeom>
          <a:noFill/>
          <a:ln w="19050">
            <a:noFill/>
          </a:ln>
        </p:spPr>
        <p:style>
          <a:lnRef idx="2">
            <a:schemeClr val="accent1">
              <a:shade val="50000"/>
            </a:schemeClr>
          </a:lnRef>
          <a:fillRef idx="1">
            <a:schemeClr val="accent1"/>
          </a:fillRef>
          <a:effectRef idx="0">
            <a:schemeClr val="accent1"/>
          </a:effectRef>
          <a:fontRef idx="minor">
            <a:schemeClr val="lt1"/>
          </a:fontRef>
        </p:style>
        <p:txBody>
          <a:bodyPr wrap="none" tIns="72000" bIns="72000" rtlCol="0" anchor="ctr"/>
          <a:lstStyle/>
          <a:p>
            <a:pPr algn="ctr">
              <a:spcBef>
                <a:spcPts val="300"/>
              </a:spcBef>
            </a:pPr>
            <a:r>
              <a:rPr lang="ja-JP" altLang="en-US" sz="1200" b="1">
                <a:solidFill>
                  <a:schemeClr val="tx1">
                    <a:lumMod val="65000"/>
                    <a:lumOff val="35000"/>
                  </a:schemeClr>
                </a:solidFill>
                <a:latin typeface="Montserrat SemiBold" pitchFamily="2" charset="0"/>
                <a:ea typeface="Yu Gothic" panose="020B0400000000000000" pitchFamily="34" charset="-128"/>
                <a:cs typeface="FUTURA MEDIUM" panose="020B0602020204020303" pitchFamily="34" charset="-79"/>
              </a:rPr>
              <a:t>導入後</a:t>
            </a:r>
          </a:p>
        </p:txBody>
      </p:sp>
      <p:sp>
        <p:nvSpPr>
          <p:cNvPr id="22" name="角丸四角形 21">
            <a:extLst>
              <a:ext uri="{FF2B5EF4-FFF2-40B4-BE49-F238E27FC236}">
                <a16:creationId xmlns:a16="http://schemas.microsoft.com/office/drawing/2014/main" id="{ED4D7B55-DD11-1A13-FD6D-1126740C44D9}"/>
              </a:ext>
            </a:extLst>
          </p:cNvPr>
          <p:cNvSpPr/>
          <p:nvPr/>
        </p:nvSpPr>
        <p:spPr>
          <a:xfrm flipH="1">
            <a:off x="8348262" y="4531675"/>
            <a:ext cx="1240375" cy="405487"/>
          </a:xfrm>
          <a:prstGeom prst="roundRect">
            <a:avLst>
              <a:gd name="adj" fmla="val 0"/>
            </a:avLst>
          </a:prstGeom>
          <a:solidFill>
            <a:srgbClr val="1A96F0">
              <a:alpha val="15000"/>
            </a:srgbClr>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b="1">
              <a:latin typeface="Montserrat SemiBold" pitchFamily="2" charset="0"/>
              <a:ea typeface="Yu Gothic" panose="020B0400000000000000" pitchFamily="34" charset="-128"/>
              <a:cs typeface="FUTURA MEDIUM" panose="020B0602020204020303" pitchFamily="34" charset="-79"/>
            </a:endParaRPr>
          </a:p>
        </p:txBody>
      </p:sp>
      <p:sp>
        <p:nvSpPr>
          <p:cNvPr id="23" name="三角形 22">
            <a:extLst>
              <a:ext uri="{FF2B5EF4-FFF2-40B4-BE49-F238E27FC236}">
                <a16:creationId xmlns:a16="http://schemas.microsoft.com/office/drawing/2014/main" id="{8C890E58-B6E1-7FE6-1EB0-5EEAE493A19B}"/>
              </a:ext>
            </a:extLst>
          </p:cNvPr>
          <p:cNvSpPr/>
          <p:nvPr/>
        </p:nvSpPr>
        <p:spPr>
          <a:xfrm>
            <a:off x="8348264" y="2708843"/>
            <a:ext cx="1240375" cy="1822832"/>
          </a:xfrm>
          <a:prstGeom prst="triangle">
            <a:avLst>
              <a:gd name="adj" fmla="val 0"/>
            </a:avLst>
          </a:prstGeom>
          <a:solidFill>
            <a:srgbClr val="1A96F0">
              <a:alpha val="15000"/>
            </a:srgbClr>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ja-JP" altLang="en-US" b="1">
              <a:latin typeface="Montserrat SemiBold" pitchFamily="2" charset="0"/>
              <a:ea typeface="Yu Gothic" panose="020B0400000000000000" pitchFamily="34" charset="-128"/>
              <a:cs typeface="FUTURA MEDIUM" panose="020B0602020204020303" pitchFamily="34" charset="-79"/>
            </a:endParaRPr>
          </a:p>
        </p:txBody>
      </p:sp>
      <p:sp>
        <p:nvSpPr>
          <p:cNvPr id="24" name="フリーフォーム 23">
            <a:extLst>
              <a:ext uri="{FF2B5EF4-FFF2-40B4-BE49-F238E27FC236}">
                <a16:creationId xmlns:a16="http://schemas.microsoft.com/office/drawing/2014/main" id="{76F26DC7-B5EC-E94E-5FCA-3796A4C63CF6}"/>
              </a:ext>
            </a:extLst>
          </p:cNvPr>
          <p:cNvSpPr/>
          <p:nvPr/>
        </p:nvSpPr>
        <p:spPr>
          <a:xfrm flipH="1">
            <a:off x="8779001" y="3432453"/>
            <a:ext cx="1428690" cy="652243"/>
          </a:xfrm>
          <a:custGeom>
            <a:avLst/>
            <a:gdLst>
              <a:gd name="connsiteX0" fmla="*/ 24121 w 1428690"/>
              <a:gd name="connsiteY0" fmla="*/ 0 h 652243"/>
              <a:gd name="connsiteX1" fmla="*/ 1404569 w 1428690"/>
              <a:gd name="connsiteY1" fmla="*/ 0 h 652243"/>
              <a:gd name="connsiteX2" fmla="*/ 1428690 w 1428690"/>
              <a:gd name="connsiteY2" fmla="*/ 24121 h 652243"/>
              <a:gd name="connsiteX3" fmla="*/ 1428690 w 1428690"/>
              <a:gd name="connsiteY3" fmla="*/ 521841 h 652243"/>
              <a:gd name="connsiteX4" fmla="*/ 1404569 w 1428690"/>
              <a:gd name="connsiteY4" fmla="*/ 545962 h 652243"/>
              <a:gd name="connsiteX5" fmla="*/ 1101280 w 1428690"/>
              <a:gd name="connsiteY5" fmla="*/ 545962 h 652243"/>
              <a:gd name="connsiteX6" fmla="*/ 1055996 w 1428690"/>
              <a:gd name="connsiteY6" fmla="*/ 652243 h 652243"/>
              <a:gd name="connsiteX7" fmla="*/ 946450 w 1428690"/>
              <a:gd name="connsiteY7" fmla="*/ 545962 h 652243"/>
              <a:gd name="connsiteX8" fmla="*/ 24121 w 1428690"/>
              <a:gd name="connsiteY8" fmla="*/ 545962 h 652243"/>
              <a:gd name="connsiteX9" fmla="*/ 0 w 1428690"/>
              <a:gd name="connsiteY9" fmla="*/ 521841 h 652243"/>
              <a:gd name="connsiteX10" fmla="*/ 0 w 1428690"/>
              <a:gd name="connsiteY10" fmla="*/ 24121 h 652243"/>
              <a:gd name="connsiteX11" fmla="*/ 24121 w 1428690"/>
              <a:gd name="connsiteY11" fmla="*/ 0 h 65224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428690" h="652243">
                <a:moveTo>
                  <a:pt x="24121" y="0"/>
                </a:moveTo>
                <a:lnTo>
                  <a:pt x="1404569" y="0"/>
                </a:lnTo>
                <a:cubicBezTo>
                  <a:pt x="1417891" y="0"/>
                  <a:pt x="1428690" y="10799"/>
                  <a:pt x="1428690" y="24121"/>
                </a:cubicBezTo>
                <a:lnTo>
                  <a:pt x="1428690" y="521841"/>
                </a:lnTo>
                <a:cubicBezTo>
                  <a:pt x="1428690" y="535163"/>
                  <a:pt x="1417891" y="545962"/>
                  <a:pt x="1404569" y="545962"/>
                </a:cubicBezTo>
                <a:lnTo>
                  <a:pt x="1101280" y="545962"/>
                </a:lnTo>
                <a:lnTo>
                  <a:pt x="1055996" y="652243"/>
                </a:lnTo>
                <a:lnTo>
                  <a:pt x="946450" y="545962"/>
                </a:lnTo>
                <a:lnTo>
                  <a:pt x="24121" y="545962"/>
                </a:lnTo>
                <a:cubicBezTo>
                  <a:pt x="10799" y="545962"/>
                  <a:pt x="0" y="535163"/>
                  <a:pt x="0" y="521841"/>
                </a:cubicBezTo>
                <a:lnTo>
                  <a:pt x="0" y="24121"/>
                </a:lnTo>
                <a:cubicBezTo>
                  <a:pt x="0" y="10799"/>
                  <a:pt x="10799" y="0"/>
                  <a:pt x="24121" y="0"/>
                </a:cubicBezTo>
                <a:close/>
              </a:path>
            </a:pathLst>
          </a:custGeom>
          <a:solidFill>
            <a:schemeClr val="bg1"/>
          </a:solidFill>
          <a:ln w="19050">
            <a:solidFill>
              <a:srgbClr val="1A96F0"/>
            </a:solidFill>
          </a:ln>
        </p:spPr>
        <p:style>
          <a:lnRef idx="2">
            <a:schemeClr val="accent1">
              <a:shade val="50000"/>
            </a:schemeClr>
          </a:lnRef>
          <a:fillRef idx="1">
            <a:schemeClr val="accent1"/>
          </a:fillRef>
          <a:effectRef idx="0">
            <a:schemeClr val="accent1"/>
          </a:effectRef>
          <a:fontRef idx="minor">
            <a:schemeClr val="lt1"/>
          </a:fontRef>
        </p:style>
        <p:txBody>
          <a:bodyPr wrap="square" tIns="72000" bIns="72000" rtlCol="0" anchor="ctr">
            <a:noAutofit/>
          </a:bodyPr>
          <a:lstStyle/>
          <a:p>
            <a:pPr algn="ctr">
              <a:spcBef>
                <a:spcPts val="300"/>
              </a:spcBef>
            </a:pPr>
            <a:endParaRPr lang="ja-JP" altLang="en-US" sz="1400" b="1">
              <a:solidFill>
                <a:srgbClr val="1A96F0"/>
              </a:solidFill>
              <a:latin typeface="Montserrat SemiBold" pitchFamily="2" charset="0"/>
              <a:ea typeface="Yu Gothic" panose="020B0400000000000000" pitchFamily="34" charset="-128"/>
              <a:cs typeface="FUTURA MEDIUM" panose="020B0602020204020303" pitchFamily="34" charset="-79"/>
            </a:endParaRPr>
          </a:p>
        </p:txBody>
      </p:sp>
      <p:sp>
        <p:nvSpPr>
          <p:cNvPr id="25" name="角丸四角形 24">
            <a:extLst>
              <a:ext uri="{FF2B5EF4-FFF2-40B4-BE49-F238E27FC236}">
                <a16:creationId xmlns:a16="http://schemas.microsoft.com/office/drawing/2014/main" id="{ABE5B4D6-6CDB-8556-3576-F95AF6C7B69E}"/>
              </a:ext>
            </a:extLst>
          </p:cNvPr>
          <p:cNvSpPr/>
          <p:nvPr/>
        </p:nvSpPr>
        <p:spPr>
          <a:xfrm flipH="1">
            <a:off x="8779001" y="3429000"/>
            <a:ext cx="1428690" cy="545962"/>
          </a:xfrm>
          <a:prstGeom prst="roundRect">
            <a:avLst>
              <a:gd name="adj" fmla="val 4418"/>
            </a:avLst>
          </a:prstGeom>
          <a:noFill/>
          <a:ln w="19050">
            <a:noFill/>
          </a:ln>
        </p:spPr>
        <p:style>
          <a:lnRef idx="2">
            <a:schemeClr val="accent1">
              <a:shade val="50000"/>
            </a:schemeClr>
          </a:lnRef>
          <a:fillRef idx="1">
            <a:schemeClr val="accent1"/>
          </a:fillRef>
          <a:effectRef idx="0">
            <a:schemeClr val="accent1"/>
          </a:effectRef>
          <a:fontRef idx="minor">
            <a:schemeClr val="lt1"/>
          </a:fontRef>
        </p:style>
        <p:txBody>
          <a:bodyPr tIns="72000" bIns="72000" rtlCol="0" anchor="ctr"/>
          <a:lstStyle/>
          <a:p>
            <a:pPr algn="ctr">
              <a:spcBef>
                <a:spcPts val="300"/>
              </a:spcBef>
            </a:pPr>
            <a:r>
              <a:rPr lang="en-US" altLang="ja-JP" sz="2000" b="1" dirty="0">
                <a:solidFill>
                  <a:srgbClr val="1A96F0"/>
                </a:solidFill>
                <a:latin typeface="Montserrat SemiBold" pitchFamily="2" charset="0"/>
                <a:ea typeface="Yu Gothic" panose="020B0400000000000000" pitchFamily="34" charset="-128"/>
                <a:cs typeface="FUTURA MEDIUM" panose="020B0602020204020303" pitchFamily="34" charset="-79"/>
              </a:rPr>
              <a:t>92</a:t>
            </a:r>
            <a:r>
              <a:rPr lang="en-US" altLang="ja-JP" sz="1400" b="1" dirty="0">
                <a:solidFill>
                  <a:srgbClr val="1A96F0"/>
                </a:solidFill>
                <a:latin typeface="Montserrat SemiBold" pitchFamily="2" charset="0"/>
                <a:ea typeface="Yu Gothic" panose="020B0400000000000000" pitchFamily="34" charset="-128"/>
                <a:cs typeface="FUTURA MEDIUM" panose="020B0602020204020303" pitchFamily="34" charset="-79"/>
              </a:rPr>
              <a:t>%</a:t>
            </a:r>
            <a:r>
              <a:rPr lang="ja-JP" altLang="en-US" sz="1400" b="1">
                <a:solidFill>
                  <a:srgbClr val="1A96F0"/>
                </a:solidFill>
                <a:latin typeface="Montserrat SemiBold" pitchFamily="2" charset="0"/>
                <a:ea typeface="Yu Gothic" panose="020B0400000000000000" pitchFamily="34" charset="-128"/>
                <a:cs typeface="FUTURA MEDIUM" panose="020B0602020204020303" pitchFamily="34" charset="-79"/>
              </a:rPr>
              <a:t>削減</a:t>
            </a:r>
          </a:p>
        </p:txBody>
      </p:sp>
    </p:spTree>
    <p:extLst>
      <p:ext uri="{BB962C8B-B14F-4D97-AF65-F5344CB8AC3E}">
        <p14:creationId xmlns:p14="http://schemas.microsoft.com/office/powerpoint/2010/main" val="160608287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a:extLst>
              <a:ext uri="{FF2B5EF4-FFF2-40B4-BE49-F238E27FC236}">
                <a16:creationId xmlns:a16="http://schemas.microsoft.com/office/drawing/2014/main" id="{45E39AFB-5E5C-2EA6-D3D8-941AC32B5F13}"/>
              </a:ext>
            </a:extLst>
          </p:cNvPr>
          <p:cNvSpPr>
            <a:spLocks noGrp="1"/>
          </p:cNvSpPr>
          <p:nvPr>
            <p:ph type="title"/>
          </p:nvPr>
        </p:nvSpPr>
        <p:spPr/>
        <p:txBody>
          <a:bodyPr/>
          <a:lstStyle/>
          <a:p>
            <a:r>
              <a:rPr lang="ja-JP" altLang="en-US"/>
              <a:t>支援の流れ・スケジュール</a:t>
            </a:r>
            <a:endParaRPr kumimoji="1" lang="ja-JP" altLang="en-US"/>
          </a:p>
        </p:txBody>
      </p:sp>
      <p:sp>
        <p:nvSpPr>
          <p:cNvPr id="3" name="コンテンツ プレースホルダー 2">
            <a:extLst>
              <a:ext uri="{FF2B5EF4-FFF2-40B4-BE49-F238E27FC236}">
                <a16:creationId xmlns:a16="http://schemas.microsoft.com/office/drawing/2014/main" id="{780405BD-4B3D-BA7C-E16D-793195DB66E7}"/>
              </a:ext>
            </a:extLst>
          </p:cNvPr>
          <p:cNvSpPr>
            <a:spLocks noGrp="1"/>
          </p:cNvSpPr>
          <p:nvPr>
            <p:ph idx="1"/>
          </p:nvPr>
        </p:nvSpPr>
        <p:spPr/>
        <p:txBody>
          <a:bodyPr/>
          <a:lstStyle/>
          <a:p>
            <a:r>
              <a:rPr lang="ja-JP" altLang="en-US"/>
              <a:t>実際に〇〇を実施する流れを記載します。</a:t>
            </a:r>
            <a:endParaRPr lang="en-US" altLang="ja-JP" dirty="0"/>
          </a:p>
          <a:p>
            <a:r>
              <a:rPr lang="ja-JP" altLang="en-US"/>
              <a:t>（テーマやデザインは参考として挿入しています）</a:t>
            </a:r>
            <a:endParaRPr lang="en-US" altLang="ja-JP" dirty="0"/>
          </a:p>
        </p:txBody>
      </p:sp>
      <p:sp>
        <p:nvSpPr>
          <p:cNvPr id="4" name="日付プレースホルダー 3">
            <a:extLst>
              <a:ext uri="{FF2B5EF4-FFF2-40B4-BE49-F238E27FC236}">
                <a16:creationId xmlns:a16="http://schemas.microsoft.com/office/drawing/2014/main" id="{2794C4C1-0BE3-88CB-13C7-C097CBA942DB}"/>
              </a:ext>
            </a:extLst>
          </p:cNvPr>
          <p:cNvSpPr>
            <a:spLocks noGrp="1"/>
          </p:cNvSpPr>
          <p:nvPr>
            <p:ph type="dt" sz="half" idx="10"/>
          </p:nvPr>
        </p:nvSpPr>
        <p:spPr/>
        <p:txBody>
          <a:bodyPr/>
          <a:lstStyle/>
          <a:p>
            <a:r>
              <a:rPr lang="en-US" altLang="ja-JP"/>
              <a:t>© Cone Inc</a:t>
            </a:r>
            <a:endParaRPr lang="ja-JP" altLang="en-US">
              <a:latin typeface="Montserrat Medium" pitchFamily="2" charset="0"/>
            </a:endParaRPr>
          </a:p>
        </p:txBody>
      </p:sp>
      <p:sp>
        <p:nvSpPr>
          <p:cNvPr id="5" name="スライド番号プレースホルダー 4">
            <a:extLst>
              <a:ext uri="{FF2B5EF4-FFF2-40B4-BE49-F238E27FC236}">
                <a16:creationId xmlns:a16="http://schemas.microsoft.com/office/drawing/2014/main" id="{6A2575F7-2CFA-5241-463D-DA2FA3E494D4}"/>
              </a:ext>
            </a:extLst>
          </p:cNvPr>
          <p:cNvSpPr>
            <a:spLocks noGrp="1"/>
          </p:cNvSpPr>
          <p:nvPr>
            <p:ph type="sldNum" sz="quarter" idx="12"/>
          </p:nvPr>
        </p:nvSpPr>
        <p:spPr/>
        <p:txBody>
          <a:bodyPr/>
          <a:lstStyle/>
          <a:p>
            <a:fld id="{E310EA0D-2252-9045-A82C-BA460C3629D0}" type="slidenum">
              <a:rPr lang="ja-JP" altLang="en-US" smtClean="0"/>
              <a:pPr/>
              <a:t>18</a:t>
            </a:fld>
            <a:endParaRPr lang="ja-JP" altLang="en-US">
              <a:latin typeface="Montserrat Medium" pitchFamily="2" charset="0"/>
            </a:endParaRPr>
          </a:p>
        </p:txBody>
      </p:sp>
      <p:sp>
        <p:nvSpPr>
          <p:cNvPr id="9" name="角丸四角形 8">
            <a:extLst>
              <a:ext uri="{FF2B5EF4-FFF2-40B4-BE49-F238E27FC236}">
                <a16:creationId xmlns:a16="http://schemas.microsoft.com/office/drawing/2014/main" id="{D645E918-7301-5858-1FA0-6B13706503AA}"/>
              </a:ext>
            </a:extLst>
          </p:cNvPr>
          <p:cNvSpPr/>
          <p:nvPr/>
        </p:nvSpPr>
        <p:spPr>
          <a:xfrm>
            <a:off x="434490" y="2968654"/>
            <a:ext cx="2440854" cy="1942647"/>
          </a:xfrm>
          <a:prstGeom prst="roundRect">
            <a:avLst>
              <a:gd name="adj" fmla="val 0"/>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bIns="251999" rtlCol="0" anchor="b"/>
          <a:lstStyle/>
          <a:p>
            <a:pPr algn="ctr">
              <a:spcBef>
                <a:spcPts val="300"/>
              </a:spcBef>
            </a:pPr>
            <a:r>
              <a:rPr kumimoji="1" lang="ja-JP" altLang="en-US" b="1">
                <a:solidFill>
                  <a:srgbClr val="1A96F0"/>
                </a:solidFill>
                <a:latin typeface="Montserrat SemiBold" pitchFamily="2" charset="0"/>
                <a:ea typeface="Yu Gothic" panose="020B0400000000000000" pitchFamily="34" charset="-128"/>
                <a:cs typeface="FUTURA MEDIUM" panose="020B0602020204020303" pitchFamily="34" charset="-79"/>
              </a:rPr>
              <a:t>〇〇〇〇</a:t>
            </a:r>
          </a:p>
        </p:txBody>
      </p:sp>
      <p:sp>
        <p:nvSpPr>
          <p:cNvPr id="10" name="角丸四角形 9">
            <a:extLst>
              <a:ext uri="{FF2B5EF4-FFF2-40B4-BE49-F238E27FC236}">
                <a16:creationId xmlns:a16="http://schemas.microsoft.com/office/drawing/2014/main" id="{E08382AF-1046-856B-42E8-A4C52C4AB329}"/>
              </a:ext>
            </a:extLst>
          </p:cNvPr>
          <p:cNvSpPr/>
          <p:nvPr/>
        </p:nvSpPr>
        <p:spPr>
          <a:xfrm>
            <a:off x="3395213" y="2968654"/>
            <a:ext cx="2440854" cy="1942647"/>
          </a:xfrm>
          <a:prstGeom prst="roundRect">
            <a:avLst>
              <a:gd name="adj" fmla="val 0"/>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bIns="251999" rtlCol="0" anchor="b"/>
          <a:lstStyle/>
          <a:p>
            <a:pPr algn="ctr">
              <a:spcBef>
                <a:spcPts val="300"/>
              </a:spcBef>
            </a:pPr>
            <a:r>
              <a:rPr kumimoji="1" lang="ja-JP" altLang="en-US" b="1">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rPr>
              <a:t>〇〇〇〇</a:t>
            </a:r>
          </a:p>
        </p:txBody>
      </p:sp>
      <p:sp>
        <p:nvSpPr>
          <p:cNvPr id="11" name="角丸四角形 10">
            <a:extLst>
              <a:ext uri="{FF2B5EF4-FFF2-40B4-BE49-F238E27FC236}">
                <a16:creationId xmlns:a16="http://schemas.microsoft.com/office/drawing/2014/main" id="{43740CBC-2523-6411-868B-D971CFD5BEF5}"/>
              </a:ext>
            </a:extLst>
          </p:cNvPr>
          <p:cNvSpPr/>
          <p:nvPr/>
        </p:nvSpPr>
        <p:spPr>
          <a:xfrm>
            <a:off x="6355936" y="2968654"/>
            <a:ext cx="2440854" cy="1942647"/>
          </a:xfrm>
          <a:prstGeom prst="roundRect">
            <a:avLst>
              <a:gd name="adj" fmla="val 0"/>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bIns="251999" rtlCol="0" anchor="b"/>
          <a:lstStyle/>
          <a:p>
            <a:pPr algn="ctr">
              <a:spcBef>
                <a:spcPts val="300"/>
              </a:spcBef>
            </a:pPr>
            <a:r>
              <a:rPr kumimoji="1" lang="ja-JP" altLang="en-US" b="1">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rPr>
              <a:t>〇〇〇〇</a:t>
            </a:r>
          </a:p>
        </p:txBody>
      </p:sp>
      <p:sp>
        <p:nvSpPr>
          <p:cNvPr id="12" name="角丸四角形 11">
            <a:extLst>
              <a:ext uri="{FF2B5EF4-FFF2-40B4-BE49-F238E27FC236}">
                <a16:creationId xmlns:a16="http://schemas.microsoft.com/office/drawing/2014/main" id="{6E34D2C2-1047-A357-6898-6A284CCE3C66}"/>
              </a:ext>
            </a:extLst>
          </p:cNvPr>
          <p:cNvSpPr/>
          <p:nvPr/>
        </p:nvSpPr>
        <p:spPr>
          <a:xfrm>
            <a:off x="9316658" y="2968654"/>
            <a:ext cx="2440854" cy="1942647"/>
          </a:xfrm>
          <a:prstGeom prst="roundRect">
            <a:avLst>
              <a:gd name="adj" fmla="val 0"/>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bIns="251999" rtlCol="0" anchor="b"/>
          <a:lstStyle/>
          <a:p>
            <a:pPr algn="ctr">
              <a:spcBef>
                <a:spcPts val="300"/>
              </a:spcBef>
            </a:pPr>
            <a:r>
              <a:rPr kumimoji="1" lang="ja-JP" altLang="en-US" b="1">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rPr>
              <a:t>〇〇〇〇</a:t>
            </a:r>
          </a:p>
        </p:txBody>
      </p:sp>
      <p:pic>
        <p:nvPicPr>
          <p:cNvPr id="13" name="グラフィックス 12" descr="握手 単色塗りつぶし">
            <a:extLst>
              <a:ext uri="{FF2B5EF4-FFF2-40B4-BE49-F238E27FC236}">
                <a16:creationId xmlns:a16="http://schemas.microsoft.com/office/drawing/2014/main" id="{7D8D25FC-276D-DDB4-E515-F3D589085F83}"/>
              </a:ext>
            </a:extLst>
          </p:cNvPr>
          <p:cNvPicPr>
            <a:picLocks noChangeAspect="1"/>
          </p:cNvPicPr>
          <p:nvPr/>
        </p:nvPicPr>
        <p:blipFill>
          <a:blip>
            <a:extLst>
              <a:ext uri="{96DAC541-7B7A-43D3-8B79-37D633B846F1}">
                <asvg:svgBlip xmlns:asvg="http://schemas.microsoft.com/office/drawing/2016/SVG/main" r:embed="rId2"/>
              </a:ext>
            </a:extLst>
          </a:blip>
          <a:stretch>
            <a:fillRect/>
          </a:stretch>
        </p:blipFill>
        <p:spPr>
          <a:xfrm>
            <a:off x="10079885" y="3225063"/>
            <a:ext cx="914400" cy="914400"/>
          </a:xfrm>
          <a:prstGeom prst="rect">
            <a:avLst/>
          </a:prstGeom>
        </p:spPr>
      </p:pic>
      <p:pic>
        <p:nvPicPr>
          <p:cNvPr id="14" name="グラフィックス 13" descr="UI UX 単色塗りつぶし">
            <a:extLst>
              <a:ext uri="{FF2B5EF4-FFF2-40B4-BE49-F238E27FC236}">
                <a16:creationId xmlns:a16="http://schemas.microsoft.com/office/drawing/2014/main" id="{368ABE90-02B0-827B-6CEB-B2022C990BFE}"/>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7119163" y="3225063"/>
            <a:ext cx="914400" cy="914400"/>
          </a:xfrm>
          <a:prstGeom prst="rect">
            <a:avLst/>
          </a:prstGeom>
        </p:spPr>
      </p:pic>
      <p:pic>
        <p:nvPicPr>
          <p:cNvPr id="15" name="グラフィックス 14" descr="フローチャート 単色塗りつぶし">
            <a:extLst>
              <a:ext uri="{FF2B5EF4-FFF2-40B4-BE49-F238E27FC236}">
                <a16:creationId xmlns:a16="http://schemas.microsoft.com/office/drawing/2014/main" id="{D8CADBFF-A8BD-814C-6055-DCFC4932871B}"/>
              </a:ext>
            </a:extLst>
          </p:cNvPr>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4158440" y="3225063"/>
            <a:ext cx="914400" cy="914400"/>
          </a:xfrm>
          <a:prstGeom prst="rect">
            <a:avLst/>
          </a:prstGeom>
        </p:spPr>
      </p:pic>
      <p:pic>
        <p:nvPicPr>
          <p:cNvPr id="16" name="グラフィックス 15" descr="カスタマー レビュー 単色塗りつぶし">
            <a:extLst>
              <a:ext uri="{FF2B5EF4-FFF2-40B4-BE49-F238E27FC236}">
                <a16:creationId xmlns:a16="http://schemas.microsoft.com/office/drawing/2014/main" id="{61BCFFBF-EB5C-6A07-D990-889499312685}"/>
              </a:ext>
            </a:extLst>
          </p:cNvPr>
          <p:cNvPicPr>
            <a:picLocks noChangeAspect="1"/>
          </p:cNvPicPr>
          <p:nvPr/>
        </p:nvPicPr>
        <p:blipFill>
          <a:blip>
            <a:extLst>
              <a:ext uri="{96DAC541-7B7A-43D3-8B79-37D633B846F1}">
                <asvg:svgBlip xmlns:asvg="http://schemas.microsoft.com/office/drawing/2016/SVG/main" r:embed="rId5"/>
              </a:ext>
            </a:extLst>
          </a:blip>
          <a:stretch>
            <a:fillRect/>
          </a:stretch>
        </p:blipFill>
        <p:spPr>
          <a:xfrm>
            <a:off x="1197717" y="3225063"/>
            <a:ext cx="914400" cy="914400"/>
          </a:xfrm>
          <a:prstGeom prst="rect">
            <a:avLst/>
          </a:prstGeom>
        </p:spPr>
      </p:pic>
      <p:cxnSp>
        <p:nvCxnSpPr>
          <p:cNvPr id="17" name="直線矢印コネクタ 16">
            <a:extLst>
              <a:ext uri="{FF2B5EF4-FFF2-40B4-BE49-F238E27FC236}">
                <a16:creationId xmlns:a16="http://schemas.microsoft.com/office/drawing/2014/main" id="{D443E863-EFBA-9BF2-11A6-7D33FD2417D9}"/>
              </a:ext>
            </a:extLst>
          </p:cNvPr>
          <p:cNvCxnSpPr>
            <a:cxnSpLocks/>
          </p:cNvCxnSpPr>
          <p:nvPr/>
        </p:nvCxnSpPr>
        <p:spPr>
          <a:xfrm>
            <a:off x="2875344" y="3939978"/>
            <a:ext cx="460039" cy="0"/>
          </a:xfrm>
          <a:prstGeom prst="straightConnector1">
            <a:avLst/>
          </a:prstGeom>
          <a:ln w="25400">
            <a:solidFill>
              <a:schemeClr val="bg1">
                <a:lumMod val="75000"/>
              </a:schemeClr>
            </a:solidFill>
            <a:tailEnd type="arrow" w="med" len="sm"/>
          </a:ln>
        </p:spPr>
        <p:style>
          <a:lnRef idx="1">
            <a:schemeClr val="accent1"/>
          </a:lnRef>
          <a:fillRef idx="0">
            <a:schemeClr val="accent1"/>
          </a:fillRef>
          <a:effectRef idx="0">
            <a:schemeClr val="accent1"/>
          </a:effectRef>
          <a:fontRef idx="minor">
            <a:schemeClr val="tx1"/>
          </a:fontRef>
        </p:style>
      </p:cxnSp>
      <p:cxnSp>
        <p:nvCxnSpPr>
          <p:cNvPr id="18" name="直線矢印コネクタ 17">
            <a:extLst>
              <a:ext uri="{FF2B5EF4-FFF2-40B4-BE49-F238E27FC236}">
                <a16:creationId xmlns:a16="http://schemas.microsoft.com/office/drawing/2014/main" id="{0416D614-F48C-E674-3143-387A23040D2E}"/>
              </a:ext>
            </a:extLst>
          </p:cNvPr>
          <p:cNvCxnSpPr>
            <a:cxnSpLocks/>
          </p:cNvCxnSpPr>
          <p:nvPr/>
        </p:nvCxnSpPr>
        <p:spPr>
          <a:xfrm>
            <a:off x="5836067" y="3939978"/>
            <a:ext cx="460039" cy="0"/>
          </a:xfrm>
          <a:prstGeom prst="straightConnector1">
            <a:avLst/>
          </a:prstGeom>
          <a:ln w="25400">
            <a:solidFill>
              <a:schemeClr val="bg1">
                <a:lumMod val="75000"/>
              </a:schemeClr>
            </a:solidFill>
            <a:tailEnd type="arrow" w="med" len="sm"/>
          </a:ln>
        </p:spPr>
        <p:style>
          <a:lnRef idx="1">
            <a:schemeClr val="accent1"/>
          </a:lnRef>
          <a:fillRef idx="0">
            <a:schemeClr val="accent1"/>
          </a:fillRef>
          <a:effectRef idx="0">
            <a:schemeClr val="accent1"/>
          </a:effectRef>
          <a:fontRef idx="minor">
            <a:schemeClr val="tx1"/>
          </a:fontRef>
        </p:style>
      </p:cxnSp>
      <p:cxnSp>
        <p:nvCxnSpPr>
          <p:cNvPr id="19" name="直線矢印コネクタ 18">
            <a:extLst>
              <a:ext uri="{FF2B5EF4-FFF2-40B4-BE49-F238E27FC236}">
                <a16:creationId xmlns:a16="http://schemas.microsoft.com/office/drawing/2014/main" id="{9C50167D-2D9F-75C9-9A04-99AF4F67ECBB}"/>
              </a:ext>
            </a:extLst>
          </p:cNvPr>
          <p:cNvCxnSpPr>
            <a:cxnSpLocks/>
          </p:cNvCxnSpPr>
          <p:nvPr/>
        </p:nvCxnSpPr>
        <p:spPr>
          <a:xfrm>
            <a:off x="8796790" y="3939978"/>
            <a:ext cx="460039" cy="0"/>
          </a:xfrm>
          <a:prstGeom prst="straightConnector1">
            <a:avLst/>
          </a:prstGeom>
          <a:ln w="25400">
            <a:solidFill>
              <a:schemeClr val="bg1">
                <a:lumMod val="75000"/>
              </a:schemeClr>
            </a:solidFill>
            <a:tailEnd type="arrow" w="med" len="sm"/>
          </a:ln>
        </p:spPr>
        <p:style>
          <a:lnRef idx="1">
            <a:schemeClr val="accent1"/>
          </a:lnRef>
          <a:fillRef idx="0">
            <a:schemeClr val="accent1"/>
          </a:fillRef>
          <a:effectRef idx="0">
            <a:schemeClr val="accent1"/>
          </a:effectRef>
          <a:fontRef idx="minor">
            <a:schemeClr val="tx1"/>
          </a:fontRef>
        </p:style>
      </p:cxnSp>
      <p:sp>
        <p:nvSpPr>
          <p:cNvPr id="20" name="角丸四角形 19">
            <a:extLst>
              <a:ext uri="{FF2B5EF4-FFF2-40B4-BE49-F238E27FC236}">
                <a16:creationId xmlns:a16="http://schemas.microsoft.com/office/drawing/2014/main" id="{387FCDB4-006C-9C26-60BA-0EA3A77E8500}"/>
              </a:ext>
            </a:extLst>
          </p:cNvPr>
          <p:cNvSpPr/>
          <p:nvPr/>
        </p:nvSpPr>
        <p:spPr>
          <a:xfrm>
            <a:off x="434490" y="2433032"/>
            <a:ext cx="2440854" cy="337845"/>
          </a:xfrm>
          <a:prstGeom prst="roundRect">
            <a:avLst>
              <a:gd name="adj" fmla="val 50000"/>
            </a:avLst>
          </a:prstGeom>
          <a:solidFill>
            <a:srgbClr val="1A96F0"/>
          </a:solidFill>
          <a:ln w="19050">
            <a:noFill/>
          </a:ln>
        </p:spPr>
        <p:style>
          <a:lnRef idx="2">
            <a:schemeClr val="accent1">
              <a:shade val="50000"/>
            </a:schemeClr>
          </a:lnRef>
          <a:fillRef idx="1">
            <a:schemeClr val="accent1"/>
          </a:fillRef>
          <a:effectRef idx="0">
            <a:schemeClr val="accent1"/>
          </a:effectRef>
          <a:fontRef idx="minor">
            <a:schemeClr val="lt1"/>
          </a:fontRef>
        </p:style>
        <p:txBody>
          <a:bodyPr tIns="72000" bIns="72000" rtlCol="0" anchor="ctr"/>
          <a:lstStyle/>
          <a:p>
            <a:pPr algn="ctr"/>
            <a:r>
              <a:rPr lang="ja-JP" altLang="en-US" sz="1200" b="1">
                <a:solidFill>
                  <a:schemeClr val="bg1"/>
                </a:solidFill>
                <a:latin typeface="Montserrat SemiBold" pitchFamily="2" charset="0"/>
                <a:ea typeface="Yu Gothic" panose="020B0400000000000000" pitchFamily="34" charset="-128"/>
                <a:cs typeface="FUTURA MEDIUM" panose="020B0602020204020303" pitchFamily="34" charset="-79"/>
              </a:rPr>
              <a:t>約</a:t>
            </a:r>
            <a:r>
              <a:rPr lang="en-US" altLang="ja-JP" sz="1600" b="1" dirty="0">
                <a:solidFill>
                  <a:schemeClr val="bg1"/>
                </a:solidFill>
                <a:latin typeface="Montserrat SemiBold" pitchFamily="2" charset="0"/>
                <a:ea typeface="Yu Gothic" panose="020B0400000000000000" pitchFamily="34" charset="-128"/>
                <a:cs typeface="FUTURA MEDIUM" panose="020B0602020204020303" pitchFamily="34" charset="-79"/>
              </a:rPr>
              <a:t>1</a:t>
            </a:r>
            <a:r>
              <a:rPr lang="ja-JP" altLang="en-US" sz="1200" b="1">
                <a:solidFill>
                  <a:schemeClr val="bg1"/>
                </a:solidFill>
                <a:latin typeface="Montserrat SemiBold" pitchFamily="2" charset="0"/>
                <a:ea typeface="Yu Gothic" panose="020B0400000000000000" pitchFamily="34" charset="-128"/>
                <a:cs typeface="FUTURA MEDIUM" panose="020B0602020204020303" pitchFamily="34" charset="-79"/>
              </a:rPr>
              <a:t>時間</a:t>
            </a:r>
            <a:endParaRPr kumimoji="1" lang="ja-JP" altLang="en-US" sz="900" b="1">
              <a:solidFill>
                <a:schemeClr val="bg1"/>
              </a:solidFill>
              <a:latin typeface="Montserrat SemiBold" pitchFamily="2" charset="0"/>
              <a:ea typeface="Yu Gothic" panose="020B0400000000000000" pitchFamily="34" charset="-128"/>
              <a:cs typeface="FUTURA MEDIUM" panose="020B0602020204020303" pitchFamily="34" charset="-79"/>
            </a:endParaRPr>
          </a:p>
        </p:txBody>
      </p:sp>
      <p:sp>
        <p:nvSpPr>
          <p:cNvPr id="21" name="角丸四角形 20">
            <a:extLst>
              <a:ext uri="{FF2B5EF4-FFF2-40B4-BE49-F238E27FC236}">
                <a16:creationId xmlns:a16="http://schemas.microsoft.com/office/drawing/2014/main" id="{1A6B1323-8665-EF19-401D-F0F952F355D9}"/>
              </a:ext>
            </a:extLst>
          </p:cNvPr>
          <p:cNvSpPr/>
          <p:nvPr/>
        </p:nvSpPr>
        <p:spPr>
          <a:xfrm>
            <a:off x="3395213" y="2433032"/>
            <a:ext cx="2440854" cy="337845"/>
          </a:xfrm>
          <a:prstGeom prst="roundRect">
            <a:avLst>
              <a:gd name="adj" fmla="val 50000"/>
            </a:avLst>
          </a:prstGeom>
          <a:solidFill>
            <a:srgbClr val="1A96F0"/>
          </a:solidFill>
          <a:ln w="19050">
            <a:noFill/>
          </a:ln>
        </p:spPr>
        <p:style>
          <a:lnRef idx="2">
            <a:schemeClr val="accent1">
              <a:shade val="50000"/>
            </a:schemeClr>
          </a:lnRef>
          <a:fillRef idx="1">
            <a:schemeClr val="accent1"/>
          </a:fillRef>
          <a:effectRef idx="0">
            <a:schemeClr val="accent1"/>
          </a:effectRef>
          <a:fontRef idx="minor">
            <a:schemeClr val="lt1"/>
          </a:fontRef>
        </p:style>
        <p:txBody>
          <a:bodyPr tIns="72000" bIns="72000" rtlCol="0" anchor="ctr"/>
          <a:lstStyle/>
          <a:p>
            <a:pPr algn="ctr"/>
            <a:r>
              <a:rPr lang="ja-JP" altLang="en-US" sz="1200" b="1">
                <a:solidFill>
                  <a:schemeClr val="bg1"/>
                </a:solidFill>
                <a:latin typeface="Montserrat SemiBold" pitchFamily="2" charset="0"/>
                <a:ea typeface="Yu Gothic" panose="020B0400000000000000" pitchFamily="34" charset="-128"/>
                <a:cs typeface="FUTURA MEDIUM" panose="020B0602020204020303" pitchFamily="34" charset="-79"/>
              </a:rPr>
              <a:t>約</a:t>
            </a:r>
            <a:r>
              <a:rPr lang="en-US" altLang="ja-JP" sz="1600" b="1" dirty="0">
                <a:solidFill>
                  <a:schemeClr val="bg1"/>
                </a:solidFill>
                <a:latin typeface="Montserrat SemiBold" pitchFamily="2" charset="0"/>
                <a:ea typeface="Yu Gothic" panose="020B0400000000000000" pitchFamily="34" charset="-128"/>
                <a:cs typeface="FUTURA MEDIUM" panose="020B0602020204020303" pitchFamily="34" charset="-79"/>
              </a:rPr>
              <a:t>2</a:t>
            </a:r>
            <a:r>
              <a:rPr lang="ja-JP" altLang="en-US" sz="1200" b="1">
                <a:solidFill>
                  <a:schemeClr val="bg1"/>
                </a:solidFill>
                <a:latin typeface="Montserrat SemiBold" pitchFamily="2" charset="0"/>
                <a:ea typeface="Yu Gothic" panose="020B0400000000000000" pitchFamily="34" charset="-128"/>
                <a:cs typeface="FUTURA MEDIUM" panose="020B0602020204020303" pitchFamily="34" charset="-79"/>
              </a:rPr>
              <a:t>日</a:t>
            </a:r>
            <a:endParaRPr kumimoji="1" lang="ja-JP" altLang="en-US" sz="900" b="1">
              <a:solidFill>
                <a:schemeClr val="bg1"/>
              </a:solidFill>
              <a:latin typeface="Montserrat SemiBold" pitchFamily="2" charset="0"/>
              <a:ea typeface="Yu Gothic" panose="020B0400000000000000" pitchFamily="34" charset="-128"/>
              <a:cs typeface="FUTURA MEDIUM" panose="020B0602020204020303" pitchFamily="34" charset="-79"/>
            </a:endParaRPr>
          </a:p>
        </p:txBody>
      </p:sp>
      <p:sp>
        <p:nvSpPr>
          <p:cNvPr id="22" name="角丸四角形 21">
            <a:extLst>
              <a:ext uri="{FF2B5EF4-FFF2-40B4-BE49-F238E27FC236}">
                <a16:creationId xmlns:a16="http://schemas.microsoft.com/office/drawing/2014/main" id="{EE21822D-932A-FBF7-0D44-D56DBCF2E27D}"/>
              </a:ext>
            </a:extLst>
          </p:cNvPr>
          <p:cNvSpPr/>
          <p:nvPr/>
        </p:nvSpPr>
        <p:spPr>
          <a:xfrm>
            <a:off x="6355936" y="2433032"/>
            <a:ext cx="2440854" cy="337845"/>
          </a:xfrm>
          <a:prstGeom prst="roundRect">
            <a:avLst>
              <a:gd name="adj" fmla="val 50000"/>
            </a:avLst>
          </a:prstGeom>
          <a:solidFill>
            <a:srgbClr val="1A96F0"/>
          </a:solidFill>
          <a:ln w="19050">
            <a:noFill/>
          </a:ln>
        </p:spPr>
        <p:style>
          <a:lnRef idx="2">
            <a:schemeClr val="accent1">
              <a:shade val="50000"/>
            </a:schemeClr>
          </a:lnRef>
          <a:fillRef idx="1">
            <a:schemeClr val="accent1"/>
          </a:fillRef>
          <a:effectRef idx="0">
            <a:schemeClr val="accent1"/>
          </a:effectRef>
          <a:fontRef idx="minor">
            <a:schemeClr val="lt1"/>
          </a:fontRef>
        </p:style>
        <p:txBody>
          <a:bodyPr tIns="72000" bIns="72000" rtlCol="0" anchor="ctr"/>
          <a:lstStyle/>
          <a:p>
            <a:pPr algn="ctr"/>
            <a:r>
              <a:rPr lang="ja-JP" altLang="en-US" sz="1200" b="1">
                <a:solidFill>
                  <a:schemeClr val="bg1"/>
                </a:solidFill>
                <a:latin typeface="Montserrat SemiBold" pitchFamily="2" charset="0"/>
                <a:ea typeface="Yu Gothic" panose="020B0400000000000000" pitchFamily="34" charset="-128"/>
                <a:cs typeface="FUTURA MEDIUM" panose="020B0602020204020303" pitchFamily="34" charset="-79"/>
              </a:rPr>
              <a:t>約</a:t>
            </a:r>
            <a:r>
              <a:rPr lang="en-US" altLang="ja-JP" sz="1600" b="1" dirty="0">
                <a:solidFill>
                  <a:schemeClr val="bg1"/>
                </a:solidFill>
                <a:latin typeface="Montserrat SemiBold" pitchFamily="2" charset="0"/>
                <a:ea typeface="Yu Gothic" panose="020B0400000000000000" pitchFamily="34" charset="-128"/>
                <a:cs typeface="FUTURA MEDIUM" panose="020B0602020204020303" pitchFamily="34" charset="-79"/>
              </a:rPr>
              <a:t>5</a:t>
            </a:r>
            <a:r>
              <a:rPr lang="ja-JP" altLang="en-US" sz="1200" b="1">
                <a:solidFill>
                  <a:schemeClr val="bg1"/>
                </a:solidFill>
                <a:latin typeface="Montserrat SemiBold" pitchFamily="2" charset="0"/>
                <a:ea typeface="Yu Gothic" panose="020B0400000000000000" pitchFamily="34" charset="-128"/>
                <a:cs typeface="FUTURA MEDIUM" panose="020B0602020204020303" pitchFamily="34" charset="-79"/>
              </a:rPr>
              <a:t>日</a:t>
            </a:r>
            <a:endParaRPr kumimoji="1" lang="ja-JP" altLang="en-US" sz="900" b="1">
              <a:solidFill>
                <a:schemeClr val="bg1"/>
              </a:solidFill>
              <a:latin typeface="Montserrat SemiBold" pitchFamily="2" charset="0"/>
              <a:ea typeface="Yu Gothic" panose="020B0400000000000000" pitchFamily="34" charset="-128"/>
              <a:cs typeface="FUTURA MEDIUM" panose="020B0602020204020303" pitchFamily="34" charset="-79"/>
            </a:endParaRPr>
          </a:p>
        </p:txBody>
      </p:sp>
      <p:sp>
        <p:nvSpPr>
          <p:cNvPr id="23" name="角丸四角形 22">
            <a:extLst>
              <a:ext uri="{FF2B5EF4-FFF2-40B4-BE49-F238E27FC236}">
                <a16:creationId xmlns:a16="http://schemas.microsoft.com/office/drawing/2014/main" id="{DA6A83EE-EAAF-D025-1F8B-60DCAEE0449A}"/>
              </a:ext>
            </a:extLst>
          </p:cNvPr>
          <p:cNvSpPr/>
          <p:nvPr/>
        </p:nvSpPr>
        <p:spPr>
          <a:xfrm>
            <a:off x="9316658" y="2433032"/>
            <a:ext cx="2440854" cy="337845"/>
          </a:xfrm>
          <a:prstGeom prst="roundRect">
            <a:avLst>
              <a:gd name="adj" fmla="val 50000"/>
            </a:avLst>
          </a:prstGeom>
          <a:solidFill>
            <a:srgbClr val="1A96F0"/>
          </a:solidFill>
          <a:ln w="19050">
            <a:noFill/>
          </a:ln>
        </p:spPr>
        <p:style>
          <a:lnRef idx="2">
            <a:schemeClr val="accent1">
              <a:shade val="50000"/>
            </a:schemeClr>
          </a:lnRef>
          <a:fillRef idx="1">
            <a:schemeClr val="accent1"/>
          </a:fillRef>
          <a:effectRef idx="0">
            <a:schemeClr val="accent1"/>
          </a:effectRef>
          <a:fontRef idx="minor">
            <a:schemeClr val="lt1"/>
          </a:fontRef>
        </p:style>
        <p:txBody>
          <a:bodyPr tIns="72000" bIns="72000" rtlCol="0" anchor="ctr"/>
          <a:lstStyle/>
          <a:p>
            <a:pPr algn="ctr"/>
            <a:r>
              <a:rPr lang="ja-JP" altLang="en-US" sz="1200" b="1">
                <a:solidFill>
                  <a:schemeClr val="bg1"/>
                </a:solidFill>
                <a:latin typeface="Montserrat SemiBold" pitchFamily="2" charset="0"/>
                <a:ea typeface="Yu Gothic" panose="020B0400000000000000" pitchFamily="34" charset="-128"/>
                <a:cs typeface="FUTURA MEDIUM" panose="020B0602020204020303" pitchFamily="34" charset="-79"/>
              </a:rPr>
              <a:t>約</a:t>
            </a:r>
            <a:r>
              <a:rPr lang="en-US" altLang="ja-JP" sz="1600" b="1" dirty="0">
                <a:solidFill>
                  <a:schemeClr val="bg1"/>
                </a:solidFill>
                <a:latin typeface="Montserrat SemiBold" pitchFamily="2" charset="0"/>
                <a:ea typeface="Yu Gothic" panose="020B0400000000000000" pitchFamily="34" charset="-128"/>
                <a:cs typeface="FUTURA MEDIUM" panose="020B0602020204020303" pitchFamily="34" charset="-79"/>
              </a:rPr>
              <a:t>3</a:t>
            </a:r>
            <a:r>
              <a:rPr lang="ja-JP" altLang="en-US" sz="1200" b="1">
                <a:solidFill>
                  <a:schemeClr val="bg1"/>
                </a:solidFill>
                <a:latin typeface="Montserrat SemiBold" pitchFamily="2" charset="0"/>
                <a:ea typeface="Yu Gothic" panose="020B0400000000000000" pitchFamily="34" charset="-128"/>
                <a:cs typeface="FUTURA MEDIUM" panose="020B0602020204020303" pitchFamily="34" charset="-79"/>
              </a:rPr>
              <a:t>日</a:t>
            </a:r>
            <a:endParaRPr kumimoji="1" lang="ja-JP" altLang="en-US" sz="900" b="1">
              <a:solidFill>
                <a:schemeClr val="bg1"/>
              </a:solidFill>
              <a:latin typeface="Montserrat SemiBold" pitchFamily="2" charset="0"/>
              <a:ea typeface="Yu Gothic" panose="020B0400000000000000" pitchFamily="34" charset="-128"/>
              <a:cs typeface="FUTURA MEDIUM" panose="020B0602020204020303" pitchFamily="34" charset="-79"/>
            </a:endParaRPr>
          </a:p>
        </p:txBody>
      </p:sp>
      <p:sp>
        <p:nvSpPr>
          <p:cNvPr id="8" name="角丸四角形 7">
            <a:extLst>
              <a:ext uri="{FF2B5EF4-FFF2-40B4-BE49-F238E27FC236}">
                <a16:creationId xmlns:a16="http://schemas.microsoft.com/office/drawing/2014/main" id="{5DCB63B9-342F-72AA-1EE8-DF698BD1042E}"/>
              </a:ext>
            </a:extLst>
          </p:cNvPr>
          <p:cNvSpPr/>
          <p:nvPr/>
        </p:nvSpPr>
        <p:spPr>
          <a:xfrm>
            <a:off x="442912" y="5231353"/>
            <a:ext cx="11306175" cy="976908"/>
          </a:xfrm>
          <a:prstGeom prst="roundRect">
            <a:avLst>
              <a:gd name="adj" fmla="val 4069"/>
            </a:avLst>
          </a:prstGeom>
          <a:noFill/>
          <a:ln w="19050">
            <a:noFill/>
          </a:ln>
        </p:spPr>
        <p:style>
          <a:lnRef idx="2">
            <a:schemeClr val="accent1">
              <a:shade val="50000"/>
            </a:schemeClr>
          </a:lnRef>
          <a:fillRef idx="1">
            <a:schemeClr val="accent1"/>
          </a:fillRef>
          <a:effectRef idx="0">
            <a:schemeClr val="accent1"/>
          </a:effectRef>
          <a:fontRef idx="minor">
            <a:schemeClr val="lt1"/>
          </a:fontRef>
        </p:style>
        <p:txBody>
          <a:bodyPr wrap="square" tIns="72000" bIns="36000" rtlCol="0" anchor="ctr">
            <a:noAutofit/>
          </a:bodyPr>
          <a:lstStyle/>
          <a:p>
            <a:pPr algn="ctr">
              <a:spcBef>
                <a:spcPts val="600"/>
              </a:spcBef>
            </a:pPr>
            <a:r>
              <a:rPr lang="ja-JP" altLang="en-US" sz="2000" b="1">
                <a:solidFill>
                  <a:schemeClr val="tx1">
                    <a:lumMod val="75000"/>
                    <a:lumOff val="25000"/>
                  </a:schemeClr>
                </a:solidFill>
                <a:latin typeface="FUTURA MEDIUM" panose="020B0602020204020303" pitchFamily="34" charset="-79"/>
                <a:ea typeface="Yu Gothic" panose="020B0400000000000000" pitchFamily="34" charset="-128"/>
                <a:cs typeface="FUTURA MEDIUM" panose="020B0602020204020303" pitchFamily="34" charset="-79"/>
              </a:rPr>
              <a:t>〇〇〇〇を言語化するために、社内と社外の人に〇〇〇〇を実施。</a:t>
            </a:r>
            <a:endParaRPr lang="en-US" altLang="ja-JP" sz="2000" b="1" dirty="0">
              <a:solidFill>
                <a:schemeClr val="tx1">
                  <a:lumMod val="75000"/>
                  <a:lumOff val="25000"/>
                </a:schemeClr>
              </a:solidFill>
              <a:latin typeface="FUTURA MEDIUM" panose="020B0602020204020303" pitchFamily="34" charset="-79"/>
              <a:ea typeface="Yu Gothic" panose="020B0400000000000000" pitchFamily="34" charset="-128"/>
              <a:cs typeface="FUTURA MEDIUM" panose="020B0602020204020303" pitchFamily="34" charset="-79"/>
            </a:endParaRPr>
          </a:p>
          <a:p>
            <a:pPr algn="ctr">
              <a:spcBef>
                <a:spcPts val="600"/>
              </a:spcBef>
            </a:pPr>
            <a:r>
              <a:rPr lang="ja-JP" altLang="en-US" sz="2000" b="1">
                <a:solidFill>
                  <a:schemeClr val="tx1">
                    <a:lumMod val="75000"/>
                    <a:lumOff val="25000"/>
                  </a:schemeClr>
                </a:solidFill>
                <a:latin typeface="FUTURA MEDIUM" panose="020B0602020204020303" pitchFamily="34" charset="-79"/>
                <a:ea typeface="Yu Gothic" panose="020B0400000000000000" pitchFamily="34" charset="-128"/>
                <a:cs typeface="FUTURA MEDIUM" panose="020B0602020204020303" pitchFamily="34" charset="-79"/>
              </a:rPr>
              <a:t>そこから得た〇〇〇〇のデータを元に、戦略を策定しチームを編成します。</a:t>
            </a:r>
            <a:endParaRPr lang="en-US" altLang="ja-JP" sz="2000" b="1" dirty="0">
              <a:solidFill>
                <a:schemeClr val="tx1">
                  <a:lumMod val="75000"/>
                  <a:lumOff val="25000"/>
                </a:schemeClr>
              </a:solidFill>
              <a:latin typeface="FUTURA MEDIUM" panose="020B0602020204020303" pitchFamily="34" charset="-79"/>
              <a:ea typeface="Yu Gothic" panose="020B0400000000000000" pitchFamily="34" charset="-128"/>
              <a:cs typeface="FUTURA MEDIUM" panose="020B0602020204020303" pitchFamily="34" charset="-79"/>
            </a:endParaRPr>
          </a:p>
        </p:txBody>
      </p:sp>
    </p:spTree>
    <p:extLst>
      <p:ext uri="{BB962C8B-B14F-4D97-AF65-F5344CB8AC3E}">
        <p14:creationId xmlns:p14="http://schemas.microsoft.com/office/powerpoint/2010/main" val="194694679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a:extLst>
              <a:ext uri="{FF2B5EF4-FFF2-40B4-BE49-F238E27FC236}">
                <a16:creationId xmlns:a16="http://schemas.microsoft.com/office/drawing/2014/main" id="{FB0068AA-CC14-299B-2F4B-1F8D88A8DCFC}"/>
              </a:ext>
            </a:extLst>
          </p:cNvPr>
          <p:cNvSpPr>
            <a:spLocks noGrp="1"/>
          </p:cNvSpPr>
          <p:nvPr>
            <p:ph type="title"/>
          </p:nvPr>
        </p:nvSpPr>
        <p:spPr/>
        <p:txBody>
          <a:bodyPr/>
          <a:lstStyle/>
          <a:p>
            <a:r>
              <a:rPr lang="ja-JP" altLang="en-US"/>
              <a:t>競合比較</a:t>
            </a:r>
            <a:endParaRPr kumimoji="1" lang="ja-JP" altLang="en-US"/>
          </a:p>
        </p:txBody>
      </p:sp>
      <p:sp>
        <p:nvSpPr>
          <p:cNvPr id="3" name="コンテンツ プレースホルダー 2">
            <a:extLst>
              <a:ext uri="{FF2B5EF4-FFF2-40B4-BE49-F238E27FC236}">
                <a16:creationId xmlns:a16="http://schemas.microsoft.com/office/drawing/2014/main" id="{6A9D45C6-51C2-1995-3F5C-E338D3F04D35}"/>
              </a:ext>
            </a:extLst>
          </p:cNvPr>
          <p:cNvSpPr>
            <a:spLocks noGrp="1"/>
          </p:cNvSpPr>
          <p:nvPr>
            <p:ph idx="1"/>
          </p:nvPr>
        </p:nvSpPr>
        <p:spPr/>
        <p:txBody>
          <a:bodyPr/>
          <a:lstStyle/>
          <a:p>
            <a:r>
              <a:rPr lang="ja-JP" altLang="en-US"/>
              <a:t>従来の〇〇〇〇サービスに比べ、〇〇の目的に即した提案力を強みとし、</a:t>
            </a:r>
            <a:endParaRPr lang="en-US" altLang="ja-JP" dirty="0"/>
          </a:p>
          <a:p>
            <a:r>
              <a:rPr lang="en-US" altLang="ja-JP" dirty="0"/>
              <a:t>XX</a:t>
            </a:r>
            <a:r>
              <a:rPr lang="ja-JP" altLang="en-US"/>
              <a:t>よりも</a:t>
            </a:r>
            <a:r>
              <a:rPr lang="en-US" altLang="ja-JP" dirty="0"/>
              <a:t>XX</a:t>
            </a:r>
            <a:r>
              <a:rPr lang="ja-JP" altLang="en-US"/>
              <a:t>を重視したアウトプットを業界最安水準でご提供。売上最大化に貢献します</a:t>
            </a:r>
          </a:p>
        </p:txBody>
      </p:sp>
      <p:sp>
        <p:nvSpPr>
          <p:cNvPr id="4" name="日付プレースホルダー 3">
            <a:extLst>
              <a:ext uri="{FF2B5EF4-FFF2-40B4-BE49-F238E27FC236}">
                <a16:creationId xmlns:a16="http://schemas.microsoft.com/office/drawing/2014/main" id="{A3944E21-0807-6DE5-2F5A-A8C40CF25220}"/>
              </a:ext>
            </a:extLst>
          </p:cNvPr>
          <p:cNvSpPr>
            <a:spLocks noGrp="1"/>
          </p:cNvSpPr>
          <p:nvPr>
            <p:ph type="dt" sz="half" idx="10"/>
          </p:nvPr>
        </p:nvSpPr>
        <p:spPr/>
        <p:txBody>
          <a:bodyPr/>
          <a:lstStyle/>
          <a:p>
            <a:r>
              <a:rPr lang="en-US" altLang="ja-JP"/>
              <a:t>© Cone Inc</a:t>
            </a:r>
            <a:endParaRPr lang="ja-JP" altLang="en-US">
              <a:latin typeface="Montserrat Medium" pitchFamily="2" charset="0"/>
            </a:endParaRPr>
          </a:p>
        </p:txBody>
      </p:sp>
      <p:sp>
        <p:nvSpPr>
          <p:cNvPr id="5" name="スライド番号プレースホルダー 4">
            <a:extLst>
              <a:ext uri="{FF2B5EF4-FFF2-40B4-BE49-F238E27FC236}">
                <a16:creationId xmlns:a16="http://schemas.microsoft.com/office/drawing/2014/main" id="{FAAF7995-0966-D7F8-83E3-4D489CD99B5A}"/>
              </a:ext>
            </a:extLst>
          </p:cNvPr>
          <p:cNvSpPr>
            <a:spLocks noGrp="1"/>
          </p:cNvSpPr>
          <p:nvPr>
            <p:ph type="sldNum" sz="quarter" idx="12"/>
          </p:nvPr>
        </p:nvSpPr>
        <p:spPr/>
        <p:txBody>
          <a:bodyPr/>
          <a:lstStyle/>
          <a:p>
            <a:fld id="{E310EA0D-2252-9045-A82C-BA460C3629D0}" type="slidenum">
              <a:rPr lang="ja-JP" altLang="en-US" smtClean="0"/>
              <a:pPr/>
              <a:t>19</a:t>
            </a:fld>
            <a:endParaRPr lang="ja-JP" altLang="en-US">
              <a:latin typeface="Montserrat Medium" pitchFamily="2" charset="0"/>
            </a:endParaRPr>
          </a:p>
        </p:txBody>
      </p:sp>
      <p:graphicFrame>
        <p:nvGraphicFramePr>
          <p:cNvPr id="6" name="表 6">
            <a:extLst>
              <a:ext uri="{FF2B5EF4-FFF2-40B4-BE49-F238E27FC236}">
                <a16:creationId xmlns:a16="http://schemas.microsoft.com/office/drawing/2014/main" id="{9193B48F-5871-4AE6-5443-6651280C08C2}"/>
              </a:ext>
            </a:extLst>
          </p:cNvPr>
          <p:cNvGraphicFramePr>
            <a:graphicFrameLocks noGrp="1"/>
          </p:cNvGraphicFramePr>
          <p:nvPr>
            <p:extLst>
              <p:ext uri="{D42A27DB-BD31-4B8C-83A1-F6EECF244321}">
                <p14:modId xmlns:p14="http://schemas.microsoft.com/office/powerpoint/2010/main" val="1815442054"/>
              </p:ext>
            </p:extLst>
          </p:nvPr>
        </p:nvGraphicFramePr>
        <p:xfrm>
          <a:off x="442913" y="2168525"/>
          <a:ext cx="11306174" cy="4248152"/>
        </p:xfrm>
        <a:graphic>
          <a:graphicData uri="http://schemas.openxmlformats.org/drawingml/2006/table">
            <a:tbl>
              <a:tblPr firstRow="1" bandRow="1">
                <a:tableStyleId>{5C22544A-7EE6-4342-B048-85BDC9FD1C3A}</a:tableStyleId>
              </a:tblPr>
              <a:tblGrid>
                <a:gridCol w="2135444">
                  <a:extLst>
                    <a:ext uri="{9D8B030D-6E8A-4147-A177-3AD203B41FA5}">
                      <a16:colId xmlns:a16="http://schemas.microsoft.com/office/drawing/2014/main" val="1955661664"/>
                    </a:ext>
                  </a:extLst>
                </a:gridCol>
                <a:gridCol w="3056910">
                  <a:extLst>
                    <a:ext uri="{9D8B030D-6E8A-4147-A177-3AD203B41FA5}">
                      <a16:colId xmlns:a16="http://schemas.microsoft.com/office/drawing/2014/main" val="1752380038"/>
                    </a:ext>
                  </a:extLst>
                </a:gridCol>
                <a:gridCol w="3056910">
                  <a:extLst>
                    <a:ext uri="{9D8B030D-6E8A-4147-A177-3AD203B41FA5}">
                      <a16:colId xmlns:a16="http://schemas.microsoft.com/office/drawing/2014/main" val="2885010467"/>
                    </a:ext>
                  </a:extLst>
                </a:gridCol>
                <a:gridCol w="3056910">
                  <a:extLst>
                    <a:ext uri="{9D8B030D-6E8A-4147-A177-3AD203B41FA5}">
                      <a16:colId xmlns:a16="http://schemas.microsoft.com/office/drawing/2014/main" val="28912104"/>
                    </a:ext>
                  </a:extLst>
                </a:gridCol>
              </a:tblGrid>
              <a:tr h="426188">
                <a:tc>
                  <a:txBody>
                    <a:bodyPr/>
                    <a:lstStyle/>
                    <a:p>
                      <a:pPr algn="ctr"/>
                      <a:endParaRPr kumimoji="1" lang="ja-JP" altLang="en-US" sz="1400" b="1" i="0">
                        <a:solidFill>
                          <a:schemeClr val="bg1"/>
                        </a:solidFill>
                        <a:latin typeface="Montserrat SemiBold" pitchFamily="2" charset="0"/>
                        <a:ea typeface="Yu Gothic" panose="020B0400000000000000" pitchFamily="34" charset="-128"/>
                      </a:endParaRPr>
                    </a:p>
                  </a:txBody>
                  <a:tcPr anchor="ctr">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rgbClr val="1A96F0"/>
                    </a:solidFill>
                  </a:tcPr>
                </a:tc>
                <a:tc>
                  <a:txBody>
                    <a:bodyPr/>
                    <a:lstStyle/>
                    <a:p>
                      <a:pPr algn="ctr"/>
                      <a:r>
                        <a:rPr kumimoji="1" lang="ja-JP" altLang="en-US" sz="1400" b="1" i="0">
                          <a:solidFill>
                            <a:schemeClr val="bg1"/>
                          </a:solidFill>
                          <a:latin typeface="Montserrat SemiBold" pitchFamily="2" charset="0"/>
                          <a:ea typeface="Yu Gothic" panose="020B0400000000000000" pitchFamily="34" charset="-128"/>
                        </a:rPr>
                        <a:t>大手企業</a:t>
                      </a:r>
                    </a:p>
                  </a:txBody>
                  <a:tcPr anchor="ctr">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rgbClr val="1A96F0"/>
                    </a:solidFill>
                  </a:tcPr>
                </a:tc>
                <a:tc>
                  <a:txBody>
                    <a:bodyPr/>
                    <a:lstStyle/>
                    <a:p>
                      <a:pPr algn="ctr"/>
                      <a:r>
                        <a:rPr kumimoji="1" lang="ja-JP" altLang="en-US" sz="1400" b="1" i="0">
                          <a:solidFill>
                            <a:schemeClr val="bg1"/>
                          </a:solidFill>
                          <a:latin typeface="Montserrat SemiBold" pitchFamily="2" charset="0"/>
                          <a:ea typeface="Yu Gothic" panose="020B0400000000000000" pitchFamily="34" charset="-128"/>
                        </a:rPr>
                        <a:t>中小企業</a:t>
                      </a:r>
                    </a:p>
                  </a:txBody>
                  <a:tcPr anchor="ctr">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rgbClr val="1A96F0"/>
                    </a:solidFill>
                  </a:tcPr>
                </a:tc>
                <a:tc>
                  <a:txBody>
                    <a:bodyPr/>
                    <a:lstStyle/>
                    <a:p>
                      <a:pPr algn="ctr"/>
                      <a:r>
                        <a:rPr kumimoji="1" lang="ja-JP" altLang="en-US" sz="1400" b="1" i="0">
                          <a:solidFill>
                            <a:schemeClr val="bg1"/>
                          </a:solidFill>
                          <a:latin typeface="Montserrat SemiBold" pitchFamily="2" charset="0"/>
                          <a:ea typeface="Yu Gothic" panose="020B0400000000000000" pitchFamily="34" charset="-128"/>
                        </a:rPr>
                        <a:t>当社</a:t>
                      </a:r>
                    </a:p>
                  </a:txBody>
                  <a:tcPr anchor="ctr">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accent2"/>
                    </a:solidFill>
                  </a:tcPr>
                </a:tc>
                <a:extLst>
                  <a:ext uri="{0D108BD9-81ED-4DB2-BD59-A6C34878D82A}">
                    <a16:rowId xmlns:a16="http://schemas.microsoft.com/office/drawing/2014/main" val="4043283574"/>
                  </a:ext>
                </a:extLst>
              </a:tr>
              <a:tr h="955491">
                <a:tc>
                  <a:txBody>
                    <a:bodyPr/>
                    <a:lstStyle/>
                    <a:p>
                      <a:pPr algn="ctr"/>
                      <a:r>
                        <a:rPr kumimoji="1" lang="ja-JP" altLang="en-US" sz="1400" b="1" i="0">
                          <a:solidFill>
                            <a:schemeClr val="tx1">
                              <a:lumMod val="75000"/>
                              <a:lumOff val="25000"/>
                            </a:schemeClr>
                          </a:solidFill>
                          <a:latin typeface="Montserrat SemiBold" pitchFamily="2" charset="0"/>
                          <a:ea typeface="Yu Gothic" panose="020B0400000000000000" pitchFamily="34" charset="-128"/>
                        </a:rPr>
                        <a:t>費用</a:t>
                      </a:r>
                    </a:p>
                  </a:txBody>
                  <a:tcPr anchor="ctr">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algn="ctr"/>
                      <a:r>
                        <a:rPr kumimoji="1" lang="en-US" altLang="ja-JP" sz="1400" b="1" i="0" dirty="0">
                          <a:solidFill>
                            <a:schemeClr val="tx1">
                              <a:lumMod val="75000"/>
                              <a:lumOff val="25000"/>
                            </a:schemeClr>
                          </a:solidFill>
                          <a:latin typeface="Montserrat SemiBold" pitchFamily="2" charset="0"/>
                          <a:ea typeface="Yu Gothic" panose="020B0400000000000000" pitchFamily="34" charset="-128"/>
                        </a:rPr>
                        <a:t>1,000</a:t>
                      </a:r>
                      <a:r>
                        <a:rPr kumimoji="1" lang="ja-JP" altLang="en-US" sz="1400" b="1" i="0">
                          <a:solidFill>
                            <a:schemeClr val="tx1">
                              <a:lumMod val="75000"/>
                              <a:lumOff val="25000"/>
                            </a:schemeClr>
                          </a:solidFill>
                          <a:latin typeface="Montserrat SemiBold" pitchFamily="2" charset="0"/>
                          <a:ea typeface="Yu Gothic" panose="020B0400000000000000" pitchFamily="34" charset="-128"/>
                        </a:rPr>
                        <a:t>万円</a:t>
                      </a:r>
                      <a:r>
                        <a:rPr kumimoji="1" lang="en-US" altLang="ja-JP" sz="1400" b="1" i="0" dirty="0">
                          <a:solidFill>
                            <a:schemeClr val="tx1">
                              <a:lumMod val="75000"/>
                              <a:lumOff val="25000"/>
                            </a:schemeClr>
                          </a:solidFill>
                          <a:latin typeface="Montserrat SemiBold" pitchFamily="2" charset="0"/>
                          <a:ea typeface="Yu Gothic" panose="020B0400000000000000" pitchFamily="34" charset="-128"/>
                        </a:rPr>
                        <a:t>/</a:t>
                      </a:r>
                      <a:r>
                        <a:rPr kumimoji="1" lang="ja-JP" altLang="en-US" sz="1400" b="1" i="0">
                          <a:solidFill>
                            <a:schemeClr val="tx1">
                              <a:lumMod val="75000"/>
                              <a:lumOff val="25000"/>
                            </a:schemeClr>
                          </a:solidFill>
                          <a:latin typeface="Montserrat SemiBold" pitchFamily="2" charset="0"/>
                          <a:ea typeface="Yu Gothic" panose="020B0400000000000000" pitchFamily="34" charset="-128"/>
                        </a:rPr>
                        <a:t>月以上から</a:t>
                      </a:r>
                    </a:p>
                  </a:txBody>
                  <a:tcPr anchor="ctr">
                    <a:lnL w="19050" cap="flat" cmpd="sng" algn="ctr">
                      <a:solidFill>
                        <a:schemeClr val="bg1"/>
                      </a:solidFill>
                      <a:prstDash val="solid"/>
                      <a:round/>
                      <a:headEnd type="none" w="med" len="med"/>
                      <a:tailEnd type="none" w="med" len="med"/>
                    </a:lnL>
                    <a:lnR w="19050" cap="flat" cmpd="sng" algn="ctr">
                      <a:solidFill>
                        <a:schemeClr val="bg1">
                          <a:lumMod val="95000"/>
                        </a:schemeClr>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lumMod val="9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kumimoji="1" lang="ja-JP" altLang="en-US" sz="1400" b="1" i="0">
                          <a:solidFill>
                            <a:schemeClr val="tx1">
                              <a:lumMod val="75000"/>
                              <a:lumOff val="25000"/>
                            </a:schemeClr>
                          </a:solidFill>
                          <a:latin typeface="Montserrat SemiBold" pitchFamily="2" charset="0"/>
                          <a:ea typeface="Yu Gothic" panose="020B0400000000000000" pitchFamily="34" charset="-128"/>
                        </a:rPr>
                        <a:t>数十万</a:t>
                      </a:r>
                      <a:r>
                        <a:rPr kumimoji="1" lang="en-US" altLang="ja-JP" sz="1400" b="1" i="0" dirty="0">
                          <a:solidFill>
                            <a:schemeClr val="tx1">
                              <a:lumMod val="75000"/>
                              <a:lumOff val="25000"/>
                            </a:schemeClr>
                          </a:solidFill>
                          <a:latin typeface="Montserrat SemiBold" pitchFamily="2" charset="0"/>
                          <a:ea typeface="Yu Gothic" panose="020B0400000000000000" pitchFamily="34" charset="-128"/>
                        </a:rPr>
                        <a:t>/</a:t>
                      </a:r>
                      <a:r>
                        <a:rPr kumimoji="1" lang="ja-JP" altLang="en-US" sz="1400" b="1" i="0">
                          <a:solidFill>
                            <a:schemeClr val="tx1">
                              <a:lumMod val="75000"/>
                              <a:lumOff val="25000"/>
                            </a:schemeClr>
                          </a:solidFill>
                          <a:latin typeface="Montserrat SemiBold" pitchFamily="2" charset="0"/>
                          <a:ea typeface="Yu Gothic" panose="020B0400000000000000" pitchFamily="34" charset="-128"/>
                        </a:rPr>
                        <a:t>月でも可</a:t>
                      </a:r>
                    </a:p>
                  </a:txBody>
                  <a:tcPr anchor="ctr">
                    <a:lnL w="19050" cap="flat" cmpd="sng" algn="ctr">
                      <a:solidFill>
                        <a:schemeClr val="bg1">
                          <a:lumMod val="95000"/>
                        </a:schemeClr>
                      </a:solidFill>
                      <a:prstDash val="solid"/>
                      <a:round/>
                      <a:headEnd type="none" w="med" len="med"/>
                      <a:tailEnd type="none" w="med" len="med"/>
                    </a:lnL>
                    <a:lnR w="19050" cap="flat" cmpd="sng" algn="ctr">
                      <a:solidFill>
                        <a:schemeClr val="bg1">
                          <a:lumMod val="95000"/>
                        </a:schemeClr>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lumMod val="9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kumimoji="1" lang="ja-JP" altLang="en-US" sz="1400" b="1" i="0">
                          <a:solidFill>
                            <a:schemeClr val="accent2"/>
                          </a:solidFill>
                          <a:latin typeface="Montserrat SemiBold" pitchFamily="2" charset="0"/>
                          <a:ea typeface="Yu Gothic" panose="020B0400000000000000" pitchFamily="34" charset="-128"/>
                        </a:rPr>
                        <a:t>数十万</a:t>
                      </a:r>
                      <a:r>
                        <a:rPr kumimoji="1" lang="en-US" altLang="ja-JP" sz="1400" b="1" i="0" dirty="0">
                          <a:solidFill>
                            <a:schemeClr val="accent2"/>
                          </a:solidFill>
                          <a:latin typeface="Montserrat SemiBold" pitchFamily="2" charset="0"/>
                          <a:ea typeface="Yu Gothic" panose="020B0400000000000000" pitchFamily="34" charset="-128"/>
                        </a:rPr>
                        <a:t>/</a:t>
                      </a:r>
                      <a:r>
                        <a:rPr kumimoji="1" lang="ja-JP" altLang="en-US" sz="1400" b="1" i="0">
                          <a:solidFill>
                            <a:schemeClr val="accent2"/>
                          </a:solidFill>
                          <a:latin typeface="Montserrat SemiBold" pitchFamily="2" charset="0"/>
                          <a:ea typeface="Yu Gothic" panose="020B0400000000000000" pitchFamily="34" charset="-128"/>
                        </a:rPr>
                        <a:t>月から可</a:t>
                      </a:r>
                    </a:p>
                  </a:txBody>
                  <a:tcPr anchor="ctr">
                    <a:lnL w="19050" cap="flat" cmpd="sng" algn="ctr">
                      <a:solidFill>
                        <a:schemeClr val="bg1">
                          <a:lumMod val="95000"/>
                        </a:schemeClr>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lumMod val="9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191834369"/>
                  </a:ext>
                </a:extLst>
              </a:tr>
              <a:tr h="955491">
                <a:tc>
                  <a:txBody>
                    <a:bodyPr/>
                    <a:lstStyle/>
                    <a:p>
                      <a:pPr algn="ctr"/>
                      <a:r>
                        <a:rPr kumimoji="1" lang="ja-JP" altLang="en-US" sz="1400" b="1" i="0">
                          <a:solidFill>
                            <a:schemeClr val="tx1">
                              <a:lumMod val="75000"/>
                              <a:lumOff val="25000"/>
                            </a:schemeClr>
                          </a:solidFill>
                          <a:latin typeface="Montserrat SemiBold" pitchFamily="2" charset="0"/>
                          <a:ea typeface="Yu Gothic" panose="020B0400000000000000" pitchFamily="34" charset="-128"/>
                        </a:rPr>
                        <a:t>担当者レベル</a:t>
                      </a:r>
                    </a:p>
                  </a:txBody>
                  <a:tcPr anchor="ctr">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algn="ctr"/>
                      <a:r>
                        <a:rPr kumimoji="1" lang="ja-JP" altLang="en-US" sz="1400" b="1" i="0">
                          <a:solidFill>
                            <a:schemeClr val="tx1">
                              <a:lumMod val="75000"/>
                              <a:lumOff val="25000"/>
                            </a:schemeClr>
                          </a:solidFill>
                          <a:latin typeface="Montserrat SemiBold" pitchFamily="2" charset="0"/>
                          <a:ea typeface="Yu Gothic" panose="020B0400000000000000" pitchFamily="34" charset="-128"/>
                        </a:rPr>
                        <a:t>月予算</a:t>
                      </a:r>
                      <a:r>
                        <a:rPr kumimoji="1" lang="en-US" altLang="ja-JP" sz="1400" b="1" i="0" dirty="0">
                          <a:solidFill>
                            <a:schemeClr val="tx1">
                              <a:lumMod val="75000"/>
                              <a:lumOff val="25000"/>
                            </a:schemeClr>
                          </a:solidFill>
                          <a:latin typeface="Montserrat SemiBold" pitchFamily="2" charset="0"/>
                          <a:ea typeface="Yu Gothic" panose="020B0400000000000000" pitchFamily="34" charset="-128"/>
                        </a:rPr>
                        <a:t>1</a:t>
                      </a:r>
                      <a:r>
                        <a:rPr kumimoji="1" lang="ja-JP" altLang="en-US" sz="1400" b="1" i="0">
                          <a:solidFill>
                            <a:schemeClr val="tx1">
                              <a:lumMod val="75000"/>
                              <a:lumOff val="25000"/>
                            </a:schemeClr>
                          </a:solidFill>
                          <a:latin typeface="Montserrat SemiBold" pitchFamily="2" charset="0"/>
                          <a:ea typeface="Yu Gothic" panose="020B0400000000000000" pitchFamily="34" charset="-128"/>
                        </a:rPr>
                        <a:t>億以上で</a:t>
                      </a:r>
                      <a:endParaRPr kumimoji="1" lang="en-US" altLang="ja-JP" sz="1400" b="1" i="0" dirty="0">
                        <a:solidFill>
                          <a:schemeClr val="tx1">
                            <a:lumMod val="75000"/>
                            <a:lumOff val="25000"/>
                          </a:schemeClr>
                        </a:solidFill>
                        <a:latin typeface="Montserrat SemiBold" pitchFamily="2" charset="0"/>
                        <a:ea typeface="Yu Gothic" panose="020B0400000000000000" pitchFamily="34" charset="-128"/>
                      </a:endParaRPr>
                    </a:p>
                    <a:p>
                      <a:pPr algn="ctr"/>
                      <a:r>
                        <a:rPr kumimoji="1" lang="ja-JP" altLang="en-US" sz="1400" b="1" i="0">
                          <a:solidFill>
                            <a:schemeClr val="tx1">
                              <a:lumMod val="75000"/>
                              <a:lumOff val="25000"/>
                            </a:schemeClr>
                          </a:solidFill>
                          <a:latin typeface="Montserrat SemiBold" pitchFamily="2" charset="0"/>
                          <a:ea typeface="Yu Gothic" panose="020B0400000000000000" pitchFamily="34" charset="-128"/>
                        </a:rPr>
                        <a:t>優秀な運用者がアサイン</a:t>
                      </a:r>
                    </a:p>
                  </a:txBody>
                  <a:tcPr anchor="ctr">
                    <a:lnL w="19050" cap="flat" cmpd="sng" algn="ctr">
                      <a:solidFill>
                        <a:schemeClr val="bg1"/>
                      </a:solidFill>
                      <a:prstDash val="solid"/>
                      <a:round/>
                      <a:headEnd type="none" w="med" len="med"/>
                      <a:tailEnd type="none" w="med" len="med"/>
                    </a:lnL>
                    <a:lnR w="19050" cap="flat" cmpd="sng" algn="ctr">
                      <a:solidFill>
                        <a:schemeClr val="bg1">
                          <a:lumMod val="95000"/>
                        </a:schemeClr>
                      </a:solidFill>
                      <a:prstDash val="solid"/>
                      <a:round/>
                      <a:headEnd type="none" w="med" len="med"/>
                      <a:tailEnd type="none" w="med" len="med"/>
                    </a:lnR>
                    <a:lnT w="19050" cap="flat" cmpd="sng" algn="ctr">
                      <a:solidFill>
                        <a:schemeClr val="bg1">
                          <a:lumMod val="95000"/>
                        </a:schemeClr>
                      </a:solidFill>
                      <a:prstDash val="solid"/>
                      <a:round/>
                      <a:headEnd type="none" w="med" len="med"/>
                      <a:tailEnd type="none" w="med" len="med"/>
                    </a:lnT>
                    <a:lnB w="19050" cap="flat" cmpd="sng" algn="ctr">
                      <a:solidFill>
                        <a:schemeClr val="bg1">
                          <a:lumMod val="9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kumimoji="1" lang="ja-JP" altLang="en-US" sz="1400" b="1" i="0">
                          <a:solidFill>
                            <a:schemeClr val="tx1">
                              <a:lumMod val="75000"/>
                              <a:lumOff val="25000"/>
                            </a:schemeClr>
                          </a:solidFill>
                          <a:latin typeface="Montserrat SemiBold" pitchFamily="2" charset="0"/>
                          <a:ea typeface="Yu Gothic" panose="020B0400000000000000" pitchFamily="34" charset="-128"/>
                        </a:rPr>
                        <a:t>未経験者が運用する</a:t>
                      </a:r>
                      <a:endParaRPr kumimoji="1" lang="en-US" altLang="ja-JP" sz="1400" b="1" i="0" dirty="0">
                        <a:solidFill>
                          <a:schemeClr val="tx1">
                            <a:lumMod val="75000"/>
                            <a:lumOff val="25000"/>
                          </a:schemeClr>
                        </a:solidFill>
                        <a:latin typeface="Montserrat SemiBold" pitchFamily="2" charset="0"/>
                        <a:ea typeface="Yu Gothic" panose="020B0400000000000000" pitchFamily="34" charset="-128"/>
                      </a:endParaRPr>
                    </a:p>
                    <a:p>
                      <a:pPr algn="ctr"/>
                      <a:r>
                        <a:rPr kumimoji="1" lang="ja-JP" altLang="en-US" sz="1400" b="1" i="0">
                          <a:solidFill>
                            <a:schemeClr val="tx1">
                              <a:lumMod val="75000"/>
                              <a:lumOff val="25000"/>
                            </a:schemeClr>
                          </a:solidFill>
                          <a:latin typeface="Montserrat SemiBold" pitchFamily="2" charset="0"/>
                          <a:ea typeface="Yu Gothic" panose="020B0400000000000000" pitchFamily="34" charset="-128"/>
                        </a:rPr>
                        <a:t>ケースが多い</a:t>
                      </a:r>
                    </a:p>
                  </a:txBody>
                  <a:tcPr anchor="ctr">
                    <a:lnL w="19050" cap="flat" cmpd="sng" algn="ctr">
                      <a:solidFill>
                        <a:schemeClr val="bg1">
                          <a:lumMod val="95000"/>
                        </a:schemeClr>
                      </a:solidFill>
                      <a:prstDash val="solid"/>
                      <a:round/>
                      <a:headEnd type="none" w="med" len="med"/>
                      <a:tailEnd type="none" w="med" len="med"/>
                    </a:lnL>
                    <a:lnR w="19050" cap="flat" cmpd="sng" algn="ctr">
                      <a:solidFill>
                        <a:schemeClr val="bg1">
                          <a:lumMod val="95000"/>
                        </a:schemeClr>
                      </a:solidFill>
                      <a:prstDash val="solid"/>
                      <a:round/>
                      <a:headEnd type="none" w="med" len="med"/>
                      <a:tailEnd type="none" w="med" len="med"/>
                    </a:lnR>
                    <a:lnT w="19050" cap="flat" cmpd="sng" algn="ctr">
                      <a:solidFill>
                        <a:schemeClr val="bg1">
                          <a:lumMod val="95000"/>
                        </a:schemeClr>
                      </a:solidFill>
                      <a:prstDash val="solid"/>
                      <a:round/>
                      <a:headEnd type="none" w="med" len="med"/>
                      <a:tailEnd type="none" w="med" len="med"/>
                    </a:lnT>
                    <a:lnB w="19050" cap="flat" cmpd="sng" algn="ctr">
                      <a:solidFill>
                        <a:schemeClr val="bg1">
                          <a:lumMod val="9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kumimoji="1" lang="ja-JP" altLang="en-US" sz="1400" b="1" i="0">
                          <a:solidFill>
                            <a:schemeClr val="accent2"/>
                          </a:solidFill>
                          <a:latin typeface="Montserrat SemiBold" pitchFamily="2" charset="0"/>
                          <a:ea typeface="Yu Gothic" panose="020B0400000000000000" pitchFamily="34" charset="-128"/>
                        </a:rPr>
                        <a:t>運用経験豊富な</a:t>
                      </a:r>
                      <a:endParaRPr kumimoji="1" lang="en-US" altLang="ja-JP" sz="1400" b="1" i="0" dirty="0">
                        <a:solidFill>
                          <a:schemeClr val="accent2"/>
                        </a:solidFill>
                        <a:latin typeface="Montserrat SemiBold" pitchFamily="2" charset="0"/>
                        <a:ea typeface="Yu Gothic" panose="020B0400000000000000" pitchFamily="34" charset="-128"/>
                      </a:endParaRPr>
                    </a:p>
                    <a:p>
                      <a:pPr algn="ctr"/>
                      <a:r>
                        <a:rPr kumimoji="1" lang="ja-JP" altLang="en-US" sz="1400" b="1" i="0">
                          <a:solidFill>
                            <a:schemeClr val="accent2"/>
                          </a:solidFill>
                          <a:latin typeface="Montserrat SemiBold" pitchFamily="2" charset="0"/>
                          <a:ea typeface="Yu Gothic" panose="020B0400000000000000" pitchFamily="34" charset="-128"/>
                        </a:rPr>
                        <a:t>担当者</a:t>
                      </a:r>
                    </a:p>
                  </a:txBody>
                  <a:tcPr anchor="ctr">
                    <a:lnL w="19050" cap="flat" cmpd="sng" algn="ctr">
                      <a:solidFill>
                        <a:schemeClr val="bg1">
                          <a:lumMod val="95000"/>
                        </a:schemeClr>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lumMod val="95000"/>
                        </a:schemeClr>
                      </a:solidFill>
                      <a:prstDash val="solid"/>
                      <a:round/>
                      <a:headEnd type="none" w="med" len="med"/>
                      <a:tailEnd type="none" w="med" len="med"/>
                    </a:lnT>
                    <a:lnB w="19050" cap="flat" cmpd="sng" algn="ctr">
                      <a:solidFill>
                        <a:schemeClr val="bg1">
                          <a:lumMod val="9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2869179304"/>
                  </a:ext>
                </a:extLst>
              </a:tr>
              <a:tr h="955491">
                <a:tc>
                  <a:txBody>
                    <a:bodyPr/>
                    <a:lstStyle/>
                    <a:p>
                      <a:pPr algn="ctr"/>
                      <a:r>
                        <a:rPr kumimoji="1" lang="ja-JP" altLang="en-US" sz="1400" b="1" i="0">
                          <a:solidFill>
                            <a:schemeClr val="tx1">
                              <a:lumMod val="75000"/>
                              <a:lumOff val="25000"/>
                            </a:schemeClr>
                          </a:solidFill>
                          <a:latin typeface="Montserrat SemiBold" pitchFamily="2" charset="0"/>
                          <a:ea typeface="Yu Gothic" panose="020B0400000000000000" pitchFamily="34" charset="-128"/>
                        </a:rPr>
                        <a:t>顧客志向</a:t>
                      </a:r>
                    </a:p>
                  </a:txBody>
                  <a:tcPr anchor="ctr">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algn="ctr"/>
                      <a:r>
                        <a:rPr kumimoji="1" lang="ja-JP" altLang="en-US" sz="1400" b="1" i="0">
                          <a:solidFill>
                            <a:schemeClr val="tx1">
                              <a:lumMod val="75000"/>
                              <a:lumOff val="25000"/>
                            </a:schemeClr>
                          </a:solidFill>
                          <a:latin typeface="Montserrat SemiBold" pitchFamily="2" charset="0"/>
                          <a:ea typeface="Yu Gothic" panose="020B0400000000000000" pitchFamily="34" charset="-128"/>
                        </a:rPr>
                        <a:t>社内外からの目標への</a:t>
                      </a:r>
                      <a:endParaRPr kumimoji="1" lang="en-US" altLang="ja-JP" sz="1400" b="1" i="0" dirty="0">
                        <a:solidFill>
                          <a:schemeClr val="tx1">
                            <a:lumMod val="75000"/>
                            <a:lumOff val="25000"/>
                          </a:schemeClr>
                        </a:solidFill>
                        <a:latin typeface="Montserrat SemiBold" pitchFamily="2" charset="0"/>
                        <a:ea typeface="Yu Gothic" panose="020B0400000000000000" pitchFamily="34" charset="-128"/>
                      </a:endParaRPr>
                    </a:p>
                    <a:p>
                      <a:pPr algn="ctr"/>
                      <a:r>
                        <a:rPr kumimoji="1" lang="ja-JP" altLang="en-US" sz="1400" b="1" i="0">
                          <a:solidFill>
                            <a:schemeClr val="tx1">
                              <a:lumMod val="75000"/>
                              <a:lumOff val="25000"/>
                            </a:schemeClr>
                          </a:solidFill>
                          <a:latin typeface="Montserrat SemiBold" pitchFamily="2" charset="0"/>
                          <a:ea typeface="Yu Gothic" panose="020B0400000000000000" pitchFamily="34" charset="-128"/>
                        </a:rPr>
                        <a:t>コミットが要求される</a:t>
                      </a:r>
                    </a:p>
                  </a:txBody>
                  <a:tcPr anchor="ctr">
                    <a:lnL w="19050" cap="flat" cmpd="sng" algn="ctr">
                      <a:solidFill>
                        <a:schemeClr val="bg1"/>
                      </a:solidFill>
                      <a:prstDash val="solid"/>
                      <a:round/>
                      <a:headEnd type="none" w="med" len="med"/>
                      <a:tailEnd type="none" w="med" len="med"/>
                    </a:lnL>
                    <a:lnR w="19050" cap="flat" cmpd="sng" algn="ctr">
                      <a:solidFill>
                        <a:schemeClr val="bg1">
                          <a:lumMod val="95000"/>
                        </a:schemeClr>
                      </a:solidFill>
                      <a:prstDash val="solid"/>
                      <a:round/>
                      <a:headEnd type="none" w="med" len="med"/>
                      <a:tailEnd type="none" w="med" len="med"/>
                    </a:lnR>
                    <a:lnT w="19050" cap="flat" cmpd="sng" algn="ctr">
                      <a:solidFill>
                        <a:schemeClr val="bg1">
                          <a:lumMod val="95000"/>
                        </a:schemeClr>
                      </a:solidFill>
                      <a:prstDash val="solid"/>
                      <a:round/>
                      <a:headEnd type="none" w="med" len="med"/>
                      <a:tailEnd type="none" w="med" len="med"/>
                    </a:lnT>
                    <a:lnB w="19050" cap="flat" cmpd="sng" algn="ctr">
                      <a:solidFill>
                        <a:schemeClr val="bg1">
                          <a:lumMod val="9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kumimoji="1" lang="en-US" altLang="ja-JP" sz="1400" b="1" i="0" dirty="0">
                          <a:solidFill>
                            <a:schemeClr val="tx1">
                              <a:lumMod val="75000"/>
                              <a:lumOff val="25000"/>
                            </a:schemeClr>
                          </a:solidFill>
                          <a:latin typeface="Montserrat SemiBold" pitchFamily="2" charset="0"/>
                          <a:ea typeface="Yu Gothic" panose="020B0400000000000000" pitchFamily="34" charset="-128"/>
                        </a:rPr>
                        <a:t>1</a:t>
                      </a:r>
                      <a:r>
                        <a:rPr kumimoji="1" lang="ja-JP" altLang="en-US" sz="1400" b="1" i="0">
                          <a:solidFill>
                            <a:schemeClr val="tx1">
                              <a:lumMod val="75000"/>
                              <a:lumOff val="25000"/>
                            </a:schemeClr>
                          </a:solidFill>
                          <a:latin typeface="Montserrat SemiBold" pitchFamily="2" charset="0"/>
                          <a:ea typeface="Yu Gothic" panose="020B0400000000000000" pitchFamily="34" charset="-128"/>
                        </a:rPr>
                        <a:t>社当たりに割ける時間が</a:t>
                      </a:r>
                      <a:endParaRPr kumimoji="1" lang="en-US" altLang="ja-JP" sz="1400" b="1" i="0" dirty="0">
                        <a:solidFill>
                          <a:schemeClr val="tx1">
                            <a:lumMod val="75000"/>
                            <a:lumOff val="25000"/>
                          </a:schemeClr>
                        </a:solidFill>
                        <a:latin typeface="Montserrat SemiBold" pitchFamily="2" charset="0"/>
                        <a:ea typeface="Yu Gothic" panose="020B0400000000000000" pitchFamily="34" charset="-128"/>
                      </a:endParaRPr>
                    </a:p>
                    <a:p>
                      <a:pPr algn="ctr"/>
                      <a:r>
                        <a:rPr kumimoji="1" lang="ja-JP" altLang="en-US" sz="1400" b="1" i="0">
                          <a:solidFill>
                            <a:schemeClr val="tx1">
                              <a:lumMod val="75000"/>
                              <a:lumOff val="25000"/>
                            </a:schemeClr>
                          </a:solidFill>
                          <a:latin typeface="Montserrat SemiBold" pitchFamily="2" charset="0"/>
                          <a:ea typeface="Yu Gothic" panose="020B0400000000000000" pitchFamily="34" charset="-128"/>
                        </a:rPr>
                        <a:t>少なく、運用が雑</a:t>
                      </a:r>
                    </a:p>
                  </a:txBody>
                  <a:tcPr anchor="ctr">
                    <a:lnL w="19050" cap="flat" cmpd="sng" algn="ctr">
                      <a:solidFill>
                        <a:schemeClr val="bg1">
                          <a:lumMod val="95000"/>
                        </a:schemeClr>
                      </a:solidFill>
                      <a:prstDash val="solid"/>
                      <a:round/>
                      <a:headEnd type="none" w="med" len="med"/>
                      <a:tailEnd type="none" w="med" len="med"/>
                    </a:lnL>
                    <a:lnR w="19050" cap="flat" cmpd="sng" algn="ctr">
                      <a:solidFill>
                        <a:schemeClr val="bg1">
                          <a:lumMod val="95000"/>
                        </a:schemeClr>
                      </a:solidFill>
                      <a:prstDash val="solid"/>
                      <a:round/>
                      <a:headEnd type="none" w="med" len="med"/>
                      <a:tailEnd type="none" w="med" len="med"/>
                    </a:lnR>
                    <a:lnT w="19050" cap="flat" cmpd="sng" algn="ctr">
                      <a:solidFill>
                        <a:schemeClr val="bg1">
                          <a:lumMod val="95000"/>
                        </a:schemeClr>
                      </a:solidFill>
                      <a:prstDash val="solid"/>
                      <a:round/>
                      <a:headEnd type="none" w="med" len="med"/>
                      <a:tailEnd type="none" w="med" len="med"/>
                    </a:lnT>
                    <a:lnB w="19050" cap="flat" cmpd="sng" algn="ctr">
                      <a:solidFill>
                        <a:schemeClr val="bg1">
                          <a:lumMod val="9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kumimoji="1" lang="ja-JP" altLang="en-US" sz="1400" b="1" i="0">
                          <a:solidFill>
                            <a:schemeClr val="accent2"/>
                          </a:solidFill>
                          <a:latin typeface="Montserrat SemiBold" pitchFamily="2" charset="0"/>
                          <a:ea typeface="Yu Gothic" panose="020B0400000000000000" pitchFamily="34" charset="-128"/>
                        </a:rPr>
                        <a:t>クライアントの</a:t>
                      </a:r>
                      <a:endParaRPr kumimoji="1" lang="en-US" altLang="ja-JP" sz="1400" b="1" i="0" dirty="0">
                        <a:solidFill>
                          <a:schemeClr val="accent2"/>
                        </a:solidFill>
                        <a:latin typeface="Montserrat SemiBold" pitchFamily="2" charset="0"/>
                        <a:ea typeface="Yu Gothic" panose="020B0400000000000000" pitchFamily="34" charset="-128"/>
                      </a:endParaRPr>
                    </a:p>
                    <a:p>
                      <a:pPr algn="ctr"/>
                      <a:r>
                        <a:rPr kumimoji="1" lang="ja-JP" altLang="en-US" sz="1400" b="1" i="0">
                          <a:solidFill>
                            <a:schemeClr val="accent2"/>
                          </a:solidFill>
                          <a:latin typeface="Montserrat SemiBold" pitchFamily="2" charset="0"/>
                          <a:ea typeface="Yu Gothic" panose="020B0400000000000000" pitchFamily="34" charset="-128"/>
                        </a:rPr>
                        <a:t>事業成長最大化が目的</a:t>
                      </a:r>
                    </a:p>
                  </a:txBody>
                  <a:tcPr anchor="ctr">
                    <a:lnL w="19050" cap="flat" cmpd="sng" algn="ctr">
                      <a:solidFill>
                        <a:schemeClr val="bg1">
                          <a:lumMod val="95000"/>
                        </a:schemeClr>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lumMod val="95000"/>
                        </a:schemeClr>
                      </a:solidFill>
                      <a:prstDash val="solid"/>
                      <a:round/>
                      <a:headEnd type="none" w="med" len="med"/>
                      <a:tailEnd type="none" w="med" len="med"/>
                    </a:lnT>
                    <a:lnB w="19050" cap="flat" cmpd="sng" algn="ctr">
                      <a:solidFill>
                        <a:schemeClr val="bg1">
                          <a:lumMod val="9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334339365"/>
                  </a:ext>
                </a:extLst>
              </a:tr>
              <a:tr h="955491">
                <a:tc>
                  <a:txBody>
                    <a:bodyPr/>
                    <a:lstStyle/>
                    <a:p>
                      <a:pPr algn="ctr"/>
                      <a:r>
                        <a:rPr kumimoji="1" lang="ja-JP" altLang="en-US" sz="1400" b="1" i="0">
                          <a:solidFill>
                            <a:schemeClr val="tx1">
                              <a:lumMod val="75000"/>
                              <a:lumOff val="25000"/>
                            </a:schemeClr>
                          </a:solidFill>
                          <a:latin typeface="Montserrat SemiBold" pitchFamily="2" charset="0"/>
                          <a:ea typeface="Yu Gothic" panose="020B0400000000000000" pitchFamily="34" charset="-128"/>
                        </a:rPr>
                        <a:t>イメージ</a:t>
                      </a:r>
                    </a:p>
                  </a:txBody>
                  <a:tcPr anchor="ctr">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algn="ctr"/>
                      <a:r>
                        <a:rPr kumimoji="1" lang="ja-JP" altLang="en-US" sz="1400" b="1" i="0">
                          <a:solidFill>
                            <a:schemeClr val="tx1">
                              <a:lumMod val="75000"/>
                              <a:lumOff val="25000"/>
                            </a:schemeClr>
                          </a:solidFill>
                          <a:latin typeface="Montserrat SemiBold" pitchFamily="2" charset="0"/>
                          <a:ea typeface="Yu Gothic" panose="020B0400000000000000" pitchFamily="34" charset="-128"/>
                        </a:rPr>
                        <a:t>広告予算が潤沢な</a:t>
                      </a:r>
                      <a:endParaRPr kumimoji="1" lang="en-US" altLang="ja-JP" sz="1400" b="1" i="0" dirty="0">
                        <a:solidFill>
                          <a:schemeClr val="tx1">
                            <a:lumMod val="75000"/>
                            <a:lumOff val="25000"/>
                          </a:schemeClr>
                        </a:solidFill>
                        <a:latin typeface="Montserrat SemiBold" pitchFamily="2" charset="0"/>
                        <a:ea typeface="Yu Gothic" panose="020B0400000000000000" pitchFamily="34" charset="-128"/>
                      </a:endParaRPr>
                    </a:p>
                    <a:p>
                      <a:pPr algn="ctr"/>
                      <a:r>
                        <a:rPr kumimoji="1" lang="ja-JP" altLang="en-US" sz="1400" b="1" i="0">
                          <a:solidFill>
                            <a:schemeClr val="tx1">
                              <a:lumMod val="75000"/>
                              <a:lumOff val="25000"/>
                            </a:schemeClr>
                          </a:solidFill>
                          <a:latin typeface="Montserrat SemiBold" pitchFamily="2" charset="0"/>
                          <a:ea typeface="Yu Gothic" panose="020B0400000000000000" pitchFamily="34" charset="-128"/>
                        </a:rPr>
                        <a:t>大企業のみが選択可能</a:t>
                      </a:r>
                    </a:p>
                  </a:txBody>
                  <a:tcPr anchor="ctr">
                    <a:lnL w="19050" cap="flat" cmpd="sng" algn="ctr">
                      <a:solidFill>
                        <a:schemeClr val="bg1"/>
                      </a:solidFill>
                      <a:prstDash val="solid"/>
                      <a:round/>
                      <a:headEnd type="none" w="med" len="med"/>
                      <a:tailEnd type="none" w="med" len="med"/>
                    </a:lnL>
                    <a:lnR w="19050" cap="flat" cmpd="sng" algn="ctr">
                      <a:solidFill>
                        <a:schemeClr val="bg1">
                          <a:lumMod val="95000"/>
                        </a:schemeClr>
                      </a:solidFill>
                      <a:prstDash val="solid"/>
                      <a:round/>
                      <a:headEnd type="none" w="med" len="med"/>
                      <a:tailEnd type="none" w="med" len="med"/>
                    </a:lnR>
                    <a:lnT w="19050" cap="flat" cmpd="sng" algn="ctr">
                      <a:solidFill>
                        <a:schemeClr val="bg1">
                          <a:lumMod val="95000"/>
                        </a:schemeClr>
                      </a:solidFill>
                      <a:prstDash val="solid"/>
                      <a:round/>
                      <a:headEnd type="none" w="med" len="med"/>
                      <a:tailEnd type="none" w="med" len="med"/>
                    </a:lnT>
                    <a:lnB w="1905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kumimoji="1" lang="ja-JP" altLang="en-US" sz="1400" b="1" i="0">
                          <a:solidFill>
                            <a:schemeClr val="tx1">
                              <a:lumMod val="75000"/>
                              <a:lumOff val="25000"/>
                            </a:schemeClr>
                          </a:solidFill>
                          <a:latin typeface="Montserrat SemiBold" pitchFamily="2" charset="0"/>
                          <a:ea typeface="Yu Gothic" panose="020B0400000000000000" pitchFamily="34" charset="-128"/>
                        </a:rPr>
                        <a:t>満足はしていないが</a:t>
                      </a:r>
                      <a:endParaRPr kumimoji="1" lang="en-US" altLang="ja-JP" sz="1400" b="1" i="0" dirty="0">
                        <a:solidFill>
                          <a:schemeClr val="tx1">
                            <a:lumMod val="75000"/>
                            <a:lumOff val="25000"/>
                          </a:schemeClr>
                        </a:solidFill>
                        <a:latin typeface="Montserrat SemiBold" pitchFamily="2" charset="0"/>
                        <a:ea typeface="Yu Gothic" panose="020B0400000000000000" pitchFamily="34" charset="-128"/>
                      </a:endParaRPr>
                    </a:p>
                    <a:p>
                      <a:pPr algn="ctr"/>
                      <a:r>
                        <a:rPr kumimoji="1" lang="ja-JP" altLang="en-US" sz="1400" b="1" i="0">
                          <a:solidFill>
                            <a:schemeClr val="tx1">
                              <a:lumMod val="75000"/>
                              <a:lumOff val="25000"/>
                            </a:schemeClr>
                          </a:solidFill>
                          <a:latin typeface="Montserrat SemiBold" pitchFamily="2" charset="0"/>
                          <a:ea typeface="Yu Gothic" panose="020B0400000000000000" pitchFamily="34" charset="-128"/>
                        </a:rPr>
                        <a:t>仕方なく選択</a:t>
                      </a:r>
                    </a:p>
                  </a:txBody>
                  <a:tcPr anchor="ctr">
                    <a:lnL w="19050" cap="flat" cmpd="sng" algn="ctr">
                      <a:solidFill>
                        <a:schemeClr val="bg1">
                          <a:lumMod val="95000"/>
                        </a:schemeClr>
                      </a:solidFill>
                      <a:prstDash val="solid"/>
                      <a:round/>
                      <a:headEnd type="none" w="med" len="med"/>
                      <a:tailEnd type="none" w="med" len="med"/>
                    </a:lnL>
                    <a:lnR w="19050" cap="flat" cmpd="sng" algn="ctr">
                      <a:solidFill>
                        <a:schemeClr val="bg1">
                          <a:lumMod val="95000"/>
                        </a:schemeClr>
                      </a:solidFill>
                      <a:prstDash val="solid"/>
                      <a:round/>
                      <a:headEnd type="none" w="med" len="med"/>
                      <a:tailEnd type="none" w="med" len="med"/>
                    </a:lnR>
                    <a:lnT w="19050" cap="flat" cmpd="sng" algn="ctr">
                      <a:solidFill>
                        <a:schemeClr val="bg1">
                          <a:lumMod val="95000"/>
                        </a:schemeClr>
                      </a:solidFill>
                      <a:prstDash val="solid"/>
                      <a:round/>
                      <a:headEnd type="none" w="med" len="med"/>
                      <a:tailEnd type="none" w="med" len="med"/>
                    </a:lnT>
                    <a:lnB w="1905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kumimoji="1" lang="ja-JP" altLang="en-US" sz="1400" b="1" i="0">
                          <a:solidFill>
                            <a:schemeClr val="accent2"/>
                          </a:solidFill>
                          <a:latin typeface="Montserrat SemiBold" pitchFamily="2" charset="0"/>
                          <a:ea typeface="Yu Gothic" panose="020B0400000000000000" pitchFamily="34" charset="-128"/>
                        </a:rPr>
                        <a:t>事業を大きくしていく</a:t>
                      </a:r>
                      <a:endParaRPr kumimoji="1" lang="en-US" altLang="ja-JP" sz="1400" b="1" i="0" dirty="0">
                        <a:solidFill>
                          <a:schemeClr val="accent2"/>
                        </a:solidFill>
                        <a:latin typeface="Montserrat SemiBold" pitchFamily="2" charset="0"/>
                        <a:ea typeface="Yu Gothic" panose="020B0400000000000000" pitchFamily="34" charset="-128"/>
                      </a:endParaRPr>
                    </a:p>
                    <a:p>
                      <a:pPr algn="ctr"/>
                      <a:r>
                        <a:rPr kumimoji="1" lang="ja-JP" altLang="en-US" sz="1400" b="1" i="0">
                          <a:solidFill>
                            <a:schemeClr val="accent2"/>
                          </a:solidFill>
                          <a:latin typeface="Montserrat SemiBold" pitchFamily="2" charset="0"/>
                          <a:ea typeface="Yu Gothic" panose="020B0400000000000000" pitchFamily="34" charset="-128"/>
                        </a:rPr>
                        <a:t>ことができる</a:t>
                      </a:r>
                    </a:p>
                  </a:txBody>
                  <a:tcPr anchor="ctr">
                    <a:lnL w="19050" cap="flat" cmpd="sng" algn="ctr">
                      <a:solidFill>
                        <a:schemeClr val="bg1">
                          <a:lumMod val="95000"/>
                        </a:schemeClr>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lumMod val="95000"/>
                        </a:schemeClr>
                      </a:solidFill>
                      <a:prstDash val="solid"/>
                      <a:round/>
                      <a:headEnd type="none" w="med" len="med"/>
                      <a:tailEnd type="none" w="med" len="med"/>
                    </a:lnT>
                    <a:lnB w="1905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2904238938"/>
                  </a:ext>
                </a:extLst>
              </a:tr>
            </a:tbl>
          </a:graphicData>
        </a:graphic>
      </p:graphicFrame>
    </p:spTree>
    <p:extLst>
      <p:ext uri="{BB962C8B-B14F-4D97-AF65-F5344CB8AC3E}">
        <p14:creationId xmlns:p14="http://schemas.microsoft.com/office/powerpoint/2010/main" val="350839039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日付プレースホルダー 1">
            <a:extLst>
              <a:ext uri="{FF2B5EF4-FFF2-40B4-BE49-F238E27FC236}">
                <a16:creationId xmlns:a16="http://schemas.microsoft.com/office/drawing/2014/main" id="{0A91E04B-4BD8-3A18-4EE3-9246516457F7}"/>
              </a:ext>
            </a:extLst>
          </p:cNvPr>
          <p:cNvSpPr>
            <a:spLocks noGrp="1"/>
          </p:cNvSpPr>
          <p:nvPr>
            <p:ph type="dt" sz="half" idx="10"/>
          </p:nvPr>
        </p:nvSpPr>
        <p:spPr/>
        <p:txBody>
          <a:bodyPr/>
          <a:lstStyle/>
          <a:p>
            <a:r>
              <a:rPr lang="en-US" altLang="ja-JP"/>
              <a:t>© Cone Inc</a:t>
            </a:r>
            <a:endParaRPr lang="ja-JP" altLang="en-US"/>
          </a:p>
        </p:txBody>
      </p:sp>
      <p:sp>
        <p:nvSpPr>
          <p:cNvPr id="3" name="スライド番号プレースホルダー 2">
            <a:extLst>
              <a:ext uri="{FF2B5EF4-FFF2-40B4-BE49-F238E27FC236}">
                <a16:creationId xmlns:a16="http://schemas.microsoft.com/office/drawing/2014/main" id="{9FF954CA-E3A4-BFED-D6D5-8C397B7CCA8F}"/>
              </a:ext>
            </a:extLst>
          </p:cNvPr>
          <p:cNvSpPr>
            <a:spLocks noGrp="1"/>
          </p:cNvSpPr>
          <p:nvPr>
            <p:ph type="sldNum" sz="quarter" idx="12"/>
          </p:nvPr>
        </p:nvSpPr>
        <p:spPr/>
        <p:txBody>
          <a:bodyPr/>
          <a:lstStyle/>
          <a:p>
            <a:fld id="{E310EA0D-2252-9045-A82C-BA460C3629D0}" type="slidenum">
              <a:rPr lang="ja-JP" altLang="en-US" smtClean="0"/>
              <a:pPr/>
              <a:t>20</a:t>
            </a:fld>
            <a:endParaRPr lang="ja-JP" altLang="en-US"/>
          </a:p>
        </p:txBody>
      </p:sp>
      <p:sp>
        <p:nvSpPr>
          <p:cNvPr id="4" name="角丸四角形 3">
            <a:extLst>
              <a:ext uri="{FF2B5EF4-FFF2-40B4-BE49-F238E27FC236}">
                <a16:creationId xmlns:a16="http://schemas.microsoft.com/office/drawing/2014/main" id="{81FE8DF5-BAC3-AE6D-2F45-880C6C76262E}"/>
              </a:ext>
            </a:extLst>
          </p:cNvPr>
          <p:cNvSpPr/>
          <p:nvPr/>
        </p:nvSpPr>
        <p:spPr>
          <a:xfrm>
            <a:off x="372307" y="1"/>
            <a:ext cx="8393020" cy="1452282"/>
          </a:xfrm>
          <a:prstGeom prst="roundRect">
            <a:avLst>
              <a:gd name="adj" fmla="val 0"/>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spcBef>
                <a:spcPts val="2400"/>
              </a:spcBef>
            </a:pPr>
            <a:r>
              <a:rPr kumimoji="1" lang="en-US" altLang="ja-JP" sz="9600" b="1" i="1" dirty="0">
                <a:solidFill>
                  <a:schemeClr val="bg1">
                    <a:alpha val="20000"/>
                  </a:schemeClr>
                </a:solidFill>
                <a:latin typeface="Montserrat" pitchFamily="2" charset="0"/>
                <a:ea typeface="Yu Gothic" panose="020B0400000000000000" pitchFamily="34" charset="-128"/>
              </a:rPr>
              <a:t>APPENDIX</a:t>
            </a:r>
            <a:endParaRPr kumimoji="1" lang="ja-JP" altLang="en-US" sz="23900" b="1" i="1">
              <a:solidFill>
                <a:schemeClr val="bg1">
                  <a:alpha val="20000"/>
                </a:schemeClr>
              </a:solidFill>
              <a:latin typeface="Montserrat" pitchFamily="2" charset="0"/>
              <a:ea typeface="Yu Gothic" panose="020B0400000000000000" pitchFamily="34" charset="-128"/>
            </a:endParaRPr>
          </a:p>
        </p:txBody>
      </p:sp>
      <p:sp>
        <p:nvSpPr>
          <p:cNvPr id="5" name="角丸四角形 4">
            <a:extLst>
              <a:ext uri="{FF2B5EF4-FFF2-40B4-BE49-F238E27FC236}">
                <a16:creationId xmlns:a16="http://schemas.microsoft.com/office/drawing/2014/main" id="{D220784C-E955-6098-DCCB-721666F3790C}"/>
              </a:ext>
            </a:extLst>
          </p:cNvPr>
          <p:cNvSpPr/>
          <p:nvPr/>
        </p:nvSpPr>
        <p:spPr>
          <a:xfrm>
            <a:off x="1018223" y="2531407"/>
            <a:ext cx="10155554" cy="2440642"/>
          </a:xfrm>
          <a:prstGeom prst="roundRect">
            <a:avLst>
              <a:gd name="adj" fmla="val 0"/>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spcBef>
                <a:spcPts val="1200"/>
              </a:spcBef>
            </a:pPr>
            <a:r>
              <a:rPr kumimoji="1" lang="ja-JP" altLang="en-US" sz="4400" b="1">
                <a:solidFill>
                  <a:schemeClr val="bg1"/>
                </a:solidFill>
                <a:latin typeface="Montserrat SemiBold" pitchFamily="2" charset="0"/>
                <a:ea typeface="Yu Gothic" panose="020B0400000000000000" pitchFamily="34" charset="-128"/>
              </a:rPr>
              <a:t>以降は状況に合わせて挿入する</a:t>
            </a:r>
            <a:endParaRPr kumimoji="1" lang="en-US" altLang="ja-JP" sz="4400" b="1" dirty="0">
              <a:solidFill>
                <a:schemeClr val="bg1"/>
              </a:solidFill>
              <a:latin typeface="Montserrat SemiBold" pitchFamily="2" charset="0"/>
              <a:ea typeface="Yu Gothic" panose="020B0400000000000000" pitchFamily="34" charset="-128"/>
            </a:endParaRPr>
          </a:p>
          <a:p>
            <a:pPr algn="ctr">
              <a:spcBef>
                <a:spcPts val="1200"/>
              </a:spcBef>
            </a:pPr>
            <a:r>
              <a:rPr lang="ja-JP" altLang="en-US" sz="4400" b="1">
                <a:solidFill>
                  <a:schemeClr val="bg1"/>
                </a:solidFill>
                <a:latin typeface="Montserrat SemiBold" pitchFamily="2" charset="0"/>
                <a:ea typeface="Yu Gothic" panose="020B0400000000000000" pitchFamily="34" charset="-128"/>
              </a:rPr>
              <a:t>スライドのテンプレートです。</a:t>
            </a:r>
            <a:endParaRPr lang="en-US" altLang="ja-JP" sz="4400" b="1" dirty="0">
              <a:solidFill>
                <a:schemeClr val="bg1"/>
              </a:solidFill>
              <a:latin typeface="Montserrat SemiBold" pitchFamily="2" charset="0"/>
              <a:ea typeface="Yu Gothic" panose="020B0400000000000000" pitchFamily="34" charset="-128"/>
            </a:endParaRPr>
          </a:p>
          <a:p>
            <a:pPr algn="ctr">
              <a:spcBef>
                <a:spcPts val="3000"/>
              </a:spcBef>
            </a:pPr>
            <a:r>
              <a:rPr kumimoji="1" lang="ja-JP" altLang="en-US" sz="2400" b="1">
                <a:solidFill>
                  <a:schemeClr val="bg1"/>
                </a:solidFill>
                <a:latin typeface="Montserrat SemiBold" pitchFamily="2" charset="0"/>
                <a:ea typeface="Yu Gothic" panose="020B0400000000000000" pitchFamily="34" charset="-128"/>
              </a:rPr>
              <a:t>必要なページを適宜コピペでご活用ください。</a:t>
            </a:r>
            <a:endParaRPr kumimoji="1" lang="ja-JP" altLang="en-US" sz="4400" b="1">
              <a:solidFill>
                <a:schemeClr val="bg1"/>
              </a:solidFill>
              <a:latin typeface="Montserrat SemiBold" pitchFamily="2" charset="0"/>
              <a:ea typeface="Yu Gothic" panose="020B0400000000000000" pitchFamily="34" charset="-128"/>
            </a:endParaRPr>
          </a:p>
        </p:txBody>
      </p:sp>
    </p:spTree>
    <p:extLst>
      <p:ext uri="{BB962C8B-B14F-4D97-AF65-F5344CB8AC3E}">
        <p14:creationId xmlns:p14="http://schemas.microsoft.com/office/powerpoint/2010/main" val="195971546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日付プレースホルダー 1">
            <a:extLst>
              <a:ext uri="{FF2B5EF4-FFF2-40B4-BE49-F238E27FC236}">
                <a16:creationId xmlns:a16="http://schemas.microsoft.com/office/drawing/2014/main" id="{2971808B-2606-9CE4-CE1E-AABE5F9E8414}"/>
              </a:ext>
            </a:extLst>
          </p:cNvPr>
          <p:cNvSpPr>
            <a:spLocks noGrp="1"/>
          </p:cNvSpPr>
          <p:nvPr>
            <p:ph type="dt" sz="half" idx="10"/>
          </p:nvPr>
        </p:nvSpPr>
        <p:spPr/>
        <p:txBody>
          <a:bodyPr/>
          <a:lstStyle/>
          <a:p>
            <a:r>
              <a:rPr lang="en-US" altLang="ja-JP"/>
              <a:t>© Cone Inc</a:t>
            </a:r>
            <a:endParaRPr lang="ja-JP" altLang="en-US"/>
          </a:p>
        </p:txBody>
      </p:sp>
      <p:sp>
        <p:nvSpPr>
          <p:cNvPr id="3" name="スライド番号プレースホルダー 2">
            <a:extLst>
              <a:ext uri="{FF2B5EF4-FFF2-40B4-BE49-F238E27FC236}">
                <a16:creationId xmlns:a16="http://schemas.microsoft.com/office/drawing/2014/main" id="{226CB882-998F-B0CE-3939-EE056EB37D59}"/>
              </a:ext>
            </a:extLst>
          </p:cNvPr>
          <p:cNvSpPr>
            <a:spLocks noGrp="1"/>
          </p:cNvSpPr>
          <p:nvPr>
            <p:ph type="sldNum" sz="quarter" idx="12"/>
          </p:nvPr>
        </p:nvSpPr>
        <p:spPr/>
        <p:txBody>
          <a:bodyPr/>
          <a:lstStyle/>
          <a:p>
            <a:fld id="{E310EA0D-2252-9045-A82C-BA460C3629D0}" type="slidenum">
              <a:rPr lang="ja-JP" altLang="en-US" smtClean="0"/>
              <a:pPr/>
              <a:t>21</a:t>
            </a:fld>
            <a:endParaRPr lang="ja-JP" altLang="en-US"/>
          </a:p>
        </p:txBody>
      </p:sp>
      <p:sp>
        <p:nvSpPr>
          <p:cNvPr id="4" name="角丸四角形 3">
            <a:extLst>
              <a:ext uri="{FF2B5EF4-FFF2-40B4-BE49-F238E27FC236}">
                <a16:creationId xmlns:a16="http://schemas.microsoft.com/office/drawing/2014/main" id="{2D984AA6-0778-DAA0-6FC8-76AD601BE9CB}"/>
              </a:ext>
            </a:extLst>
          </p:cNvPr>
          <p:cNvSpPr/>
          <p:nvPr/>
        </p:nvSpPr>
        <p:spPr>
          <a:xfrm>
            <a:off x="1479839" y="1398494"/>
            <a:ext cx="9232322" cy="2030506"/>
          </a:xfrm>
          <a:prstGeom prst="roundRect">
            <a:avLst>
              <a:gd name="adj" fmla="val 0"/>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spcBef>
                <a:spcPts val="1200"/>
              </a:spcBef>
            </a:pPr>
            <a:r>
              <a:rPr lang="ja-JP" altLang="en-US" sz="4800" b="1">
                <a:solidFill>
                  <a:schemeClr val="bg1"/>
                </a:solidFill>
                <a:latin typeface="Montserrat SemiBold" pitchFamily="2" charset="0"/>
                <a:ea typeface="Yu Gothic" panose="020B0400000000000000" pitchFamily="34" charset="-128"/>
              </a:rPr>
              <a:t>最高のコンテンツを生み出す</a:t>
            </a:r>
            <a:endParaRPr lang="en-US" altLang="ja-JP" sz="4800" b="1" dirty="0">
              <a:solidFill>
                <a:schemeClr val="bg1"/>
              </a:solidFill>
              <a:latin typeface="Montserrat SemiBold" pitchFamily="2" charset="0"/>
              <a:ea typeface="Yu Gothic" panose="020B0400000000000000" pitchFamily="34" charset="-128"/>
            </a:endParaRPr>
          </a:p>
          <a:p>
            <a:pPr>
              <a:spcBef>
                <a:spcPts val="1200"/>
              </a:spcBef>
            </a:pPr>
            <a:r>
              <a:rPr lang="ja-JP" altLang="en-US" sz="4800" b="1">
                <a:solidFill>
                  <a:schemeClr val="bg1"/>
                </a:solidFill>
                <a:latin typeface="Montserrat SemiBold" pitchFamily="2" charset="0"/>
                <a:ea typeface="Yu Gothic" panose="020B0400000000000000" pitchFamily="34" charset="-128"/>
              </a:rPr>
              <a:t>映像制作会社を目指します。</a:t>
            </a:r>
            <a:endParaRPr lang="en-US" altLang="ja-JP" sz="4800" b="1" dirty="0">
              <a:solidFill>
                <a:schemeClr val="bg1"/>
              </a:solidFill>
              <a:latin typeface="Montserrat SemiBold" pitchFamily="2" charset="0"/>
              <a:ea typeface="Yu Gothic" panose="020B0400000000000000" pitchFamily="34" charset="-128"/>
            </a:endParaRPr>
          </a:p>
        </p:txBody>
      </p:sp>
      <p:sp>
        <p:nvSpPr>
          <p:cNvPr id="5" name="角丸四角形 4">
            <a:extLst>
              <a:ext uri="{FF2B5EF4-FFF2-40B4-BE49-F238E27FC236}">
                <a16:creationId xmlns:a16="http://schemas.microsoft.com/office/drawing/2014/main" id="{031F7EFC-717F-B442-EBE9-D55EC73F9A69}"/>
              </a:ext>
            </a:extLst>
          </p:cNvPr>
          <p:cNvSpPr/>
          <p:nvPr/>
        </p:nvSpPr>
        <p:spPr>
          <a:xfrm>
            <a:off x="1479839" y="3509681"/>
            <a:ext cx="9232322" cy="2595283"/>
          </a:xfrm>
          <a:prstGeom prst="roundRect">
            <a:avLst>
              <a:gd name="adj" fmla="val 0"/>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0" anchor="t"/>
          <a:lstStyle/>
          <a:p>
            <a:pPr>
              <a:spcBef>
                <a:spcPts val="1200"/>
              </a:spcBef>
            </a:pPr>
            <a:r>
              <a:rPr lang="ja-JP" altLang="en-US" sz="2400" b="1">
                <a:solidFill>
                  <a:schemeClr val="bg1"/>
                </a:solidFill>
                <a:latin typeface="Montserrat SemiBold" pitchFamily="2" charset="0"/>
                <a:ea typeface="Yu Gothic" panose="020B0400000000000000" pitchFamily="34" charset="-128"/>
              </a:rPr>
              <a:t>テクノロジーの進歩で雑誌や</a:t>
            </a:r>
            <a:r>
              <a:rPr lang="en-US" altLang="ja-JP" sz="2400" b="1" dirty="0">
                <a:solidFill>
                  <a:schemeClr val="bg1"/>
                </a:solidFill>
                <a:latin typeface="Montserrat SemiBold" pitchFamily="2" charset="0"/>
                <a:ea typeface="Yu Gothic" panose="020B0400000000000000" pitchFamily="34" charset="-128"/>
              </a:rPr>
              <a:t>Web</a:t>
            </a:r>
            <a:r>
              <a:rPr lang="ja-JP" altLang="en-US" sz="2400" b="1">
                <a:solidFill>
                  <a:schemeClr val="bg1"/>
                </a:solidFill>
                <a:latin typeface="Montserrat SemiBold" pitchFamily="2" charset="0"/>
                <a:ea typeface="Yu Gothic" panose="020B0400000000000000" pitchFamily="34" charset="-128"/>
              </a:rPr>
              <a:t>という旧媒体が動画媒体へと</a:t>
            </a:r>
            <a:endParaRPr lang="en-US" altLang="ja-JP" sz="2400" b="1" dirty="0">
              <a:solidFill>
                <a:schemeClr val="bg1"/>
              </a:solidFill>
              <a:latin typeface="Montserrat SemiBold" pitchFamily="2" charset="0"/>
              <a:ea typeface="Yu Gothic" panose="020B0400000000000000" pitchFamily="34" charset="-128"/>
            </a:endParaRPr>
          </a:p>
          <a:p>
            <a:pPr>
              <a:spcBef>
                <a:spcPts val="1200"/>
              </a:spcBef>
            </a:pPr>
            <a:r>
              <a:rPr lang="ja-JP" altLang="en-US" sz="2400" b="1">
                <a:solidFill>
                  <a:schemeClr val="bg1"/>
                </a:solidFill>
                <a:latin typeface="Montserrat SemiBold" pitchFamily="2" charset="0"/>
                <a:ea typeface="Yu Gothic" panose="020B0400000000000000" pitchFamily="34" charset="-128"/>
              </a:rPr>
              <a:t>置き換わっており、このパラダイムシフトを支えているのが</a:t>
            </a:r>
            <a:endParaRPr lang="en-US" altLang="ja-JP" sz="2400" b="1" dirty="0">
              <a:solidFill>
                <a:schemeClr val="bg1"/>
              </a:solidFill>
              <a:latin typeface="Montserrat SemiBold" pitchFamily="2" charset="0"/>
              <a:ea typeface="Yu Gothic" panose="020B0400000000000000" pitchFamily="34" charset="-128"/>
            </a:endParaRPr>
          </a:p>
          <a:p>
            <a:pPr>
              <a:spcBef>
                <a:spcPts val="1200"/>
              </a:spcBef>
            </a:pPr>
            <a:r>
              <a:rPr lang="en-US" altLang="ja-JP" sz="2400" b="1" dirty="0">
                <a:solidFill>
                  <a:schemeClr val="bg1"/>
                </a:solidFill>
                <a:latin typeface="Montserrat SemiBold" pitchFamily="2" charset="0"/>
                <a:ea typeface="Yu Gothic" panose="020B0400000000000000" pitchFamily="34" charset="-128"/>
              </a:rPr>
              <a:t>YouTube</a:t>
            </a:r>
            <a:r>
              <a:rPr lang="ja-JP" altLang="en-US" sz="2400" b="1">
                <a:solidFill>
                  <a:schemeClr val="bg1"/>
                </a:solidFill>
                <a:latin typeface="Montserrat SemiBold" pitchFamily="2" charset="0"/>
                <a:ea typeface="Yu Gothic" panose="020B0400000000000000" pitchFamily="34" charset="-128"/>
              </a:rPr>
              <a:t>というプラットフォームです。</a:t>
            </a:r>
            <a:endParaRPr lang="en-US" altLang="ja-JP" sz="2400" b="1" dirty="0">
              <a:solidFill>
                <a:schemeClr val="bg1"/>
              </a:solidFill>
              <a:latin typeface="Montserrat SemiBold" pitchFamily="2" charset="0"/>
              <a:ea typeface="Yu Gothic" panose="020B0400000000000000" pitchFamily="34" charset="-128"/>
            </a:endParaRPr>
          </a:p>
          <a:p>
            <a:pPr>
              <a:spcBef>
                <a:spcPts val="1200"/>
              </a:spcBef>
            </a:pPr>
            <a:r>
              <a:rPr lang="ja-JP" altLang="en-US" sz="2400" b="1">
                <a:solidFill>
                  <a:schemeClr val="bg1"/>
                </a:solidFill>
                <a:latin typeface="Montserrat SemiBold" pitchFamily="2" charset="0"/>
                <a:ea typeface="Yu Gothic" panose="020B0400000000000000" pitchFamily="34" charset="-128"/>
              </a:rPr>
              <a:t>この大きな可能性のある</a:t>
            </a:r>
            <a:r>
              <a:rPr lang="en-US" altLang="ja-JP" sz="2400" b="1" dirty="0">
                <a:solidFill>
                  <a:schemeClr val="bg1"/>
                </a:solidFill>
                <a:latin typeface="Montserrat SemiBold" pitchFamily="2" charset="0"/>
                <a:ea typeface="Yu Gothic" panose="020B0400000000000000" pitchFamily="34" charset="-128"/>
              </a:rPr>
              <a:t>YouTube</a:t>
            </a:r>
            <a:r>
              <a:rPr lang="ja-JP" altLang="en-US" sz="2400" b="1">
                <a:solidFill>
                  <a:schemeClr val="bg1"/>
                </a:solidFill>
                <a:latin typeface="Montserrat SemiBold" pitchFamily="2" charset="0"/>
                <a:ea typeface="Yu Gothic" panose="020B0400000000000000" pitchFamily="34" charset="-128"/>
              </a:rPr>
              <a:t>市場を最高のコンテンツで</a:t>
            </a:r>
            <a:endParaRPr lang="en-US" altLang="ja-JP" sz="2400" b="1" dirty="0">
              <a:solidFill>
                <a:schemeClr val="bg1"/>
              </a:solidFill>
              <a:latin typeface="Montserrat SemiBold" pitchFamily="2" charset="0"/>
              <a:ea typeface="Yu Gothic" panose="020B0400000000000000" pitchFamily="34" charset="-128"/>
            </a:endParaRPr>
          </a:p>
          <a:p>
            <a:pPr>
              <a:spcBef>
                <a:spcPts val="1200"/>
              </a:spcBef>
            </a:pPr>
            <a:r>
              <a:rPr lang="ja-JP" altLang="en-US" sz="2400" b="1">
                <a:solidFill>
                  <a:schemeClr val="bg1"/>
                </a:solidFill>
                <a:latin typeface="Montserrat SemiBold" pitchFamily="2" charset="0"/>
                <a:ea typeface="Yu Gothic" panose="020B0400000000000000" pitchFamily="34" charset="-128"/>
              </a:rPr>
              <a:t>弊社が牽引する。そんな未来を必ず創っていきます。</a:t>
            </a:r>
            <a:endParaRPr lang="en-US" altLang="ja-JP" sz="2400" b="1" dirty="0">
              <a:solidFill>
                <a:schemeClr val="bg1"/>
              </a:solidFill>
              <a:latin typeface="Montserrat SemiBold" pitchFamily="2" charset="0"/>
              <a:ea typeface="Yu Gothic" panose="020B0400000000000000" pitchFamily="34" charset="-128"/>
            </a:endParaRPr>
          </a:p>
        </p:txBody>
      </p:sp>
      <p:sp>
        <p:nvSpPr>
          <p:cNvPr id="6" name="角丸四角形 5">
            <a:extLst>
              <a:ext uri="{FF2B5EF4-FFF2-40B4-BE49-F238E27FC236}">
                <a16:creationId xmlns:a16="http://schemas.microsoft.com/office/drawing/2014/main" id="{B8D89ADA-4FB7-9813-40FF-3E8202E399B6}"/>
              </a:ext>
            </a:extLst>
          </p:cNvPr>
          <p:cNvSpPr/>
          <p:nvPr/>
        </p:nvSpPr>
        <p:spPr>
          <a:xfrm>
            <a:off x="1479839" y="739587"/>
            <a:ext cx="9232322" cy="658907"/>
          </a:xfrm>
          <a:prstGeom prst="roundRect">
            <a:avLst>
              <a:gd name="adj" fmla="val 0"/>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0" anchor="t"/>
          <a:lstStyle/>
          <a:p>
            <a:pPr>
              <a:spcBef>
                <a:spcPts val="1200"/>
              </a:spcBef>
            </a:pPr>
            <a:r>
              <a:rPr lang="en-US" altLang="ja-JP" sz="2400" b="1" dirty="0">
                <a:solidFill>
                  <a:schemeClr val="bg1"/>
                </a:solidFill>
                <a:latin typeface="Montserrat SemiBold" pitchFamily="2" charset="0"/>
                <a:ea typeface="Yu Gothic" panose="020B0400000000000000" pitchFamily="34" charset="-128"/>
              </a:rPr>
              <a:t>VISION</a:t>
            </a:r>
          </a:p>
        </p:txBody>
      </p:sp>
      <p:cxnSp>
        <p:nvCxnSpPr>
          <p:cNvPr id="8" name="直線コネクタ 7">
            <a:extLst>
              <a:ext uri="{FF2B5EF4-FFF2-40B4-BE49-F238E27FC236}">
                <a16:creationId xmlns:a16="http://schemas.microsoft.com/office/drawing/2014/main" id="{33DC8843-C9EB-0D84-8F12-98BDA8DF1D74}"/>
              </a:ext>
            </a:extLst>
          </p:cNvPr>
          <p:cNvCxnSpPr/>
          <p:nvPr/>
        </p:nvCxnSpPr>
        <p:spPr>
          <a:xfrm>
            <a:off x="1522174" y="1236132"/>
            <a:ext cx="1204094" cy="0"/>
          </a:xfrm>
          <a:prstGeom prst="line">
            <a:avLst/>
          </a:prstGeom>
          <a:ln w="12700" cap="rnd">
            <a:solidFill>
              <a:schemeClr val="bg1"/>
            </a:solidFill>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58860656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a:extLst>
              <a:ext uri="{FF2B5EF4-FFF2-40B4-BE49-F238E27FC236}">
                <a16:creationId xmlns:a16="http://schemas.microsoft.com/office/drawing/2014/main" id="{A4C1D798-72AC-6F4C-BE13-7B934C9C3E35}"/>
              </a:ext>
            </a:extLst>
          </p:cNvPr>
          <p:cNvSpPr>
            <a:spLocks noGrp="1"/>
          </p:cNvSpPr>
          <p:nvPr>
            <p:ph type="title"/>
          </p:nvPr>
        </p:nvSpPr>
        <p:spPr/>
        <p:txBody>
          <a:bodyPr vert="horz" lIns="91440" tIns="72000" rIns="91440" bIns="45720" rtlCol="0" anchor="ctr">
            <a:normAutofit/>
          </a:bodyPr>
          <a:lstStyle/>
          <a:p>
            <a:r>
              <a:rPr lang="ja-JP" altLang="en-US"/>
              <a:t>〇〇とは？（事前知識の解説スライド）</a:t>
            </a:r>
          </a:p>
        </p:txBody>
      </p:sp>
      <p:sp>
        <p:nvSpPr>
          <p:cNvPr id="3" name="コンテンツ プレースホルダー 2">
            <a:extLst>
              <a:ext uri="{FF2B5EF4-FFF2-40B4-BE49-F238E27FC236}">
                <a16:creationId xmlns:a16="http://schemas.microsoft.com/office/drawing/2014/main" id="{D2689ACE-D8B3-494A-EF18-ABBDC9F927C1}"/>
              </a:ext>
            </a:extLst>
          </p:cNvPr>
          <p:cNvSpPr>
            <a:spLocks noGrp="1"/>
          </p:cNvSpPr>
          <p:nvPr>
            <p:ph idx="1"/>
          </p:nvPr>
        </p:nvSpPr>
        <p:spPr/>
        <p:txBody>
          <a:bodyPr vert="horz" lIns="91440" tIns="144000" rIns="91440" bIns="45720" rtlCol="0">
            <a:normAutofit/>
          </a:bodyPr>
          <a:lstStyle/>
          <a:p>
            <a:r>
              <a:rPr lang="ja-JP" altLang="en-US"/>
              <a:t>これから解説する〇〇というものの概要を説明する。</a:t>
            </a:r>
            <a:endParaRPr lang="en-US" altLang="ja-JP" dirty="0"/>
          </a:p>
          <a:p>
            <a:r>
              <a:rPr lang="ja-JP" altLang="en-US"/>
              <a:t>（テーマやデザインは参考として挿入しています）</a:t>
            </a:r>
            <a:endParaRPr lang="en-US" altLang="ja-JP" dirty="0"/>
          </a:p>
          <a:p>
            <a:endParaRPr lang="ja-JP" altLang="en-US"/>
          </a:p>
        </p:txBody>
      </p:sp>
      <p:sp>
        <p:nvSpPr>
          <p:cNvPr id="4" name="日付プレースホルダー 3">
            <a:extLst>
              <a:ext uri="{FF2B5EF4-FFF2-40B4-BE49-F238E27FC236}">
                <a16:creationId xmlns:a16="http://schemas.microsoft.com/office/drawing/2014/main" id="{32DA12DF-4A02-B8F5-9ED5-2B71AB681553}"/>
              </a:ext>
            </a:extLst>
          </p:cNvPr>
          <p:cNvSpPr>
            <a:spLocks noGrp="1"/>
          </p:cNvSpPr>
          <p:nvPr>
            <p:ph type="dt" sz="half" idx="10"/>
          </p:nvPr>
        </p:nvSpPr>
        <p:spPr/>
        <p:txBody>
          <a:bodyPr/>
          <a:lstStyle/>
          <a:p>
            <a:r>
              <a:rPr lang="en-US" altLang="ja-JP"/>
              <a:t>© Cone Inc</a:t>
            </a:r>
            <a:endParaRPr lang="ja-JP" altLang="en-US">
              <a:latin typeface="Montserrat Medium" pitchFamily="2" charset="0"/>
            </a:endParaRPr>
          </a:p>
        </p:txBody>
      </p:sp>
      <p:sp>
        <p:nvSpPr>
          <p:cNvPr id="5" name="スライド番号プレースホルダー 4">
            <a:extLst>
              <a:ext uri="{FF2B5EF4-FFF2-40B4-BE49-F238E27FC236}">
                <a16:creationId xmlns:a16="http://schemas.microsoft.com/office/drawing/2014/main" id="{AE47490C-ADAA-E47A-326B-11676DD895E0}"/>
              </a:ext>
            </a:extLst>
          </p:cNvPr>
          <p:cNvSpPr>
            <a:spLocks noGrp="1"/>
          </p:cNvSpPr>
          <p:nvPr>
            <p:ph type="sldNum" sz="quarter" idx="12"/>
          </p:nvPr>
        </p:nvSpPr>
        <p:spPr/>
        <p:txBody>
          <a:bodyPr/>
          <a:lstStyle/>
          <a:p>
            <a:fld id="{E310EA0D-2252-9045-A82C-BA460C3629D0}" type="slidenum">
              <a:rPr lang="ja-JP" altLang="en-US" smtClean="0"/>
              <a:pPr/>
              <a:t>22</a:t>
            </a:fld>
            <a:endParaRPr lang="ja-JP" altLang="en-US">
              <a:latin typeface="Montserrat Medium" pitchFamily="2" charset="0"/>
            </a:endParaRPr>
          </a:p>
        </p:txBody>
      </p:sp>
      <p:sp>
        <p:nvSpPr>
          <p:cNvPr id="6" name="角丸四角形 5">
            <a:extLst>
              <a:ext uri="{FF2B5EF4-FFF2-40B4-BE49-F238E27FC236}">
                <a16:creationId xmlns:a16="http://schemas.microsoft.com/office/drawing/2014/main" id="{0BA1688E-95A9-5961-882D-2AC1A66FA58B}"/>
              </a:ext>
            </a:extLst>
          </p:cNvPr>
          <p:cNvSpPr/>
          <p:nvPr/>
        </p:nvSpPr>
        <p:spPr>
          <a:xfrm>
            <a:off x="442914" y="2168524"/>
            <a:ext cx="11306174" cy="2528604"/>
          </a:xfrm>
          <a:prstGeom prst="roundRect">
            <a:avLst>
              <a:gd name="adj" fmla="val 0"/>
            </a:avLst>
          </a:prstGeom>
          <a:solidFill>
            <a:schemeClr val="bg1"/>
          </a:solidFill>
          <a:ln w="25400">
            <a:noFill/>
          </a:ln>
        </p:spPr>
        <p:style>
          <a:lnRef idx="2">
            <a:schemeClr val="accent1">
              <a:shade val="50000"/>
            </a:schemeClr>
          </a:lnRef>
          <a:fillRef idx="1">
            <a:schemeClr val="accent1"/>
          </a:fillRef>
          <a:effectRef idx="0">
            <a:schemeClr val="accent1"/>
          </a:effectRef>
          <a:fontRef idx="minor">
            <a:schemeClr val="lt1"/>
          </a:fontRef>
        </p:style>
        <p:txBody>
          <a:bodyPr lIns="540000" rIns="360000" bIns="360000" rtlCol="0" anchor="b"/>
          <a:lstStyle/>
          <a:p>
            <a:pPr>
              <a:spcBef>
                <a:spcPts val="600"/>
              </a:spcBef>
            </a:pPr>
            <a:r>
              <a:rPr lang="ja-JP" altLang="en-US" sz="2000" b="1">
                <a:solidFill>
                  <a:schemeClr val="tx1">
                    <a:lumMod val="75000"/>
                    <a:lumOff val="25000"/>
                  </a:schemeClr>
                </a:solidFill>
                <a:latin typeface="FUTURA MEDIUM" panose="020B0602020204020303" pitchFamily="34" charset="-79"/>
                <a:ea typeface="Yu Gothic" panose="020B0400000000000000" pitchFamily="34" charset="-128"/>
                <a:cs typeface="FUTURA MEDIUM" panose="020B0602020204020303" pitchFamily="34" charset="-79"/>
              </a:rPr>
              <a:t>引用文章</a:t>
            </a:r>
            <a:r>
              <a:rPr lang="en-US" altLang="ja-JP" sz="2000" b="1" dirty="0">
                <a:solidFill>
                  <a:schemeClr val="tx1">
                    <a:lumMod val="75000"/>
                    <a:lumOff val="25000"/>
                  </a:schemeClr>
                </a:solidFill>
                <a:latin typeface="FUTURA MEDIUM" panose="020B0602020204020303" pitchFamily="34" charset="-79"/>
                <a:ea typeface="Yu Gothic" panose="020B0400000000000000" pitchFamily="34" charset="-128"/>
                <a:cs typeface="FUTURA MEDIUM" panose="020B0602020204020303" pitchFamily="34" charset="-79"/>
              </a:rPr>
              <a:t>〜〜〜〜〜〜〜〜〜〜〜〜〜〜〜〜〜〜〜〜〜〜〜〜〜〜〜〜〜〜〜〜〜〜〜〜</a:t>
            </a:r>
          </a:p>
          <a:p>
            <a:pPr>
              <a:spcBef>
                <a:spcPts val="600"/>
              </a:spcBef>
            </a:pPr>
            <a:r>
              <a:rPr lang="en-US" altLang="ja-JP" sz="2000" b="1" dirty="0">
                <a:solidFill>
                  <a:schemeClr val="tx1">
                    <a:lumMod val="75000"/>
                    <a:lumOff val="25000"/>
                  </a:schemeClr>
                </a:solidFill>
                <a:latin typeface="FUTURA MEDIUM" panose="020B0602020204020303" pitchFamily="34" charset="-79"/>
                <a:ea typeface="Yu Gothic" panose="020B0400000000000000" pitchFamily="34" charset="-128"/>
                <a:cs typeface="FUTURA MEDIUM" panose="020B0602020204020303" pitchFamily="34" charset="-79"/>
              </a:rPr>
              <a:t>〜〜〜〜〜〜〜〜〜〜〜〜〜〜〜〜〜〜〜〜〜〜〜〜〜〜〜〜〜〜〜〜〜〜〜〜</a:t>
            </a:r>
            <a:r>
              <a:rPr lang="ja-JP" altLang="en-US" sz="2000" b="1">
                <a:solidFill>
                  <a:schemeClr val="tx1">
                    <a:lumMod val="75000"/>
                    <a:lumOff val="25000"/>
                  </a:schemeClr>
                </a:solidFill>
                <a:latin typeface="FUTURA MEDIUM" panose="020B0602020204020303" pitchFamily="34" charset="-79"/>
                <a:ea typeface="Yu Gothic" panose="020B0400000000000000" pitchFamily="34" charset="-128"/>
                <a:cs typeface="FUTURA MEDIUM" panose="020B0602020204020303" pitchFamily="34" charset="-79"/>
              </a:rPr>
              <a:t>。</a:t>
            </a:r>
            <a:endParaRPr lang="en-US" altLang="ja-JP" sz="2000" b="1" dirty="0">
              <a:solidFill>
                <a:schemeClr val="tx1">
                  <a:lumMod val="75000"/>
                  <a:lumOff val="25000"/>
                </a:schemeClr>
              </a:solidFill>
              <a:latin typeface="FUTURA MEDIUM" panose="020B0602020204020303" pitchFamily="34" charset="-79"/>
              <a:ea typeface="Yu Gothic" panose="020B0400000000000000" pitchFamily="34" charset="-128"/>
              <a:cs typeface="FUTURA MEDIUM" panose="020B0602020204020303" pitchFamily="34" charset="-79"/>
            </a:endParaRPr>
          </a:p>
          <a:p>
            <a:pPr algn="r">
              <a:spcBef>
                <a:spcPts val="2400"/>
              </a:spcBef>
            </a:pPr>
            <a:r>
              <a:rPr lang="ja-JP" altLang="en-US" sz="900" b="1">
                <a:solidFill>
                  <a:schemeClr val="tx1">
                    <a:lumMod val="50000"/>
                    <a:lumOff val="50000"/>
                  </a:schemeClr>
                </a:solidFill>
                <a:latin typeface="FUTURA MEDIUM" panose="020B0602020204020303" pitchFamily="34" charset="-79"/>
                <a:ea typeface="Yu Gothic" panose="020B0400000000000000" pitchFamily="34" charset="-128"/>
                <a:cs typeface="FUTURA MEDIUM" panose="020B0602020204020303" pitchFamily="34" charset="-79"/>
              </a:rPr>
              <a:t>参考：</a:t>
            </a:r>
            <a:r>
              <a:rPr lang="en-US" altLang="ja-JP" sz="900" b="1" dirty="0">
                <a:solidFill>
                  <a:schemeClr val="tx1">
                    <a:lumMod val="50000"/>
                    <a:lumOff val="50000"/>
                  </a:schemeClr>
                </a:solidFill>
                <a:latin typeface="FUTURA MEDIUM" panose="020B0602020204020303" pitchFamily="34" charset="-79"/>
                <a:ea typeface="Yu Gothic" panose="020B0400000000000000" pitchFamily="34" charset="-128"/>
                <a:cs typeface="FUTURA MEDIUM" panose="020B0602020204020303" pitchFamily="34" charset="-79"/>
              </a:rPr>
              <a:t>OO</a:t>
            </a:r>
            <a:r>
              <a:rPr lang="ja-JP" altLang="en-US" sz="900" b="1">
                <a:solidFill>
                  <a:schemeClr val="tx1">
                    <a:lumMod val="50000"/>
                    <a:lumOff val="50000"/>
                  </a:schemeClr>
                </a:solidFill>
                <a:latin typeface="FUTURA MEDIUM" panose="020B0602020204020303" pitchFamily="34" charset="-79"/>
                <a:ea typeface="Yu Gothic" panose="020B0400000000000000" pitchFamily="34" charset="-128"/>
                <a:cs typeface="FUTURA MEDIUM" panose="020B0602020204020303" pitchFamily="34" charset="-79"/>
              </a:rPr>
              <a:t>社「</a:t>
            </a:r>
            <a:r>
              <a:rPr lang="en-US" altLang="ja-JP" sz="900" b="1" dirty="0">
                <a:solidFill>
                  <a:schemeClr val="tx1">
                    <a:lumMod val="50000"/>
                    <a:lumOff val="50000"/>
                  </a:schemeClr>
                </a:solidFill>
                <a:latin typeface="FUTURA MEDIUM" panose="020B0602020204020303" pitchFamily="34" charset="-79"/>
                <a:ea typeface="Yu Gothic" panose="020B0400000000000000" pitchFamily="34" charset="-128"/>
                <a:cs typeface="FUTURA MEDIUM" panose="020B0602020204020303" pitchFamily="34" charset="-79"/>
              </a:rPr>
              <a:t>~~~~~~~~~~~~~~~~~~~, ~~~~~~~~~~~~~~~~~~</a:t>
            </a:r>
            <a:r>
              <a:rPr lang="ja-JP" altLang="en-US" sz="900" b="1">
                <a:solidFill>
                  <a:schemeClr val="tx1">
                    <a:lumMod val="50000"/>
                    <a:lumOff val="50000"/>
                  </a:schemeClr>
                </a:solidFill>
                <a:latin typeface="FUTURA MEDIUM" panose="020B0602020204020303" pitchFamily="34" charset="-79"/>
                <a:ea typeface="Yu Gothic" panose="020B0400000000000000" pitchFamily="34" charset="-128"/>
                <a:cs typeface="FUTURA MEDIUM" panose="020B0602020204020303" pitchFamily="34" charset="-79"/>
              </a:rPr>
              <a:t>」</a:t>
            </a:r>
          </a:p>
        </p:txBody>
      </p:sp>
      <p:pic>
        <p:nvPicPr>
          <p:cNvPr id="8" name="グラフィックス 7" descr="開引用符 単色塗りつぶし">
            <a:extLst>
              <a:ext uri="{FF2B5EF4-FFF2-40B4-BE49-F238E27FC236}">
                <a16:creationId xmlns:a16="http://schemas.microsoft.com/office/drawing/2014/main" id="{BC2EDCB1-29FE-D2C4-5842-2F585FDABCFE}"/>
              </a:ext>
            </a:extLst>
          </p:cNvPr>
          <p:cNvPicPr>
            <a:picLocks noChangeAspect="1"/>
          </p:cNvPicPr>
          <p:nvPr/>
        </p:nvPicPr>
        <p:blipFill>
          <a:blip>
            <a:extLst>
              <a:ext uri="{96DAC541-7B7A-43D3-8B79-37D633B846F1}">
                <asvg:svgBlip xmlns:asvg="http://schemas.microsoft.com/office/drawing/2016/SVG/main" r:embed="rId2"/>
              </a:ext>
            </a:extLst>
          </a:blip>
          <a:stretch>
            <a:fillRect/>
          </a:stretch>
        </p:blipFill>
        <p:spPr>
          <a:xfrm>
            <a:off x="695052" y="2017192"/>
            <a:ext cx="1217066" cy="1217066"/>
          </a:xfrm>
          <a:prstGeom prst="rect">
            <a:avLst/>
          </a:prstGeom>
        </p:spPr>
      </p:pic>
      <p:sp>
        <p:nvSpPr>
          <p:cNvPr id="9" name="角丸四角形 8">
            <a:extLst>
              <a:ext uri="{FF2B5EF4-FFF2-40B4-BE49-F238E27FC236}">
                <a16:creationId xmlns:a16="http://schemas.microsoft.com/office/drawing/2014/main" id="{60F2191C-74AE-1F5A-C56B-3FA029E36836}"/>
              </a:ext>
            </a:extLst>
          </p:cNvPr>
          <p:cNvSpPr/>
          <p:nvPr/>
        </p:nvSpPr>
        <p:spPr>
          <a:xfrm>
            <a:off x="442914" y="2168524"/>
            <a:ext cx="45719" cy="2528604"/>
          </a:xfrm>
          <a:prstGeom prst="roundRect">
            <a:avLst>
              <a:gd name="adj" fmla="val 0"/>
            </a:avLst>
          </a:prstGeom>
          <a:solidFill>
            <a:srgbClr val="1A96F0"/>
          </a:solidFill>
          <a:ln w="25400">
            <a:noFill/>
          </a:ln>
        </p:spPr>
        <p:style>
          <a:lnRef idx="2">
            <a:schemeClr val="accent1">
              <a:shade val="50000"/>
            </a:schemeClr>
          </a:lnRef>
          <a:fillRef idx="1">
            <a:schemeClr val="accent1"/>
          </a:fillRef>
          <a:effectRef idx="0">
            <a:schemeClr val="accent1"/>
          </a:effectRef>
          <a:fontRef idx="minor">
            <a:schemeClr val="lt1"/>
          </a:fontRef>
        </p:style>
        <p:txBody>
          <a:bodyPr lIns="540000" rIns="360000" bIns="360000" rtlCol="0" anchor="b"/>
          <a:lstStyle/>
          <a:p>
            <a:pPr>
              <a:spcBef>
                <a:spcPts val="600"/>
              </a:spcBef>
            </a:pPr>
            <a:endParaRPr lang="ja-JP" altLang="en-US" sz="900" b="1">
              <a:solidFill>
                <a:schemeClr val="tx1">
                  <a:lumMod val="50000"/>
                  <a:lumOff val="50000"/>
                </a:schemeClr>
              </a:solidFill>
              <a:latin typeface="FUTURA MEDIUM" panose="020B0602020204020303" pitchFamily="34" charset="-79"/>
              <a:ea typeface="Yu Gothic" panose="020B0400000000000000" pitchFamily="34" charset="-128"/>
              <a:cs typeface="FUTURA MEDIUM" panose="020B0602020204020303" pitchFamily="34" charset="-79"/>
            </a:endParaRPr>
          </a:p>
        </p:txBody>
      </p:sp>
      <p:sp>
        <p:nvSpPr>
          <p:cNvPr id="10" name="角丸四角形 9">
            <a:extLst>
              <a:ext uri="{FF2B5EF4-FFF2-40B4-BE49-F238E27FC236}">
                <a16:creationId xmlns:a16="http://schemas.microsoft.com/office/drawing/2014/main" id="{0FCB7A1B-D10F-2948-E59D-E8665111CE9B}"/>
              </a:ext>
            </a:extLst>
          </p:cNvPr>
          <p:cNvSpPr/>
          <p:nvPr/>
        </p:nvSpPr>
        <p:spPr>
          <a:xfrm>
            <a:off x="459760" y="4874807"/>
            <a:ext cx="11272482" cy="1541867"/>
          </a:xfrm>
          <a:prstGeom prst="roundRect">
            <a:avLst>
              <a:gd name="adj" fmla="val 3470"/>
            </a:avLst>
          </a:prstGeom>
          <a:no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Bef>
                <a:spcPts val="600"/>
              </a:spcBef>
            </a:pPr>
            <a:r>
              <a:rPr lang="ja-JP" altLang="en-US" sz="2000" b="1">
                <a:solidFill>
                  <a:schemeClr val="tx1">
                    <a:lumMod val="75000"/>
                    <a:lumOff val="25000"/>
                  </a:schemeClr>
                </a:solidFill>
                <a:latin typeface="FUTURA MEDIUM" panose="020B0602020204020303" pitchFamily="34" charset="-79"/>
                <a:ea typeface="Yu Gothic" panose="020B0400000000000000" pitchFamily="34" charset="-128"/>
                <a:cs typeface="FUTURA MEDIUM" panose="020B0602020204020303" pitchFamily="34" charset="-79"/>
              </a:rPr>
              <a:t>〇〇〇〇とは、</a:t>
            </a:r>
            <a:r>
              <a:rPr lang="ja-JP" altLang="en-US" sz="2400" b="1">
                <a:solidFill>
                  <a:srgbClr val="1A96F0"/>
                </a:solidFill>
                <a:latin typeface="FUTURA MEDIUM" panose="020B0602020204020303" pitchFamily="34" charset="-79"/>
                <a:ea typeface="Yu Gothic" panose="020B0400000000000000" pitchFamily="34" charset="-128"/>
                <a:cs typeface="FUTURA MEDIUM" panose="020B0602020204020303" pitchFamily="34" charset="-79"/>
              </a:rPr>
              <a:t>〇〇〇〇がより効率的に〇〇〇〇を行う</a:t>
            </a:r>
            <a:r>
              <a:rPr lang="ja-JP" altLang="en-US" sz="2000" b="1">
                <a:solidFill>
                  <a:schemeClr val="tx1">
                    <a:lumMod val="75000"/>
                    <a:lumOff val="25000"/>
                  </a:schemeClr>
                </a:solidFill>
                <a:latin typeface="FUTURA MEDIUM" panose="020B0602020204020303" pitchFamily="34" charset="-79"/>
                <a:ea typeface="Yu Gothic" panose="020B0400000000000000" pitchFamily="34" charset="-128"/>
                <a:cs typeface="FUTURA MEDIUM" panose="020B0602020204020303" pitchFamily="34" charset="-79"/>
              </a:rPr>
              <a:t>ための</a:t>
            </a:r>
            <a:endParaRPr lang="en-US" altLang="ja-JP" sz="2000" b="1" dirty="0">
              <a:solidFill>
                <a:schemeClr val="tx1">
                  <a:lumMod val="75000"/>
                  <a:lumOff val="25000"/>
                </a:schemeClr>
              </a:solidFill>
              <a:latin typeface="FUTURA MEDIUM" panose="020B0602020204020303" pitchFamily="34" charset="-79"/>
              <a:ea typeface="Yu Gothic" panose="020B0400000000000000" pitchFamily="34" charset="-128"/>
              <a:cs typeface="FUTURA MEDIUM" panose="020B0602020204020303" pitchFamily="34" charset="-79"/>
            </a:endParaRPr>
          </a:p>
          <a:p>
            <a:pPr algn="ctr">
              <a:spcBef>
                <a:spcPts val="600"/>
              </a:spcBef>
            </a:pPr>
            <a:r>
              <a:rPr lang="ja-JP" altLang="en-US" sz="2000" b="1">
                <a:solidFill>
                  <a:schemeClr val="tx1">
                    <a:lumMod val="75000"/>
                    <a:lumOff val="25000"/>
                  </a:schemeClr>
                </a:solidFill>
                <a:latin typeface="FUTURA MEDIUM" panose="020B0602020204020303" pitchFamily="34" charset="-79"/>
                <a:ea typeface="Yu Gothic" panose="020B0400000000000000" pitchFamily="34" charset="-128"/>
                <a:cs typeface="FUTURA MEDIUM" panose="020B0602020204020303" pitchFamily="34" charset="-79"/>
              </a:rPr>
              <a:t>情報、コンテンツ、ツールを提供するプロセスである。</a:t>
            </a:r>
          </a:p>
        </p:txBody>
      </p:sp>
    </p:spTree>
    <p:extLst>
      <p:ext uri="{BB962C8B-B14F-4D97-AF65-F5344CB8AC3E}">
        <p14:creationId xmlns:p14="http://schemas.microsoft.com/office/powerpoint/2010/main" val="400655107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a:extLst>
              <a:ext uri="{FF2B5EF4-FFF2-40B4-BE49-F238E27FC236}">
                <a16:creationId xmlns:a16="http://schemas.microsoft.com/office/drawing/2014/main" id="{D3995073-90BA-A54C-9FE5-3DDF4C0BA634}"/>
              </a:ext>
            </a:extLst>
          </p:cNvPr>
          <p:cNvSpPr>
            <a:spLocks noGrp="1"/>
          </p:cNvSpPr>
          <p:nvPr>
            <p:ph type="title"/>
          </p:nvPr>
        </p:nvSpPr>
        <p:spPr/>
        <p:txBody>
          <a:bodyPr/>
          <a:lstStyle/>
          <a:p>
            <a:r>
              <a:rPr lang="ja-JP" altLang="en-US"/>
              <a:t>貴社のご状況のヒアリング</a:t>
            </a:r>
            <a:endParaRPr kumimoji="1" lang="ja-JP" altLang="en-US"/>
          </a:p>
        </p:txBody>
      </p:sp>
      <p:sp>
        <p:nvSpPr>
          <p:cNvPr id="4" name="日付プレースホルダー 3">
            <a:extLst>
              <a:ext uri="{FF2B5EF4-FFF2-40B4-BE49-F238E27FC236}">
                <a16:creationId xmlns:a16="http://schemas.microsoft.com/office/drawing/2014/main" id="{A405EE58-461D-833F-BA2E-1F8FEFDBB07B}"/>
              </a:ext>
            </a:extLst>
          </p:cNvPr>
          <p:cNvSpPr>
            <a:spLocks noGrp="1"/>
          </p:cNvSpPr>
          <p:nvPr>
            <p:ph type="dt" sz="half" idx="10"/>
          </p:nvPr>
        </p:nvSpPr>
        <p:spPr/>
        <p:txBody>
          <a:bodyPr/>
          <a:lstStyle/>
          <a:p>
            <a:r>
              <a:rPr lang="en-US" altLang="ja-JP"/>
              <a:t>© Cone Inc</a:t>
            </a:r>
            <a:endParaRPr lang="ja-JP" altLang="en-US">
              <a:latin typeface="Montserrat Medium" pitchFamily="2" charset="0"/>
            </a:endParaRPr>
          </a:p>
        </p:txBody>
      </p:sp>
      <p:sp>
        <p:nvSpPr>
          <p:cNvPr id="5" name="スライド番号プレースホルダー 4">
            <a:extLst>
              <a:ext uri="{FF2B5EF4-FFF2-40B4-BE49-F238E27FC236}">
                <a16:creationId xmlns:a16="http://schemas.microsoft.com/office/drawing/2014/main" id="{8D1F900F-1B01-915B-D738-5E2AE683EC04}"/>
              </a:ext>
            </a:extLst>
          </p:cNvPr>
          <p:cNvSpPr>
            <a:spLocks noGrp="1"/>
          </p:cNvSpPr>
          <p:nvPr>
            <p:ph type="sldNum" sz="quarter" idx="12"/>
          </p:nvPr>
        </p:nvSpPr>
        <p:spPr/>
        <p:txBody>
          <a:bodyPr/>
          <a:lstStyle/>
          <a:p>
            <a:fld id="{E310EA0D-2252-9045-A82C-BA460C3629D0}" type="slidenum">
              <a:rPr lang="ja-JP" altLang="en-US" smtClean="0"/>
              <a:pPr/>
              <a:t>23</a:t>
            </a:fld>
            <a:endParaRPr lang="ja-JP" altLang="en-US">
              <a:latin typeface="Montserrat Medium" pitchFamily="2" charset="0"/>
            </a:endParaRPr>
          </a:p>
        </p:txBody>
      </p:sp>
      <p:sp>
        <p:nvSpPr>
          <p:cNvPr id="6" name="円/楕円 5">
            <a:extLst>
              <a:ext uri="{FF2B5EF4-FFF2-40B4-BE49-F238E27FC236}">
                <a16:creationId xmlns:a16="http://schemas.microsoft.com/office/drawing/2014/main" id="{9D0AED40-F86E-2D9C-F07F-851EFDF9AA1F}"/>
              </a:ext>
            </a:extLst>
          </p:cNvPr>
          <p:cNvSpPr/>
          <p:nvPr/>
        </p:nvSpPr>
        <p:spPr>
          <a:xfrm>
            <a:off x="442913" y="1769071"/>
            <a:ext cx="2647991" cy="2647991"/>
          </a:xfrm>
          <a:prstGeom prst="ellipse">
            <a:avLst/>
          </a:prstGeom>
          <a:solidFill>
            <a:srgbClr val="1A96F0"/>
          </a:solidFill>
          <a:ln w="19050">
            <a:noFill/>
          </a:ln>
        </p:spPr>
        <p:style>
          <a:lnRef idx="2">
            <a:schemeClr val="accent1">
              <a:shade val="50000"/>
            </a:schemeClr>
          </a:lnRef>
          <a:fillRef idx="1">
            <a:schemeClr val="accent1"/>
          </a:fillRef>
          <a:effectRef idx="0">
            <a:schemeClr val="accent1"/>
          </a:effectRef>
          <a:fontRef idx="minor">
            <a:schemeClr val="lt1"/>
          </a:fontRef>
        </p:style>
        <p:txBody>
          <a:bodyPr tIns="72000" bIns="36000" rtlCol="0" anchor="ctr"/>
          <a:lstStyle/>
          <a:p>
            <a:pPr algn="ctr"/>
            <a:r>
              <a:rPr lang="ja-JP" altLang="en-US" sz="2000" b="1">
                <a:solidFill>
                  <a:schemeClr val="bg1"/>
                </a:solidFill>
                <a:latin typeface="Montserrat SemiBold" pitchFamily="2" charset="0"/>
                <a:ea typeface="Yu Gothic" panose="020B0400000000000000" pitchFamily="34" charset="-128"/>
                <a:cs typeface="FUTURA MEDIUM" panose="020B0602020204020303" pitchFamily="34" charset="-79"/>
              </a:rPr>
              <a:t>商談の</a:t>
            </a:r>
            <a:endParaRPr lang="en-US" altLang="ja-JP" sz="2000" b="1" dirty="0">
              <a:solidFill>
                <a:schemeClr val="bg1"/>
              </a:solidFill>
              <a:latin typeface="Montserrat SemiBold" pitchFamily="2" charset="0"/>
              <a:ea typeface="Yu Gothic" panose="020B0400000000000000" pitchFamily="34" charset="-128"/>
              <a:cs typeface="FUTURA MEDIUM" panose="020B0602020204020303" pitchFamily="34" charset="-79"/>
            </a:endParaRPr>
          </a:p>
          <a:p>
            <a:pPr algn="ctr"/>
            <a:r>
              <a:rPr lang="ja-JP" altLang="en-US" sz="2000" b="1">
                <a:solidFill>
                  <a:schemeClr val="bg1"/>
                </a:solidFill>
                <a:latin typeface="Montserrat SemiBold" pitchFamily="2" charset="0"/>
                <a:ea typeface="Yu Gothic" panose="020B0400000000000000" pitchFamily="34" charset="-128"/>
                <a:cs typeface="FUTURA MEDIUM" panose="020B0602020204020303" pitchFamily="34" charset="-79"/>
              </a:rPr>
              <a:t>設定方法</a:t>
            </a:r>
          </a:p>
        </p:txBody>
      </p:sp>
      <p:sp>
        <p:nvSpPr>
          <p:cNvPr id="7" name="円/楕円 6">
            <a:extLst>
              <a:ext uri="{FF2B5EF4-FFF2-40B4-BE49-F238E27FC236}">
                <a16:creationId xmlns:a16="http://schemas.microsoft.com/office/drawing/2014/main" id="{6E261F52-9914-B2C7-5A81-853F78286B46}"/>
              </a:ext>
            </a:extLst>
          </p:cNvPr>
          <p:cNvSpPr/>
          <p:nvPr/>
        </p:nvSpPr>
        <p:spPr>
          <a:xfrm>
            <a:off x="3328973" y="1769071"/>
            <a:ext cx="2647991" cy="2647991"/>
          </a:xfrm>
          <a:prstGeom prst="ellipse">
            <a:avLst/>
          </a:prstGeom>
          <a:solidFill>
            <a:srgbClr val="1A96F0"/>
          </a:solidFill>
          <a:ln w="19050">
            <a:noFill/>
          </a:ln>
        </p:spPr>
        <p:style>
          <a:lnRef idx="2">
            <a:schemeClr val="accent1">
              <a:shade val="50000"/>
            </a:schemeClr>
          </a:lnRef>
          <a:fillRef idx="1">
            <a:schemeClr val="accent1"/>
          </a:fillRef>
          <a:effectRef idx="0">
            <a:schemeClr val="accent1"/>
          </a:effectRef>
          <a:fontRef idx="minor">
            <a:schemeClr val="lt1"/>
          </a:fontRef>
        </p:style>
        <p:txBody>
          <a:bodyPr tIns="72000" bIns="36000" rtlCol="0" anchor="ctr"/>
          <a:lstStyle/>
          <a:p>
            <a:pPr algn="ctr"/>
            <a:r>
              <a:rPr lang="ja-JP" altLang="en-US" sz="2000" b="1">
                <a:solidFill>
                  <a:schemeClr val="bg1"/>
                </a:solidFill>
                <a:latin typeface="Montserrat SemiBold" pitchFamily="2" charset="0"/>
                <a:ea typeface="Yu Gothic" panose="020B0400000000000000" pitchFamily="34" charset="-128"/>
                <a:cs typeface="FUTURA MEDIUM" panose="020B0602020204020303" pitchFamily="34" charset="-79"/>
              </a:rPr>
              <a:t>営業における</a:t>
            </a:r>
            <a:endParaRPr lang="en-US" altLang="ja-JP" sz="2000" b="1" dirty="0">
              <a:solidFill>
                <a:schemeClr val="bg1"/>
              </a:solidFill>
              <a:latin typeface="Montserrat SemiBold" pitchFamily="2" charset="0"/>
              <a:ea typeface="Yu Gothic" panose="020B0400000000000000" pitchFamily="34" charset="-128"/>
              <a:cs typeface="FUTURA MEDIUM" panose="020B0602020204020303" pitchFamily="34" charset="-79"/>
            </a:endParaRPr>
          </a:p>
          <a:p>
            <a:pPr algn="ctr"/>
            <a:r>
              <a:rPr lang="ja-JP" altLang="en-US" sz="2000" b="1">
                <a:solidFill>
                  <a:schemeClr val="bg1"/>
                </a:solidFill>
                <a:latin typeface="Montserrat SemiBold" pitchFamily="2" charset="0"/>
                <a:ea typeface="Yu Gothic" panose="020B0400000000000000" pitchFamily="34" charset="-128"/>
                <a:cs typeface="FUTURA MEDIUM" panose="020B0602020204020303" pitchFamily="34" charset="-79"/>
              </a:rPr>
              <a:t>課題</a:t>
            </a:r>
          </a:p>
        </p:txBody>
      </p:sp>
      <p:sp>
        <p:nvSpPr>
          <p:cNvPr id="8" name="円/楕円 7">
            <a:extLst>
              <a:ext uri="{FF2B5EF4-FFF2-40B4-BE49-F238E27FC236}">
                <a16:creationId xmlns:a16="http://schemas.microsoft.com/office/drawing/2014/main" id="{0F33C491-9428-1EA8-1282-91B26BFFE19B}"/>
              </a:ext>
            </a:extLst>
          </p:cNvPr>
          <p:cNvSpPr/>
          <p:nvPr/>
        </p:nvSpPr>
        <p:spPr>
          <a:xfrm>
            <a:off x="6215035" y="1769071"/>
            <a:ext cx="2647991" cy="2647991"/>
          </a:xfrm>
          <a:prstGeom prst="ellipse">
            <a:avLst/>
          </a:prstGeom>
          <a:solidFill>
            <a:srgbClr val="1A96F0"/>
          </a:solidFill>
          <a:ln w="19050">
            <a:noFill/>
          </a:ln>
        </p:spPr>
        <p:style>
          <a:lnRef idx="2">
            <a:schemeClr val="accent1">
              <a:shade val="50000"/>
            </a:schemeClr>
          </a:lnRef>
          <a:fillRef idx="1">
            <a:schemeClr val="accent1"/>
          </a:fillRef>
          <a:effectRef idx="0">
            <a:schemeClr val="accent1"/>
          </a:effectRef>
          <a:fontRef idx="minor">
            <a:schemeClr val="lt1"/>
          </a:fontRef>
        </p:style>
        <p:txBody>
          <a:bodyPr tIns="72000" bIns="36000" rtlCol="0" anchor="ctr"/>
          <a:lstStyle/>
          <a:p>
            <a:pPr algn="ctr"/>
            <a:r>
              <a:rPr lang="ja-JP" altLang="en-US" sz="2000" b="1">
                <a:solidFill>
                  <a:schemeClr val="bg1"/>
                </a:solidFill>
                <a:latin typeface="Montserrat SemiBold" pitchFamily="2" charset="0"/>
                <a:ea typeface="Yu Gothic" panose="020B0400000000000000" pitchFamily="34" charset="-128"/>
                <a:cs typeface="FUTURA MEDIUM" panose="020B0602020204020303" pitchFamily="34" charset="-79"/>
              </a:rPr>
              <a:t>商談のゴール</a:t>
            </a:r>
          </a:p>
        </p:txBody>
      </p:sp>
      <p:sp>
        <p:nvSpPr>
          <p:cNvPr id="9" name="円/楕円 8">
            <a:extLst>
              <a:ext uri="{FF2B5EF4-FFF2-40B4-BE49-F238E27FC236}">
                <a16:creationId xmlns:a16="http://schemas.microsoft.com/office/drawing/2014/main" id="{0A029AFB-8794-5C7F-D8A5-2555A2EA826B}"/>
              </a:ext>
            </a:extLst>
          </p:cNvPr>
          <p:cNvSpPr/>
          <p:nvPr/>
        </p:nvSpPr>
        <p:spPr>
          <a:xfrm>
            <a:off x="9101095" y="1769071"/>
            <a:ext cx="2647991" cy="2647991"/>
          </a:xfrm>
          <a:prstGeom prst="ellipse">
            <a:avLst/>
          </a:prstGeom>
          <a:solidFill>
            <a:srgbClr val="1A96F0"/>
          </a:solidFill>
          <a:ln w="19050">
            <a:noFill/>
          </a:ln>
        </p:spPr>
        <p:style>
          <a:lnRef idx="2">
            <a:schemeClr val="accent1">
              <a:shade val="50000"/>
            </a:schemeClr>
          </a:lnRef>
          <a:fillRef idx="1">
            <a:schemeClr val="accent1"/>
          </a:fillRef>
          <a:effectRef idx="0">
            <a:schemeClr val="accent1"/>
          </a:effectRef>
          <a:fontRef idx="minor">
            <a:schemeClr val="lt1"/>
          </a:fontRef>
        </p:style>
        <p:txBody>
          <a:bodyPr tIns="72000" bIns="36000" rtlCol="0" anchor="ctr"/>
          <a:lstStyle/>
          <a:p>
            <a:pPr algn="ctr"/>
            <a:r>
              <a:rPr lang="ja-JP" altLang="en-US" sz="2000" b="1">
                <a:solidFill>
                  <a:schemeClr val="bg1"/>
                </a:solidFill>
                <a:latin typeface="Montserrat SemiBold" pitchFamily="2" charset="0"/>
                <a:ea typeface="Yu Gothic" panose="020B0400000000000000" pitchFamily="34" charset="-128"/>
                <a:cs typeface="FUTURA MEDIUM" panose="020B0602020204020303" pitchFamily="34" charset="-79"/>
              </a:rPr>
              <a:t>ターゲット</a:t>
            </a:r>
          </a:p>
        </p:txBody>
      </p:sp>
      <p:sp>
        <p:nvSpPr>
          <p:cNvPr id="10" name="角丸四角形 9">
            <a:extLst>
              <a:ext uri="{FF2B5EF4-FFF2-40B4-BE49-F238E27FC236}">
                <a16:creationId xmlns:a16="http://schemas.microsoft.com/office/drawing/2014/main" id="{3593E4C5-06FD-ECC0-E9B4-91F0C6CE232A}"/>
              </a:ext>
            </a:extLst>
          </p:cNvPr>
          <p:cNvSpPr/>
          <p:nvPr/>
        </p:nvSpPr>
        <p:spPr>
          <a:xfrm>
            <a:off x="442912" y="5216531"/>
            <a:ext cx="2647991" cy="630924"/>
          </a:xfrm>
          <a:prstGeom prst="roundRect">
            <a:avLst>
              <a:gd name="adj" fmla="val 0"/>
            </a:avLst>
          </a:prstGeom>
          <a:noFill/>
          <a:ln w="19050">
            <a:noFill/>
          </a:ln>
        </p:spPr>
        <p:style>
          <a:lnRef idx="2">
            <a:schemeClr val="accent1">
              <a:shade val="50000"/>
            </a:schemeClr>
          </a:lnRef>
          <a:fillRef idx="1">
            <a:schemeClr val="accent1"/>
          </a:fillRef>
          <a:effectRef idx="0">
            <a:schemeClr val="accent1"/>
          </a:effectRef>
          <a:fontRef idx="minor">
            <a:schemeClr val="lt1"/>
          </a:fontRef>
        </p:style>
        <p:txBody>
          <a:bodyPr tIns="72000" bIns="36000" rtlCol="0" anchor="ctr"/>
          <a:lstStyle/>
          <a:p>
            <a:pPr algn="ctr">
              <a:spcBef>
                <a:spcPts val="600"/>
              </a:spcBef>
            </a:pPr>
            <a:r>
              <a:rPr lang="ja-JP" altLang="en-US" sz="1400" b="1">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rPr>
              <a:t>アウトバウンドコール</a:t>
            </a:r>
            <a:endParaRPr lang="en-US" altLang="ja-JP" sz="1400" b="1" dirty="0">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endParaRPr>
          </a:p>
          <a:p>
            <a:pPr algn="ctr">
              <a:spcBef>
                <a:spcPts val="600"/>
              </a:spcBef>
            </a:pPr>
            <a:r>
              <a:rPr lang="ja-JP" altLang="en-US" sz="1400" b="1">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rPr>
              <a:t>インバウンドでの問い合わせ</a:t>
            </a:r>
          </a:p>
        </p:txBody>
      </p:sp>
      <p:sp>
        <p:nvSpPr>
          <p:cNvPr id="11" name="角丸四角形 10">
            <a:extLst>
              <a:ext uri="{FF2B5EF4-FFF2-40B4-BE49-F238E27FC236}">
                <a16:creationId xmlns:a16="http://schemas.microsoft.com/office/drawing/2014/main" id="{08547D35-A435-590B-6D57-323A5BAC6D41}"/>
              </a:ext>
            </a:extLst>
          </p:cNvPr>
          <p:cNvSpPr/>
          <p:nvPr/>
        </p:nvSpPr>
        <p:spPr>
          <a:xfrm>
            <a:off x="3328973" y="5216531"/>
            <a:ext cx="2647991" cy="630924"/>
          </a:xfrm>
          <a:prstGeom prst="roundRect">
            <a:avLst>
              <a:gd name="adj" fmla="val 0"/>
            </a:avLst>
          </a:prstGeom>
          <a:noFill/>
          <a:ln w="19050">
            <a:noFill/>
          </a:ln>
        </p:spPr>
        <p:style>
          <a:lnRef idx="2">
            <a:schemeClr val="accent1">
              <a:shade val="50000"/>
            </a:schemeClr>
          </a:lnRef>
          <a:fillRef idx="1">
            <a:schemeClr val="accent1"/>
          </a:fillRef>
          <a:effectRef idx="0">
            <a:schemeClr val="accent1"/>
          </a:effectRef>
          <a:fontRef idx="minor">
            <a:schemeClr val="lt1"/>
          </a:fontRef>
        </p:style>
        <p:txBody>
          <a:bodyPr tIns="72000" bIns="36000" rtlCol="0" anchor="ctr"/>
          <a:lstStyle/>
          <a:p>
            <a:pPr algn="ctr">
              <a:spcBef>
                <a:spcPts val="600"/>
              </a:spcBef>
            </a:pPr>
            <a:r>
              <a:rPr lang="ja-JP" altLang="en-US" sz="1400" b="1">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rPr>
              <a:t>受注率が悪化している</a:t>
            </a:r>
            <a:endParaRPr lang="en-US" altLang="ja-JP" sz="1400" b="1" dirty="0">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endParaRPr>
          </a:p>
          <a:p>
            <a:pPr algn="ctr">
              <a:spcBef>
                <a:spcPts val="600"/>
              </a:spcBef>
            </a:pPr>
            <a:r>
              <a:rPr lang="ja-JP" altLang="en-US" sz="1400" b="1">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rPr>
              <a:t>スキルを標準化したい</a:t>
            </a:r>
          </a:p>
        </p:txBody>
      </p:sp>
      <p:sp>
        <p:nvSpPr>
          <p:cNvPr id="12" name="角丸四角形 11">
            <a:extLst>
              <a:ext uri="{FF2B5EF4-FFF2-40B4-BE49-F238E27FC236}">
                <a16:creationId xmlns:a16="http://schemas.microsoft.com/office/drawing/2014/main" id="{C250A021-B641-1130-3B77-01D4E66E27DB}"/>
              </a:ext>
            </a:extLst>
          </p:cNvPr>
          <p:cNvSpPr/>
          <p:nvPr/>
        </p:nvSpPr>
        <p:spPr>
          <a:xfrm>
            <a:off x="6215034" y="5216531"/>
            <a:ext cx="2647991" cy="630924"/>
          </a:xfrm>
          <a:prstGeom prst="roundRect">
            <a:avLst>
              <a:gd name="adj" fmla="val 0"/>
            </a:avLst>
          </a:prstGeom>
          <a:noFill/>
          <a:ln w="19050">
            <a:noFill/>
          </a:ln>
        </p:spPr>
        <p:style>
          <a:lnRef idx="2">
            <a:schemeClr val="accent1">
              <a:shade val="50000"/>
            </a:schemeClr>
          </a:lnRef>
          <a:fillRef idx="1">
            <a:schemeClr val="accent1"/>
          </a:fillRef>
          <a:effectRef idx="0">
            <a:schemeClr val="accent1"/>
          </a:effectRef>
          <a:fontRef idx="minor">
            <a:schemeClr val="lt1"/>
          </a:fontRef>
        </p:style>
        <p:txBody>
          <a:bodyPr tIns="72000" bIns="36000" rtlCol="0" anchor="ctr"/>
          <a:lstStyle/>
          <a:p>
            <a:pPr algn="ctr">
              <a:spcBef>
                <a:spcPts val="600"/>
              </a:spcBef>
            </a:pPr>
            <a:r>
              <a:rPr lang="ja-JP" altLang="en-US" sz="1400" b="1">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rPr>
              <a:t>初回商談で契約</a:t>
            </a:r>
            <a:endParaRPr lang="en-US" altLang="ja-JP" sz="1400" b="1" dirty="0">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endParaRPr>
          </a:p>
          <a:p>
            <a:pPr algn="ctr">
              <a:spcBef>
                <a:spcPts val="600"/>
              </a:spcBef>
            </a:pPr>
            <a:r>
              <a:rPr lang="en-US" altLang="ja-JP" sz="1400" b="1" dirty="0">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rPr>
              <a:t>2</a:t>
            </a:r>
            <a:r>
              <a:rPr lang="ja-JP" altLang="en-US" sz="1400" b="1">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rPr>
              <a:t>回目の提案につなげる</a:t>
            </a:r>
            <a:endParaRPr lang="en-US" altLang="ja-JP" sz="1400" b="1" dirty="0">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endParaRPr>
          </a:p>
        </p:txBody>
      </p:sp>
      <p:sp>
        <p:nvSpPr>
          <p:cNvPr id="13" name="角丸四角形 12">
            <a:extLst>
              <a:ext uri="{FF2B5EF4-FFF2-40B4-BE49-F238E27FC236}">
                <a16:creationId xmlns:a16="http://schemas.microsoft.com/office/drawing/2014/main" id="{6D4429F5-3784-F7A0-9F21-4E4E189A9621}"/>
              </a:ext>
            </a:extLst>
          </p:cNvPr>
          <p:cNvSpPr/>
          <p:nvPr/>
        </p:nvSpPr>
        <p:spPr>
          <a:xfrm>
            <a:off x="9101094" y="5216531"/>
            <a:ext cx="2647991" cy="630924"/>
          </a:xfrm>
          <a:prstGeom prst="roundRect">
            <a:avLst>
              <a:gd name="adj" fmla="val 0"/>
            </a:avLst>
          </a:prstGeom>
          <a:noFill/>
          <a:ln w="19050">
            <a:noFill/>
          </a:ln>
        </p:spPr>
        <p:style>
          <a:lnRef idx="2">
            <a:schemeClr val="accent1">
              <a:shade val="50000"/>
            </a:schemeClr>
          </a:lnRef>
          <a:fillRef idx="1">
            <a:schemeClr val="accent1"/>
          </a:fillRef>
          <a:effectRef idx="0">
            <a:schemeClr val="accent1"/>
          </a:effectRef>
          <a:fontRef idx="minor">
            <a:schemeClr val="lt1"/>
          </a:fontRef>
        </p:style>
        <p:txBody>
          <a:bodyPr tIns="72000" bIns="36000" rtlCol="0" anchor="ctr"/>
          <a:lstStyle/>
          <a:p>
            <a:pPr algn="ctr">
              <a:spcBef>
                <a:spcPts val="600"/>
              </a:spcBef>
            </a:pPr>
            <a:r>
              <a:rPr lang="ja-JP" altLang="en-US" sz="1400" b="1">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rPr>
              <a:t>マーケティング担当者</a:t>
            </a:r>
            <a:endParaRPr lang="en-US" altLang="ja-JP" sz="1400" b="1" dirty="0">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endParaRPr>
          </a:p>
          <a:p>
            <a:pPr algn="ctr">
              <a:spcBef>
                <a:spcPts val="600"/>
              </a:spcBef>
            </a:pPr>
            <a:r>
              <a:rPr lang="ja-JP" altLang="en-US" sz="1400" b="1">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rPr>
              <a:t>代表などの経営層</a:t>
            </a:r>
          </a:p>
        </p:txBody>
      </p:sp>
      <p:grpSp>
        <p:nvGrpSpPr>
          <p:cNvPr id="14" name="グループ化 13">
            <a:extLst>
              <a:ext uri="{FF2B5EF4-FFF2-40B4-BE49-F238E27FC236}">
                <a16:creationId xmlns:a16="http://schemas.microsoft.com/office/drawing/2014/main" id="{AD399034-FBE9-6C28-74CF-9BCCBFF35F12}"/>
              </a:ext>
            </a:extLst>
          </p:cNvPr>
          <p:cNvGrpSpPr/>
          <p:nvPr/>
        </p:nvGrpSpPr>
        <p:grpSpPr>
          <a:xfrm>
            <a:off x="4252316" y="4407267"/>
            <a:ext cx="801304" cy="656730"/>
            <a:chOff x="4252316" y="4450085"/>
            <a:chExt cx="801304" cy="656730"/>
          </a:xfrm>
        </p:grpSpPr>
        <p:cxnSp>
          <p:nvCxnSpPr>
            <p:cNvPr id="15" name="直線矢印コネクタ 14">
              <a:extLst>
                <a:ext uri="{FF2B5EF4-FFF2-40B4-BE49-F238E27FC236}">
                  <a16:creationId xmlns:a16="http://schemas.microsoft.com/office/drawing/2014/main" id="{E240881E-A127-5437-AF39-49BA59780897}"/>
                </a:ext>
              </a:extLst>
            </p:cNvPr>
            <p:cNvCxnSpPr>
              <a:cxnSpLocks/>
            </p:cNvCxnSpPr>
            <p:nvPr/>
          </p:nvCxnSpPr>
          <p:spPr>
            <a:xfrm flipH="1">
              <a:off x="4652967" y="4450085"/>
              <a:ext cx="1" cy="656730"/>
            </a:xfrm>
            <a:prstGeom prst="straightConnector1">
              <a:avLst/>
            </a:prstGeom>
            <a:ln w="19050">
              <a:solidFill>
                <a:schemeClr val="tx1">
                  <a:lumMod val="75000"/>
                  <a:lumOff val="25000"/>
                </a:schemeClr>
              </a:solidFill>
              <a:tailEnd type="triangle"/>
            </a:ln>
          </p:spPr>
          <p:style>
            <a:lnRef idx="1">
              <a:schemeClr val="accent1"/>
            </a:lnRef>
            <a:fillRef idx="0">
              <a:schemeClr val="accent1"/>
            </a:fillRef>
            <a:effectRef idx="0">
              <a:schemeClr val="accent1"/>
            </a:effectRef>
            <a:fontRef idx="minor">
              <a:schemeClr val="tx1"/>
            </a:fontRef>
          </p:style>
        </p:cxnSp>
        <p:sp>
          <p:nvSpPr>
            <p:cNvPr id="16" name="角丸四角形 15">
              <a:extLst>
                <a:ext uri="{FF2B5EF4-FFF2-40B4-BE49-F238E27FC236}">
                  <a16:creationId xmlns:a16="http://schemas.microsoft.com/office/drawing/2014/main" id="{8386928C-4FBB-5A36-9108-23A36B8FA970}"/>
                </a:ext>
              </a:extLst>
            </p:cNvPr>
            <p:cNvSpPr/>
            <p:nvPr/>
          </p:nvSpPr>
          <p:spPr>
            <a:xfrm>
              <a:off x="4252316" y="4600231"/>
              <a:ext cx="801304" cy="289373"/>
            </a:xfrm>
            <a:prstGeom prst="roundRect">
              <a:avLst>
                <a:gd name="adj" fmla="val 50000"/>
              </a:avLst>
            </a:prstGeom>
            <a:solidFill>
              <a:schemeClr val="bg1"/>
            </a:solidFill>
            <a:ln w="15875">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kumimoji="1" lang="ja-JP" altLang="en-US" sz="900" b="1">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rPr>
                <a:t>例えば</a:t>
              </a:r>
              <a:r>
                <a:rPr kumimoji="1" lang="en-US" altLang="ja-JP" sz="900" b="1" dirty="0">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rPr>
                <a:t>…</a:t>
              </a:r>
              <a:endParaRPr kumimoji="1" lang="ja-JP" altLang="en-US" sz="900" b="1">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endParaRPr>
            </a:p>
          </p:txBody>
        </p:sp>
      </p:grpSp>
      <p:grpSp>
        <p:nvGrpSpPr>
          <p:cNvPr id="17" name="グループ化 16">
            <a:extLst>
              <a:ext uri="{FF2B5EF4-FFF2-40B4-BE49-F238E27FC236}">
                <a16:creationId xmlns:a16="http://schemas.microsoft.com/office/drawing/2014/main" id="{7CC0CDA8-33A6-F762-FACA-BDA47AD82D4A}"/>
              </a:ext>
            </a:extLst>
          </p:cNvPr>
          <p:cNvGrpSpPr/>
          <p:nvPr/>
        </p:nvGrpSpPr>
        <p:grpSpPr>
          <a:xfrm>
            <a:off x="1366256" y="4407267"/>
            <a:ext cx="801304" cy="656730"/>
            <a:chOff x="1366254" y="4450085"/>
            <a:chExt cx="801304" cy="656730"/>
          </a:xfrm>
        </p:grpSpPr>
        <p:cxnSp>
          <p:nvCxnSpPr>
            <p:cNvPr id="18" name="直線矢印コネクタ 17">
              <a:extLst>
                <a:ext uri="{FF2B5EF4-FFF2-40B4-BE49-F238E27FC236}">
                  <a16:creationId xmlns:a16="http://schemas.microsoft.com/office/drawing/2014/main" id="{01EF6EC4-4D34-418D-E9AD-01082A8AD39C}"/>
                </a:ext>
              </a:extLst>
            </p:cNvPr>
            <p:cNvCxnSpPr>
              <a:cxnSpLocks/>
            </p:cNvCxnSpPr>
            <p:nvPr/>
          </p:nvCxnSpPr>
          <p:spPr>
            <a:xfrm flipH="1">
              <a:off x="1766905" y="4450085"/>
              <a:ext cx="1" cy="656730"/>
            </a:xfrm>
            <a:prstGeom prst="straightConnector1">
              <a:avLst/>
            </a:prstGeom>
            <a:ln w="19050">
              <a:solidFill>
                <a:schemeClr val="tx1">
                  <a:lumMod val="75000"/>
                  <a:lumOff val="25000"/>
                </a:schemeClr>
              </a:solidFill>
              <a:tailEnd type="triangle"/>
            </a:ln>
          </p:spPr>
          <p:style>
            <a:lnRef idx="1">
              <a:schemeClr val="accent1"/>
            </a:lnRef>
            <a:fillRef idx="0">
              <a:schemeClr val="accent1"/>
            </a:fillRef>
            <a:effectRef idx="0">
              <a:schemeClr val="accent1"/>
            </a:effectRef>
            <a:fontRef idx="minor">
              <a:schemeClr val="tx1"/>
            </a:fontRef>
          </p:style>
        </p:cxnSp>
        <p:sp>
          <p:nvSpPr>
            <p:cNvPr id="19" name="角丸四角形 18">
              <a:extLst>
                <a:ext uri="{FF2B5EF4-FFF2-40B4-BE49-F238E27FC236}">
                  <a16:creationId xmlns:a16="http://schemas.microsoft.com/office/drawing/2014/main" id="{7AF0E851-806C-1C19-30C4-A7C3CA10BB9C}"/>
                </a:ext>
              </a:extLst>
            </p:cNvPr>
            <p:cNvSpPr/>
            <p:nvPr/>
          </p:nvSpPr>
          <p:spPr>
            <a:xfrm>
              <a:off x="1366254" y="4600231"/>
              <a:ext cx="801304" cy="289373"/>
            </a:xfrm>
            <a:prstGeom prst="roundRect">
              <a:avLst>
                <a:gd name="adj" fmla="val 50000"/>
              </a:avLst>
            </a:prstGeom>
            <a:solidFill>
              <a:schemeClr val="bg1"/>
            </a:solidFill>
            <a:ln w="15875">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kumimoji="1" lang="ja-JP" altLang="en-US" sz="900" b="1">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rPr>
                <a:t>例えば</a:t>
              </a:r>
              <a:r>
                <a:rPr kumimoji="1" lang="en-US" altLang="ja-JP" sz="900" b="1" dirty="0">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rPr>
                <a:t>…</a:t>
              </a:r>
              <a:endParaRPr kumimoji="1" lang="ja-JP" altLang="en-US" sz="900" b="1">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endParaRPr>
            </a:p>
          </p:txBody>
        </p:sp>
      </p:grpSp>
      <p:grpSp>
        <p:nvGrpSpPr>
          <p:cNvPr id="20" name="グループ化 19">
            <a:extLst>
              <a:ext uri="{FF2B5EF4-FFF2-40B4-BE49-F238E27FC236}">
                <a16:creationId xmlns:a16="http://schemas.microsoft.com/office/drawing/2014/main" id="{ACDE0B6C-15E2-A5FF-608A-5950BF8C96D9}"/>
              </a:ext>
            </a:extLst>
          </p:cNvPr>
          <p:cNvGrpSpPr/>
          <p:nvPr/>
        </p:nvGrpSpPr>
        <p:grpSpPr>
          <a:xfrm>
            <a:off x="7138375" y="4407267"/>
            <a:ext cx="801304" cy="656730"/>
            <a:chOff x="4252316" y="4450085"/>
            <a:chExt cx="801304" cy="656730"/>
          </a:xfrm>
        </p:grpSpPr>
        <p:cxnSp>
          <p:nvCxnSpPr>
            <p:cNvPr id="21" name="直線矢印コネクタ 20">
              <a:extLst>
                <a:ext uri="{FF2B5EF4-FFF2-40B4-BE49-F238E27FC236}">
                  <a16:creationId xmlns:a16="http://schemas.microsoft.com/office/drawing/2014/main" id="{41D5A7F0-8D00-3208-0C9F-EA1EE1EE1A5F}"/>
                </a:ext>
              </a:extLst>
            </p:cNvPr>
            <p:cNvCxnSpPr>
              <a:cxnSpLocks/>
            </p:cNvCxnSpPr>
            <p:nvPr/>
          </p:nvCxnSpPr>
          <p:spPr>
            <a:xfrm flipH="1">
              <a:off x="4652967" y="4450085"/>
              <a:ext cx="1" cy="656730"/>
            </a:xfrm>
            <a:prstGeom prst="straightConnector1">
              <a:avLst/>
            </a:prstGeom>
            <a:ln w="19050">
              <a:solidFill>
                <a:schemeClr val="tx1">
                  <a:lumMod val="75000"/>
                  <a:lumOff val="25000"/>
                </a:schemeClr>
              </a:solidFill>
              <a:tailEnd type="triangle"/>
            </a:ln>
          </p:spPr>
          <p:style>
            <a:lnRef idx="1">
              <a:schemeClr val="accent1"/>
            </a:lnRef>
            <a:fillRef idx="0">
              <a:schemeClr val="accent1"/>
            </a:fillRef>
            <a:effectRef idx="0">
              <a:schemeClr val="accent1"/>
            </a:effectRef>
            <a:fontRef idx="minor">
              <a:schemeClr val="tx1"/>
            </a:fontRef>
          </p:style>
        </p:cxnSp>
        <p:sp>
          <p:nvSpPr>
            <p:cNvPr id="22" name="角丸四角形 21">
              <a:extLst>
                <a:ext uri="{FF2B5EF4-FFF2-40B4-BE49-F238E27FC236}">
                  <a16:creationId xmlns:a16="http://schemas.microsoft.com/office/drawing/2014/main" id="{4D76218F-2F27-51C9-14EE-CAE61DF76E53}"/>
                </a:ext>
              </a:extLst>
            </p:cNvPr>
            <p:cNvSpPr/>
            <p:nvPr/>
          </p:nvSpPr>
          <p:spPr>
            <a:xfrm>
              <a:off x="4252316" y="4600231"/>
              <a:ext cx="801304" cy="289373"/>
            </a:xfrm>
            <a:prstGeom prst="roundRect">
              <a:avLst>
                <a:gd name="adj" fmla="val 50000"/>
              </a:avLst>
            </a:prstGeom>
            <a:solidFill>
              <a:schemeClr val="bg1"/>
            </a:solidFill>
            <a:ln w="15875">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kumimoji="1" lang="ja-JP" altLang="en-US" sz="900" b="1">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rPr>
                <a:t>例えば</a:t>
              </a:r>
              <a:r>
                <a:rPr kumimoji="1" lang="en-US" altLang="ja-JP" sz="900" b="1" dirty="0">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rPr>
                <a:t>…</a:t>
              </a:r>
              <a:endParaRPr kumimoji="1" lang="ja-JP" altLang="en-US" sz="900" b="1">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endParaRPr>
            </a:p>
          </p:txBody>
        </p:sp>
      </p:grpSp>
      <p:grpSp>
        <p:nvGrpSpPr>
          <p:cNvPr id="23" name="グループ化 22">
            <a:extLst>
              <a:ext uri="{FF2B5EF4-FFF2-40B4-BE49-F238E27FC236}">
                <a16:creationId xmlns:a16="http://schemas.microsoft.com/office/drawing/2014/main" id="{F2C2F689-E9F5-FDE0-6EBB-8BA9D6299C76}"/>
              </a:ext>
            </a:extLst>
          </p:cNvPr>
          <p:cNvGrpSpPr/>
          <p:nvPr/>
        </p:nvGrpSpPr>
        <p:grpSpPr>
          <a:xfrm>
            <a:off x="10024433" y="4407267"/>
            <a:ext cx="801304" cy="656730"/>
            <a:chOff x="4252316" y="4450085"/>
            <a:chExt cx="801304" cy="656730"/>
          </a:xfrm>
        </p:grpSpPr>
        <p:cxnSp>
          <p:nvCxnSpPr>
            <p:cNvPr id="24" name="直線矢印コネクタ 23">
              <a:extLst>
                <a:ext uri="{FF2B5EF4-FFF2-40B4-BE49-F238E27FC236}">
                  <a16:creationId xmlns:a16="http://schemas.microsoft.com/office/drawing/2014/main" id="{1BDB202A-7E13-FCB5-661C-80A48CC2C962}"/>
                </a:ext>
              </a:extLst>
            </p:cNvPr>
            <p:cNvCxnSpPr>
              <a:cxnSpLocks/>
            </p:cNvCxnSpPr>
            <p:nvPr/>
          </p:nvCxnSpPr>
          <p:spPr>
            <a:xfrm flipH="1">
              <a:off x="4652967" y="4450085"/>
              <a:ext cx="1" cy="656730"/>
            </a:xfrm>
            <a:prstGeom prst="straightConnector1">
              <a:avLst/>
            </a:prstGeom>
            <a:ln w="19050">
              <a:solidFill>
                <a:schemeClr val="tx1">
                  <a:lumMod val="75000"/>
                  <a:lumOff val="25000"/>
                </a:schemeClr>
              </a:solidFill>
              <a:tailEnd type="triangle"/>
            </a:ln>
          </p:spPr>
          <p:style>
            <a:lnRef idx="1">
              <a:schemeClr val="accent1"/>
            </a:lnRef>
            <a:fillRef idx="0">
              <a:schemeClr val="accent1"/>
            </a:fillRef>
            <a:effectRef idx="0">
              <a:schemeClr val="accent1"/>
            </a:effectRef>
            <a:fontRef idx="minor">
              <a:schemeClr val="tx1"/>
            </a:fontRef>
          </p:style>
        </p:cxnSp>
        <p:sp>
          <p:nvSpPr>
            <p:cNvPr id="25" name="角丸四角形 24">
              <a:extLst>
                <a:ext uri="{FF2B5EF4-FFF2-40B4-BE49-F238E27FC236}">
                  <a16:creationId xmlns:a16="http://schemas.microsoft.com/office/drawing/2014/main" id="{CAA1B7BF-AED0-338F-7FBA-22672D16F3DA}"/>
                </a:ext>
              </a:extLst>
            </p:cNvPr>
            <p:cNvSpPr/>
            <p:nvPr/>
          </p:nvSpPr>
          <p:spPr>
            <a:xfrm>
              <a:off x="4252316" y="4600231"/>
              <a:ext cx="801304" cy="289373"/>
            </a:xfrm>
            <a:prstGeom prst="roundRect">
              <a:avLst>
                <a:gd name="adj" fmla="val 50000"/>
              </a:avLst>
            </a:prstGeom>
            <a:solidFill>
              <a:schemeClr val="bg1"/>
            </a:solidFill>
            <a:ln w="15875">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kumimoji="1" lang="ja-JP" altLang="en-US" sz="900" b="1">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rPr>
                <a:t>例えば</a:t>
              </a:r>
              <a:r>
                <a:rPr kumimoji="1" lang="en-US" altLang="ja-JP" sz="900" b="1" dirty="0">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rPr>
                <a:t>…</a:t>
              </a:r>
              <a:endParaRPr kumimoji="1" lang="ja-JP" altLang="en-US" sz="900" b="1">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endParaRPr>
            </a:p>
          </p:txBody>
        </p:sp>
      </p:grpSp>
    </p:spTree>
    <p:extLst>
      <p:ext uri="{BB962C8B-B14F-4D97-AF65-F5344CB8AC3E}">
        <p14:creationId xmlns:p14="http://schemas.microsoft.com/office/powerpoint/2010/main" val="49944286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a:extLst>
              <a:ext uri="{FF2B5EF4-FFF2-40B4-BE49-F238E27FC236}">
                <a16:creationId xmlns:a16="http://schemas.microsoft.com/office/drawing/2014/main" id="{E87403E2-C205-5274-3757-3FE23DA0834B}"/>
              </a:ext>
            </a:extLst>
          </p:cNvPr>
          <p:cNvSpPr>
            <a:spLocks noGrp="1"/>
          </p:cNvSpPr>
          <p:nvPr>
            <p:ph type="title"/>
          </p:nvPr>
        </p:nvSpPr>
        <p:spPr/>
        <p:txBody>
          <a:bodyPr/>
          <a:lstStyle/>
          <a:p>
            <a:r>
              <a:rPr lang="ja-JP" altLang="en-US"/>
              <a:t>対応領域</a:t>
            </a:r>
            <a:endParaRPr kumimoji="1" lang="ja-JP" altLang="en-US"/>
          </a:p>
        </p:txBody>
      </p:sp>
      <p:sp>
        <p:nvSpPr>
          <p:cNvPr id="3" name="コンテンツ プレースホルダー 2">
            <a:extLst>
              <a:ext uri="{FF2B5EF4-FFF2-40B4-BE49-F238E27FC236}">
                <a16:creationId xmlns:a16="http://schemas.microsoft.com/office/drawing/2014/main" id="{4A744992-847A-D9EC-3BE8-E737C260FDD0}"/>
              </a:ext>
            </a:extLst>
          </p:cNvPr>
          <p:cNvSpPr>
            <a:spLocks noGrp="1"/>
          </p:cNvSpPr>
          <p:nvPr>
            <p:ph idx="1"/>
          </p:nvPr>
        </p:nvSpPr>
        <p:spPr/>
        <p:txBody>
          <a:bodyPr/>
          <a:lstStyle/>
          <a:p>
            <a:r>
              <a:rPr lang="ja-JP" altLang="en-US"/>
              <a:t>御社の状況に合わせて臨機応変に対応できるよう、</a:t>
            </a:r>
            <a:r>
              <a:rPr lang="en-US" altLang="ja-JP" dirty="0"/>
              <a:t>3</a:t>
            </a:r>
            <a:r>
              <a:rPr lang="ja-JP" altLang="en-US"/>
              <a:t>パターンの座組みを準備しました。</a:t>
            </a:r>
            <a:endParaRPr lang="en-US" altLang="ja-JP" dirty="0"/>
          </a:p>
          <a:p>
            <a:r>
              <a:rPr lang="ja-JP" altLang="en-US"/>
              <a:t>下記以外にも対応可能ですので、イレギュラーの場合は別途ご相談下さいませ。</a:t>
            </a:r>
          </a:p>
        </p:txBody>
      </p:sp>
      <p:sp>
        <p:nvSpPr>
          <p:cNvPr id="4" name="日付プレースホルダー 3">
            <a:extLst>
              <a:ext uri="{FF2B5EF4-FFF2-40B4-BE49-F238E27FC236}">
                <a16:creationId xmlns:a16="http://schemas.microsoft.com/office/drawing/2014/main" id="{107FD9E8-7518-59C0-A29D-4FEA5AB474A2}"/>
              </a:ext>
            </a:extLst>
          </p:cNvPr>
          <p:cNvSpPr>
            <a:spLocks noGrp="1"/>
          </p:cNvSpPr>
          <p:nvPr>
            <p:ph type="dt" sz="half" idx="10"/>
          </p:nvPr>
        </p:nvSpPr>
        <p:spPr/>
        <p:txBody>
          <a:bodyPr/>
          <a:lstStyle/>
          <a:p>
            <a:r>
              <a:rPr lang="en-US" altLang="ja-JP"/>
              <a:t>© Cone Inc</a:t>
            </a:r>
            <a:endParaRPr lang="ja-JP" altLang="en-US">
              <a:latin typeface="Montserrat Medium" pitchFamily="2" charset="0"/>
            </a:endParaRPr>
          </a:p>
        </p:txBody>
      </p:sp>
      <p:sp>
        <p:nvSpPr>
          <p:cNvPr id="5" name="スライド番号プレースホルダー 4">
            <a:extLst>
              <a:ext uri="{FF2B5EF4-FFF2-40B4-BE49-F238E27FC236}">
                <a16:creationId xmlns:a16="http://schemas.microsoft.com/office/drawing/2014/main" id="{6BD3C839-4264-D233-298C-6870498AE8D3}"/>
              </a:ext>
            </a:extLst>
          </p:cNvPr>
          <p:cNvSpPr>
            <a:spLocks noGrp="1"/>
          </p:cNvSpPr>
          <p:nvPr>
            <p:ph type="sldNum" sz="quarter" idx="12"/>
          </p:nvPr>
        </p:nvSpPr>
        <p:spPr/>
        <p:txBody>
          <a:bodyPr/>
          <a:lstStyle/>
          <a:p>
            <a:fld id="{E310EA0D-2252-9045-A82C-BA460C3629D0}" type="slidenum">
              <a:rPr lang="ja-JP" altLang="en-US" smtClean="0"/>
              <a:pPr/>
              <a:t>24</a:t>
            </a:fld>
            <a:endParaRPr lang="ja-JP" altLang="en-US">
              <a:latin typeface="Montserrat Medium" pitchFamily="2" charset="0"/>
            </a:endParaRPr>
          </a:p>
        </p:txBody>
      </p:sp>
      <p:sp>
        <p:nvSpPr>
          <p:cNvPr id="6" name="角丸四角形 5">
            <a:extLst>
              <a:ext uri="{FF2B5EF4-FFF2-40B4-BE49-F238E27FC236}">
                <a16:creationId xmlns:a16="http://schemas.microsoft.com/office/drawing/2014/main" id="{7CC54170-5740-B97F-3316-E1F71EF8BE96}"/>
              </a:ext>
            </a:extLst>
          </p:cNvPr>
          <p:cNvSpPr/>
          <p:nvPr/>
        </p:nvSpPr>
        <p:spPr>
          <a:xfrm>
            <a:off x="8172375" y="2174455"/>
            <a:ext cx="3576711" cy="355321"/>
          </a:xfrm>
          <a:prstGeom prst="roundRect">
            <a:avLst>
              <a:gd name="adj" fmla="val 0"/>
            </a:avLst>
          </a:prstGeom>
          <a:solidFill>
            <a:srgbClr val="1A96F0"/>
          </a:solid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tIns="72000" bIns="72000" rtlCol="0" anchor="ctr"/>
          <a:lstStyle/>
          <a:p>
            <a:pPr algn="ctr"/>
            <a:r>
              <a:rPr lang="ja-JP" altLang="en-US" sz="1600" b="1">
                <a:solidFill>
                  <a:schemeClr val="bg1"/>
                </a:solidFill>
                <a:latin typeface="Montserrat SemiBold" pitchFamily="2" charset="0"/>
                <a:ea typeface="Yu Gothic" panose="020B0400000000000000" pitchFamily="34" charset="-128"/>
                <a:cs typeface="FUTURA MEDIUM" panose="020B0602020204020303" pitchFamily="34" charset="-79"/>
              </a:rPr>
              <a:t>パターン</a:t>
            </a:r>
            <a:r>
              <a:rPr lang="en-US" altLang="ja-JP" sz="1600" b="1" dirty="0">
                <a:solidFill>
                  <a:schemeClr val="bg1"/>
                </a:solidFill>
                <a:latin typeface="Montserrat SemiBold" pitchFamily="2" charset="0"/>
                <a:ea typeface="Yu Gothic" panose="020B0400000000000000" pitchFamily="34" charset="-128"/>
                <a:cs typeface="FUTURA MEDIUM" panose="020B0602020204020303" pitchFamily="34" charset="-79"/>
              </a:rPr>
              <a:t>3</a:t>
            </a:r>
            <a:endParaRPr lang="ja-JP" altLang="en-US" sz="1600" b="1">
              <a:solidFill>
                <a:schemeClr val="bg1"/>
              </a:solidFill>
              <a:latin typeface="Montserrat SemiBold" pitchFamily="2" charset="0"/>
              <a:ea typeface="Yu Gothic" panose="020B0400000000000000" pitchFamily="34" charset="-128"/>
              <a:cs typeface="FUTURA MEDIUM" panose="020B0602020204020303" pitchFamily="34" charset="-79"/>
            </a:endParaRPr>
          </a:p>
        </p:txBody>
      </p:sp>
      <p:sp>
        <p:nvSpPr>
          <p:cNvPr id="7" name="角丸四角形 6">
            <a:extLst>
              <a:ext uri="{FF2B5EF4-FFF2-40B4-BE49-F238E27FC236}">
                <a16:creationId xmlns:a16="http://schemas.microsoft.com/office/drawing/2014/main" id="{622CC37D-4205-D806-96EA-42B9E0188ED5}"/>
              </a:ext>
            </a:extLst>
          </p:cNvPr>
          <p:cNvSpPr/>
          <p:nvPr/>
        </p:nvSpPr>
        <p:spPr>
          <a:xfrm>
            <a:off x="4316067" y="2174455"/>
            <a:ext cx="3576711" cy="355321"/>
          </a:xfrm>
          <a:prstGeom prst="roundRect">
            <a:avLst>
              <a:gd name="adj" fmla="val 0"/>
            </a:avLst>
          </a:prstGeom>
          <a:solidFill>
            <a:srgbClr val="1A96F0"/>
          </a:solid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tIns="72000" bIns="72000" rtlCol="0" anchor="ctr"/>
          <a:lstStyle/>
          <a:p>
            <a:pPr algn="ctr"/>
            <a:r>
              <a:rPr lang="ja-JP" altLang="en-US" sz="1600" b="1">
                <a:solidFill>
                  <a:schemeClr val="bg1"/>
                </a:solidFill>
                <a:latin typeface="Montserrat SemiBold" pitchFamily="2" charset="0"/>
                <a:ea typeface="Yu Gothic" panose="020B0400000000000000" pitchFamily="34" charset="-128"/>
                <a:cs typeface="FUTURA MEDIUM" panose="020B0602020204020303" pitchFamily="34" charset="-79"/>
              </a:rPr>
              <a:t>パターン</a:t>
            </a:r>
            <a:r>
              <a:rPr lang="en-US" altLang="ja-JP" sz="1600" b="1" dirty="0">
                <a:solidFill>
                  <a:schemeClr val="bg1"/>
                </a:solidFill>
                <a:latin typeface="Montserrat SemiBold" pitchFamily="2" charset="0"/>
                <a:ea typeface="Yu Gothic" panose="020B0400000000000000" pitchFamily="34" charset="-128"/>
                <a:cs typeface="FUTURA MEDIUM" panose="020B0602020204020303" pitchFamily="34" charset="-79"/>
              </a:rPr>
              <a:t>2</a:t>
            </a:r>
            <a:endParaRPr lang="ja-JP" altLang="en-US" sz="1600" b="1">
              <a:solidFill>
                <a:schemeClr val="bg1"/>
              </a:solidFill>
              <a:latin typeface="Montserrat SemiBold" pitchFamily="2" charset="0"/>
              <a:ea typeface="Yu Gothic" panose="020B0400000000000000" pitchFamily="34" charset="-128"/>
              <a:cs typeface="FUTURA MEDIUM" panose="020B0602020204020303" pitchFamily="34" charset="-79"/>
            </a:endParaRPr>
          </a:p>
        </p:txBody>
      </p:sp>
      <p:sp>
        <p:nvSpPr>
          <p:cNvPr id="8" name="角丸四角形 7">
            <a:extLst>
              <a:ext uri="{FF2B5EF4-FFF2-40B4-BE49-F238E27FC236}">
                <a16:creationId xmlns:a16="http://schemas.microsoft.com/office/drawing/2014/main" id="{F1816FC2-5847-EA8F-71C3-AA4943EB902E}"/>
              </a:ext>
            </a:extLst>
          </p:cNvPr>
          <p:cNvSpPr/>
          <p:nvPr/>
        </p:nvSpPr>
        <p:spPr>
          <a:xfrm>
            <a:off x="459759" y="2174455"/>
            <a:ext cx="3576711" cy="355321"/>
          </a:xfrm>
          <a:prstGeom prst="roundRect">
            <a:avLst>
              <a:gd name="adj" fmla="val 0"/>
            </a:avLst>
          </a:prstGeom>
          <a:solidFill>
            <a:srgbClr val="1A96F0"/>
          </a:solid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tIns="72000" bIns="72000" rtlCol="0" anchor="ctr"/>
          <a:lstStyle/>
          <a:p>
            <a:pPr algn="ctr"/>
            <a:r>
              <a:rPr lang="ja-JP" altLang="en-US" sz="1600" b="1">
                <a:solidFill>
                  <a:schemeClr val="bg1"/>
                </a:solidFill>
                <a:latin typeface="Montserrat SemiBold" pitchFamily="2" charset="0"/>
                <a:ea typeface="Yu Gothic" panose="020B0400000000000000" pitchFamily="34" charset="-128"/>
                <a:cs typeface="FUTURA MEDIUM" panose="020B0602020204020303" pitchFamily="34" charset="-79"/>
              </a:rPr>
              <a:t>パターン</a:t>
            </a:r>
            <a:r>
              <a:rPr lang="en-US" altLang="ja-JP" sz="1600" b="1" dirty="0">
                <a:solidFill>
                  <a:schemeClr val="bg1"/>
                </a:solidFill>
                <a:latin typeface="Montserrat SemiBold" pitchFamily="2" charset="0"/>
                <a:ea typeface="Yu Gothic" panose="020B0400000000000000" pitchFamily="34" charset="-128"/>
                <a:cs typeface="FUTURA MEDIUM" panose="020B0602020204020303" pitchFamily="34" charset="-79"/>
              </a:rPr>
              <a:t>1</a:t>
            </a:r>
            <a:endParaRPr lang="ja-JP" altLang="en-US" sz="1600" b="1">
              <a:solidFill>
                <a:schemeClr val="bg1"/>
              </a:solidFill>
              <a:latin typeface="Montserrat SemiBold" pitchFamily="2" charset="0"/>
              <a:ea typeface="Yu Gothic" panose="020B0400000000000000" pitchFamily="34" charset="-128"/>
              <a:cs typeface="FUTURA MEDIUM" panose="020B0602020204020303" pitchFamily="34" charset="-79"/>
            </a:endParaRPr>
          </a:p>
        </p:txBody>
      </p:sp>
      <p:sp>
        <p:nvSpPr>
          <p:cNvPr id="9" name="角丸四角形 8">
            <a:extLst>
              <a:ext uri="{FF2B5EF4-FFF2-40B4-BE49-F238E27FC236}">
                <a16:creationId xmlns:a16="http://schemas.microsoft.com/office/drawing/2014/main" id="{239A5419-18E1-880A-BDB4-E5EB58C8EE4E}"/>
              </a:ext>
            </a:extLst>
          </p:cNvPr>
          <p:cNvSpPr/>
          <p:nvPr/>
        </p:nvSpPr>
        <p:spPr>
          <a:xfrm>
            <a:off x="922351" y="2682249"/>
            <a:ext cx="3114119" cy="495344"/>
          </a:xfrm>
          <a:prstGeom prst="roundRect">
            <a:avLst>
              <a:gd name="adj" fmla="val 0"/>
            </a:avLst>
          </a:prstGeom>
          <a:solidFill>
            <a:schemeClr val="bg1"/>
          </a:solidFill>
          <a:ln w="12700">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tIns="72000" bIns="72000" rtlCol="0" anchor="ctr"/>
          <a:lstStyle/>
          <a:p>
            <a:pPr algn="ctr"/>
            <a:r>
              <a:rPr lang="ja-JP" altLang="en-US" sz="1600" b="1">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rPr>
              <a:t>制作</a:t>
            </a:r>
          </a:p>
        </p:txBody>
      </p:sp>
      <p:sp>
        <p:nvSpPr>
          <p:cNvPr id="10" name="角丸四角形 9">
            <a:extLst>
              <a:ext uri="{FF2B5EF4-FFF2-40B4-BE49-F238E27FC236}">
                <a16:creationId xmlns:a16="http://schemas.microsoft.com/office/drawing/2014/main" id="{A2D60DB4-B690-6912-85AB-04CFD429A627}"/>
              </a:ext>
            </a:extLst>
          </p:cNvPr>
          <p:cNvSpPr/>
          <p:nvPr/>
        </p:nvSpPr>
        <p:spPr>
          <a:xfrm>
            <a:off x="922351" y="3330066"/>
            <a:ext cx="3114119" cy="495344"/>
          </a:xfrm>
          <a:prstGeom prst="roundRect">
            <a:avLst>
              <a:gd name="adj" fmla="val 0"/>
            </a:avLst>
          </a:prstGeom>
          <a:solidFill>
            <a:schemeClr val="bg1"/>
          </a:solidFill>
          <a:ln w="12700">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tIns="72000" bIns="72000" rtlCol="0" anchor="ctr"/>
          <a:lstStyle/>
          <a:p>
            <a:pPr algn="ctr"/>
            <a:r>
              <a:rPr lang="ja-JP" altLang="en-US" sz="1600" b="1">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rPr>
              <a:t>開発</a:t>
            </a:r>
          </a:p>
        </p:txBody>
      </p:sp>
      <p:sp>
        <p:nvSpPr>
          <p:cNvPr id="11" name="角丸四角形 10">
            <a:extLst>
              <a:ext uri="{FF2B5EF4-FFF2-40B4-BE49-F238E27FC236}">
                <a16:creationId xmlns:a16="http://schemas.microsoft.com/office/drawing/2014/main" id="{DF82C37E-1B61-014D-E3D7-9E8842425197}"/>
              </a:ext>
            </a:extLst>
          </p:cNvPr>
          <p:cNvSpPr/>
          <p:nvPr/>
        </p:nvSpPr>
        <p:spPr>
          <a:xfrm>
            <a:off x="922351" y="3977883"/>
            <a:ext cx="3114119" cy="495344"/>
          </a:xfrm>
          <a:prstGeom prst="roundRect">
            <a:avLst>
              <a:gd name="adj" fmla="val 0"/>
            </a:avLst>
          </a:prstGeom>
          <a:solidFill>
            <a:schemeClr val="bg1"/>
          </a:solidFill>
          <a:ln w="12700">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tIns="72000" bIns="72000" rtlCol="0" anchor="ctr"/>
          <a:lstStyle/>
          <a:p>
            <a:pPr algn="ctr"/>
            <a:r>
              <a:rPr lang="ja-JP" altLang="en-US" sz="1600" b="1">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rPr>
              <a:t>企画</a:t>
            </a:r>
          </a:p>
        </p:txBody>
      </p:sp>
      <p:sp>
        <p:nvSpPr>
          <p:cNvPr id="12" name="角丸四角形 11">
            <a:extLst>
              <a:ext uri="{FF2B5EF4-FFF2-40B4-BE49-F238E27FC236}">
                <a16:creationId xmlns:a16="http://schemas.microsoft.com/office/drawing/2014/main" id="{DAC48584-0900-7799-CDA7-F848E3921A41}"/>
              </a:ext>
            </a:extLst>
          </p:cNvPr>
          <p:cNvSpPr/>
          <p:nvPr/>
        </p:nvSpPr>
        <p:spPr>
          <a:xfrm>
            <a:off x="922351" y="4625700"/>
            <a:ext cx="3114119" cy="495344"/>
          </a:xfrm>
          <a:prstGeom prst="roundRect">
            <a:avLst>
              <a:gd name="adj" fmla="val 0"/>
            </a:avLst>
          </a:prstGeom>
          <a:solidFill>
            <a:schemeClr val="bg1"/>
          </a:solidFill>
          <a:ln w="12700">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tIns="72000" bIns="72000" rtlCol="0" anchor="ctr"/>
          <a:lstStyle/>
          <a:p>
            <a:pPr algn="ctr"/>
            <a:r>
              <a:rPr lang="ja-JP" altLang="en-US" sz="1600" b="1">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rPr>
              <a:t>プロモーション</a:t>
            </a:r>
          </a:p>
        </p:txBody>
      </p:sp>
      <p:sp>
        <p:nvSpPr>
          <p:cNvPr id="13" name="角丸四角形 12">
            <a:extLst>
              <a:ext uri="{FF2B5EF4-FFF2-40B4-BE49-F238E27FC236}">
                <a16:creationId xmlns:a16="http://schemas.microsoft.com/office/drawing/2014/main" id="{C002F774-B73B-5CC6-E9BA-B016527176E3}"/>
              </a:ext>
            </a:extLst>
          </p:cNvPr>
          <p:cNvSpPr/>
          <p:nvPr/>
        </p:nvSpPr>
        <p:spPr>
          <a:xfrm>
            <a:off x="922351" y="5273517"/>
            <a:ext cx="3114119" cy="495344"/>
          </a:xfrm>
          <a:prstGeom prst="roundRect">
            <a:avLst>
              <a:gd name="adj" fmla="val 0"/>
            </a:avLst>
          </a:prstGeom>
          <a:solidFill>
            <a:srgbClr val="1A96F0">
              <a:alpha val="10000"/>
            </a:srgbClr>
          </a:solidFill>
          <a:ln w="19050">
            <a:noFill/>
          </a:ln>
        </p:spPr>
        <p:style>
          <a:lnRef idx="2">
            <a:schemeClr val="accent1">
              <a:shade val="50000"/>
            </a:schemeClr>
          </a:lnRef>
          <a:fillRef idx="1">
            <a:schemeClr val="accent1"/>
          </a:fillRef>
          <a:effectRef idx="0">
            <a:schemeClr val="accent1"/>
          </a:effectRef>
          <a:fontRef idx="minor">
            <a:schemeClr val="lt1"/>
          </a:fontRef>
        </p:style>
        <p:txBody>
          <a:bodyPr tIns="72000" bIns="72000" rtlCol="0" anchor="ctr"/>
          <a:lstStyle/>
          <a:p>
            <a:pPr algn="ctr"/>
            <a:r>
              <a:rPr lang="ja-JP" altLang="en-US" sz="1600" b="1">
                <a:solidFill>
                  <a:srgbClr val="1A96F0"/>
                </a:solidFill>
                <a:latin typeface="Montserrat SemiBold" pitchFamily="2" charset="0"/>
                <a:ea typeface="Yu Gothic" panose="020B0400000000000000" pitchFamily="34" charset="-128"/>
                <a:cs typeface="FUTURA MEDIUM" panose="020B0602020204020303" pitchFamily="34" charset="-79"/>
              </a:rPr>
              <a:t>資金調達</a:t>
            </a:r>
          </a:p>
        </p:txBody>
      </p:sp>
      <p:sp>
        <p:nvSpPr>
          <p:cNvPr id="14" name="角丸四角形 13">
            <a:extLst>
              <a:ext uri="{FF2B5EF4-FFF2-40B4-BE49-F238E27FC236}">
                <a16:creationId xmlns:a16="http://schemas.microsoft.com/office/drawing/2014/main" id="{CE195D0F-F3FA-F71A-BA3D-9D0175884110}"/>
              </a:ext>
            </a:extLst>
          </p:cNvPr>
          <p:cNvSpPr/>
          <p:nvPr/>
        </p:nvSpPr>
        <p:spPr>
          <a:xfrm>
            <a:off x="922351" y="5921331"/>
            <a:ext cx="3114119" cy="495344"/>
          </a:xfrm>
          <a:prstGeom prst="roundRect">
            <a:avLst>
              <a:gd name="adj" fmla="val 0"/>
            </a:avLst>
          </a:prstGeom>
          <a:solidFill>
            <a:srgbClr val="1A96F0">
              <a:alpha val="10000"/>
            </a:srgbClr>
          </a:solidFill>
          <a:ln w="19050">
            <a:noFill/>
          </a:ln>
        </p:spPr>
        <p:style>
          <a:lnRef idx="2">
            <a:schemeClr val="accent1">
              <a:shade val="50000"/>
            </a:schemeClr>
          </a:lnRef>
          <a:fillRef idx="1">
            <a:schemeClr val="accent1"/>
          </a:fillRef>
          <a:effectRef idx="0">
            <a:schemeClr val="accent1"/>
          </a:effectRef>
          <a:fontRef idx="minor">
            <a:schemeClr val="lt1"/>
          </a:fontRef>
        </p:style>
        <p:txBody>
          <a:bodyPr tIns="72000" bIns="72000" rtlCol="0" anchor="ctr"/>
          <a:lstStyle/>
          <a:p>
            <a:pPr algn="ctr"/>
            <a:r>
              <a:rPr lang="ja-JP" altLang="en-US" sz="1600" b="1">
                <a:solidFill>
                  <a:srgbClr val="1A96F0"/>
                </a:solidFill>
                <a:latin typeface="Montserrat SemiBold" pitchFamily="2" charset="0"/>
                <a:ea typeface="Yu Gothic" panose="020B0400000000000000" pitchFamily="34" charset="-128"/>
                <a:cs typeface="FUTURA MEDIUM" panose="020B0602020204020303" pitchFamily="34" charset="-79"/>
              </a:rPr>
              <a:t>方針決定</a:t>
            </a:r>
          </a:p>
        </p:txBody>
      </p:sp>
      <p:sp>
        <p:nvSpPr>
          <p:cNvPr id="15" name="角丸四角形 14">
            <a:extLst>
              <a:ext uri="{FF2B5EF4-FFF2-40B4-BE49-F238E27FC236}">
                <a16:creationId xmlns:a16="http://schemas.microsoft.com/office/drawing/2014/main" id="{D766D60F-1ED2-ACF7-4F4E-197687A9E05E}"/>
              </a:ext>
            </a:extLst>
          </p:cNvPr>
          <p:cNvSpPr/>
          <p:nvPr/>
        </p:nvSpPr>
        <p:spPr>
          <a:xfrm>
            <a:off x="459759" y="2682248"/>
            <a:ext cx="335371" cy="2438795"/>
          </a:xfrm>
          <a:prstGeom prst="roundRect">
            <a:avLst>
              <a:gd name="adj" fmla="val 50000"/>
            </a:avLst>
          </a:prstGeom>
          <a:solidFill>
            <a:schemeClr val="tx1">
              <a:lumMod val="75000"/>
              <a:lumOff val="25000"/>
            </a:schemeClr>
          </a:solidFill>
          <a:ln w="19050">
            <a:noFill/>
          </a:ln>
        </p:spPr>
        <p:style>
          <a:lnRef idx="2">
            <a:schemeClr val="accent1">
              <a:shade val="50000"/>
            </a:schemeClr>
          </a:lnRef>
          <a:fillRef idx="1">
            <a:schemeClr val="accent1"/>
          </a:fillRef>
          <a:effectRef idx="0">
            <a:schemeClr val="accent1"/>
          </a:effectRef>
          <a:fontRef idx="minor">
            <a:schemeClr val="lt1"/>
          </a:fontRef>
        </p:style>
        <p:txBody>
          <a:bodyPr vert="eaVert" tIns="72000" bIns="72000" rtlCol="0" anchor="ctr"/>
          <a:lstStyle/>
          <a:p>
            <a:pPr algn="ctr"/>
            <a:r>
              <a:rPr lang="ja-JP" altLang="en-US" sz="1200" b="1">
                <a:solidFill>
                  <a:schemeClr val="bg1"/>
                </a:solidFill>
                <a:latin typeface="Montserrat SemiBold" pitchFamily="2" charset="0"/>
                <a:ea typeface="Yu Gothic" panose="020B0400000000000000" pitchFamily="34" charset="-128"/>
                <a:cs typeface="FUTURA MEDIUM" panose="020B0602020204020303" pitchFamily="34" charset="-79"/>
              </a:rPr>
              <a:t>弊社対応</a:t>
            </a:r>
          </a:p>
        </p:txBody>
      </p:sp>
      <p:sp>
        <p:nvSpPr>
          <p:cNvPr id="16" name="角丸四角形 15">
            <a:extLst>
              <a:ext uri="{FF2B5EF4-FFF2-40B4-BE49-F238E27FC236}">
                <a16:creationId xmlns:a16="http://schemas.microsoft.com/office/drawing/2014/main" id="{40BAB504-73FB-1BE0-BBAD-01DF68BDA46B}"/>
              </a:ext>
            </a:extLst>
          </p:cNvPr>
          <p:cNvSpPr/>
          <p:nvPr/>
        </p:nvSpPr>
        <p:spPr>
          <a:xfrm>
            <a:off x="459759" y="5273515"/>
            <a:ext cx="335371" cy="1143163"/>
          </a:xfrm>
          <a:prstGeom prst="roundRect">
            <a:avLst>
              <a:gd name="adj" fmla="val 50000"/>
            </a:avLst>
          </a:prstGeom>
          <a:solidFill>
            <a:srgbClr val="1A96F0"/>
          </a:solidFill>
          <a:ln w="19050">
            <a:noFill/>
          </a:ln>
        </p:spPr>
        <p:style>
          <a:lnRef idx="2">
            <a:schemeClr val="accent1">
              <a:shade val="50000"/>
            </a:schemeClr>
          </a:lnRef>
          <a:fillRef idx="1">
            <a:schemeClr val="accent1"/>
          </a:fillRef>
          <a:effectRef idx="0">
            <a:schemeClr val="accent1"/>
          </a:effectRef>
          <a:fontRef idx="minor">
            <a:schemeClr val="lt1"/>
          </a:fontRef>
        </p:style>
        <p:txBody>
          <a:bodyPr vert="eaVert" tIns="72000" bIns="72000" rtlCol="0" anchor="ctr"/>
          <a:lstStyle/>
          <a:p>
            <a:pPr algn="ctr"/>
            <a:r>
              <a:rPr lang="ja-JP" altLang="en-US" sz="1200" b="1">
                <a:solidFill>
                  <a:schemeClr val="bg1"/>
                </a:solidFill>
                <a:latin typeface="Montserrat SemiBold" pitchFamily="2" charset="0"/>
                <a:ea typeface="Yu Gothic" panose="020B0400000000000000" pitchFamily="34" charset="-128"/>
                <a:cs typeface="FUTURA MEDIUM" panose="020B0602020204020303" pitchFamily="34" charset="-79"/>
              </a:rPr>
              <a:t>御社対応</a:t>
            </a:r>
          </a:p>
        </p:txBody>
      </p:sp>
      <p:sp>
        <p:nvSpPr>
          <p:cNvPr id="17" name="角丸四角形 16">
            <a:extLst>
              <a:ext uri="{FF2B5EF4-FFF2-40B4-BE49-F238E27FC236}">
                <a16:creationId xmlns:a16="http://schemas.microsoft.com/office/drawing/2014/main" id="{138A456F-6387-2E76-8137-2EA9899C7D7E}"/>
              </a:ext>
            </a:extLst>
          </p:cNvPr>
          <p:cNvSpPr/>
          <p:nvPr/>
        </p:nvSpPr>
        <p:spPr>
          <a:xfrm>
            <a:off x="4778659" y="2682249"/>
            <a:ext cx="3114119" cy="495344"/>
          </a:xfrm>
          <a:prstGeom prst="roundRect">
            <a:avLst>
              <a:gd name="adj" fmla="val 0"/>
            </a:avLst>
          </a:prstGeom>
          <a:solidFill>
            <a:schemeClr val="bg1"/>
          </a:solidFill>
          <a:ln w="12700">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tIns="72000" bIns="72000" rtlCol="0" anchor="ctr"/>
          <a:lstStyle/>
          <a:p>
            <a:pPr algn="ctr"/>
            <a:r>
              <a:rPr lang="ja-JP" altLang="en-US" sz="1600" b="1">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rPr>
              <a:t>制作</a:t>
            </a:r>
          </a:p>
        </p:txBody>
      </p:sp>
      <p:sp>
        <p:nvSpPr>
          <p:cNvPr id="18" name="角丸四角形 17">
            <a:extLst>
              <a:ext uri="{FF2B5EF4-FFF2-40B4-BE49-F238E27FC236}">
                <a16:creationId xmlns:a16="http://schemas.microsoft.com/office/drawing/2014/main" id="{F4AE43DB-F37F-D566-7395-2CF753C7ABFB}"/>
              </a:ext>
            </a:extLst>
          </p:cNvPr>
          <p:cNvSpPr/>
          <p:nvPr/>
        </p:nvSpPr>
        <p:spPr>
          <a:xfrm>
            <a:off x="4778659" y="3330066"/>
            <a:ext cx="3114119" cy="495344"/>
          </a:xfrm>
          <a:prstGeom prst="roundRect">
            <a:avLst>
              <a:gd name="adj" fmla="val 0"/>
            </a:avLst>
          </a:prstGeom>
          <a:solidFill>
            <a:schemeClr val="bg1"/>
          </a:solidFill>
          <a:ln w="12700">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tIns="72000" bIns="72000" rtlCol="0" anchor="ctr"/>
          <a:lstStyle/>
          <a:p>
            <a:pPr algn="ctr"/>
            <a:r>
              <a:rPr lang="ja-JP" altLang="en-US" sz="1600" b="1">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rPr>
              <a:t>開発</a:t>
            </a:r>
          </a:p>
        </p:txBody>
      </p:sp>
      <p:sp>
        <p:nvSpPr>
          <p:cNvPr id="19" name="角丸四角形 18">
            <a:extLst>
              <a:ext uri="{FF2B5EF4-FFF2-40B4-BE49-F238E27FC236}">
                <a16:creationId xmlns:a16="http://schemas.microsoft.com/office/drawing/2014/main" id="{B06D5FB5-168F-1293-B06C-AC815E9D10FF}"/>
              </a:ext>
            </a:extLst>
          </p:cNvPr>
          <p:cNvSpPr/>
          <p:nvPr/>
        </p:nvSpPr>
        <p:spPr>
          <a:xfrm>
            <a:off x="4778659" y="3977883"/>
            <a:ext cx="3114119" cy="495344"/>
          </a:xfrm>
          <a:prstGeom prst="roundRect">
            <a:avLst>
              <a:gd name="adj" fmla="val 0"/>
            </a:avLst>
          </a:prstGeom>
          <a:solidFill>
            <a:schemeClr val="bg1"/>
          </a:solidFill>
          <a:ln w="12700">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tIns="72000" bIns="72000" rtlCol="0" anchor="ctr"/>
          <a:lstStyle/>
          <a:p>
            <a:pPr algn="ctr"/>
            <a:r>
              <a:rPr lang="ja-JP" altLang="en-US" sz="1600" b="1">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rPr>
              <a:t>企画</a:t>
            </a:r>
          </a:p>
        </p:txBody>
      </p:sp>
      <p:sp>
        <p:nvSpPr>
          <p:cNvPr id="20" name="角丸四角形 19">
            <a:extLst>
              <a:ext uri="{FF2B5EF4-FFF2-40B4-BE49-F238E27FC236}">
                <a16:creationId xmlns:a16="http://schemas.microsoft.com/office/drawing/2014/main" id="{05974762-F342-3B7F-1C8A-9A5AA04BA06D}"/>
              </a:ext>
            </a:extLst>
          </p:cNvPr>
          <p:cNvSpPr/>
          <p:nvPr/>
        </p:nvSpPr>
        <p:spPr>
          <a:xfrm>
            <a:off x="4778659" y="4625700"/>
            <a:ext cx="3114119" cy="495344"/>
          </a:xfrm>
          <a:prstGeom prst="roundRect">
            <a:avLst>
              <a:gd name="adj" fmla="val 0"/>
            </a:avLst>
          </a:prstGeom>
          <a:solidFill>
            <a:srgbClr val="1A96F0">
              <a:alpha val="10000"/>
            </a:srgbClr>
          </a:solidFill>
          <a:ln w="19050">
            <a:noFill/>
          </a:ln>
        </p:spPr>
        <p:style>
          <a:lnRef idx="2">
            <a:schemeClr val="accent1">
              <a:shade val="50000"/>
            </a:schemeClr>
          </a:lnRef>
          <a:fillRef idx="1">
            <a:schemeClr val="accent1"/>
          </a:fillRef>
          <a:effectRef idx="0">
            <a:schemeClr val="accent1"/>
          </a:effectRef>
          <a:fontRef idx="minor">
            <a:schemeClr val="lt1"/>
          </a:fontRef>
        </p:style>
        <p:txBody>
          <a:bodyPr tIns="72000" bIns="72000" rtlCol="0" anchor="ctr"/>
          <a:lstStyle/>
          <a:p>
            <a:pPr algn="ctr"/>
            <a:r>
              <a:rPr lang="ja-JP" altLang="en-US" sz="1600" b="1">
                <a:solidFill>
                  <a:srgbClr val="1A96F0"/>
                </a:solidFill>
                <a:latin typeface="Montserrat SemiBold" pitchFamily="2" charset="0"/>
                <a:ea typeface="Yu Gothic" panose="020B0400000000000000" pitchFamily="34" charset="-128"/>
                <a:cs typeface="FUTURA MEDIUM" panose="020B0602020204020303" pitchFamily="34" charset="-79"/>
              </a:rPr>
              <a:t>プロモーション</a:t>
            </a:r>
          </a:p>
        </p:txBody>
      </p:sp>
      <p:sp>
        <p:nvSpPr>
          <p:cNvPr id="21" name="角丸四角形 20">
            <a:extLst>
              <a:ext uri="{FF2B5EF4-FFF2-40B4-BE49-F238E27FC236}">
                <a16:creationId xmlns:a16="http://schemas.microsoft.com/office/drawing/2014/main" id="{BACA08D4-B55A-4F03-9728-959480BC37D8}"/>
              </a:ext>
            </a:extLst>
          </p:cNvPr>
          <p:cNvSpPr/>
          <p:nvPr/>
        </p:nvSpPr>
        <p:spPr>
          <a:xfrm>
            <a:off x="4778659" y="5273517"/>
            <a:ext cx="3114119" cy="495344"/>
          </a:xfrm>
          <a:prstGeom prst="roundRect">
            <a:avLst>
              <a:gd name="adj" fmla="val 0"/>
            </a:avLst>
          </a:prstGeom>
          <a:solidFill>
            <a:srgbClr val="1A96F0">
              <a:alpha val="10000"/>
            </a:srgbClr>
          </a:solidFill>
          <a:ln w="19050">
            <a:noFill/>
          </a:ln>
        </p:spPr>
        <p:style>
          <a:lnRef idx="2">
            <a:schemeClr val="accent1">
              <a:shade val="50000"/>
            </a:schemeClr>
          </a:lnRef>
          <a:fillRef idx="1">
            <a:schemeClr val="accent1"/>
          </a:fillRef>
          <a:effectRef idx="0">
            <a:schemeClr val="accent1"/>
          </a:effectRef>
          <a:fontRef idx="minor">
            <a:schemeClr val="lt1"/>
          </a:fontRef>
        </p:style>
        <p:txBody>
          <a:bodyPr tIns="72000" bIns="72000" rtlCol="0" anchor="ctr"/>
          <a:lstStyle/>
          <a:p>
            <a:pPr algn="ctr"/>
            <a:r>
              <a:rPr lang="ja-JP" altLang="en-US" sz="1600" b="1">
                <a:solidFill>
                  <a:srgbClr val="1A96F0"/>
                </a:solidFill>
                <a:latin typeface="Montserrat SemiBold" pitchFamily="2" charset="0"/>
                <a:ea typeface="Yu Gothic" panose="020B0400000000000000" pitchFamily="34" charset="-128"/>
                <a:cs typeface="FUTURA MEDIUM" panose="020B0602020204020303" pitchFamily="34" charset="-79"/>
              </a:rPr>
              <a:t>資金調達</a:t>
            </a:r>
          </a:p>
        </p:txBody>
      </p:sp>
      <p:sp>
        <p:nvSpPr>
          <p:cNvPr id="22" name="角丸四角形 21">
            <a:extLst>
              <a:ext uri="{FF2B5EF4-FFF2-40B4-BE49-F238E27FC236}">
                <a16:creationId xmlns:a16="http://schemas.microsoft.com/office/drawing/2014/main" id="{5906E956-2BCC-6142-6250-DEC20F811D58}"/>
              </a:ext>
            </a:extLst>
          </p:cNvPr>
          <p:cNvSpPr/>
          <p:nvPr/>
        </p:nvSpPr>
        <p:spPr>
          <a:xfrm>
            <a:off x="4778659" y="5921331"/>
            <a:ext cx="3114119" cy="495344"/>
          </a:xfrm>
          <a:prstGeom prst="roundRect">
            <a:avLst>
              <a:gd name="adj" fmla="val 0"/>
            </a:avLst>
          </a:prstGeom>
          <a:solidFill>
            <a:srgbClr val="1A96F0">
              <a:alpha val="10000"/>
            </a:srgbClr>
          </a:solidFill>
          <a:ln w="19050">
            <a:noFill/>
          </a:ln>
        </p:spPr>
        <p:style>
          <a:lnRef idx="2">
            <a:schemeClr val="accent1">
              <a:shade val="50000"/>
            </a:schemeClr>
          </a:lnRef>
          <a:fillRef idx="1">
            <a:schemeClr val="accent1"/>
          </a:fillRef>
          <a:effectRef idx="0">
            <a:schemeClr val="accent1"/>
          </a:effectRef>
          <a:fontRef idx="minor">
            <a:schemeClr val="lt1"/>
          </a:fontRef>
        </p:style>
        <p:txBody>
          <a:bodyPr tIns="72000" bIns="72000" rtlCol="0" anchor="ctr"/>
          <a:lstStyle/>
          <a:p>
            <a:pPr algn="ctr"/>
            <a:r>
              <a:rPr lang="ja-JP" altLang="en-US" sz="1600" b="1">
                <a:solidFill>
                  <a:srgbClr val="1A96F0"/>
                </a:solidFill>
                <a:latin typeface="Montserrat SemiBold" pitchFamily="2" charset="0"/>
                <a:ea typeface="Yu Gothic" panose="020B0400000000000000" pitchFamily="34" charset="-128"/>
                <a:cs typeface="FUTURA MEDIUM" panose="020B0602020204020303" pitchFamily="34" charset="-79"/>
              </a:rPr>
              <a:t>方針決定</a:t>
            </a:r>
          </a:p>
        </p:txBody>
      </p:sp>
      <p:sp>
        <p:nvSpPr>
          <p:cNvPr id="23" name="角丸四角形 22">
            <a:extLst>
              <a:ext uri="{FF2B5EF4-FFF2-40B4-BE49-F238E27FC236}">
                <a16:creationId xmlns:a16="http://schemas.microsoft.com/office/drawing/2014/main" id="{2BCA0DB1-790B-EA06-6F99-38C4BB79DBBA}"/>
              </a:ext>
            </a:extLst>
          </p:cNvPr>
          <p:cNvSpPr/>
          <p:nvPr/>
        </p:nvSpPr>
        <p:spPr>
          <a:xfrm>
            <a:off x="4316067" y="2682248"/>
            <a:ext cx="335371" cy="1790979"/>
          </a:xfrm>
          <a:prstGeom prst="roundRect">
            <a:avLst>
              <a:gd name="adj" fmla="val 50000"/>
            </a:avLst>
          </a:prstGeom>
          <a:solidFill>
            <a:schemeClr val="tx1">
              <a:lumMod val="75000"/>
              <a:lumOff val="25000"/>
            </a:schemeClr>
          </a:solidFill>
          <a:ln w="19050">
            <a:noFill/>
          </a:ln>
        </p:spPr>
        <p:style>
          <a:lnRef idx="2">
            <a:schemeClr val="accent1">
              <a:shade val="50000"/>
            </a:schemeClr>
          </a:lnRef>
          <a:fillRef idx="1">
            <a:schemeClr val="accent1"/>
          </a:fillRef>
          <a:effectRef idx="0">
            <a:schemeClr val="accent1"/>
          </a:effectRef>
          <a:fontRef idx="minor">
            <a:schemeClr val="lt1"/>
          </a:fontRef>
        </p:style>
        <p:txBody>
          <a:bodyPr vert="eaVert" tIns="72000" bIns="72000" rtlCol="0" anchor="ctr"/>
          <a:lstStyle/>
          <a:p>
            <a:pPr algn="ctr"/>
            <a:r>
              <a:rPr lang="ja-JP" altLang="en-US" sz="1200" b="1">
                <a:solidFill>
                  <a:schemeClr val="bg1"/>
                </a:solidFill>
                <a:latin typeface="Montserrat SemiBold" pitchFamily="2" charset="0"/>
                <a:ea typeface="Yu Gothic" panose="020B0400000000000000" pitchFamily="34" charset="-128"/>
                <a:cs typeface="FUTURA MEDIUM" panose="020B0602020204020303" pitchFamily="34" charset="-79"/>
              </a:rPr>
              <a:t>弊社対応</a:t>
            </a:r>
          </a:p>
        </p:txBody>
      </p:sp>
      <p:sp>
        <p:nvSpPr>
          <p:cNvPr id="24" name="角丸四角形 23">
            <a:extLst>
              <a:ext uri="{FF2B5EF4-FFF2-40B4-BE49-F238E27FC236}">
                <a16:creationId xmlns:a16="http://schemas.microsoft.com/office/drawing/2014/main" id="{748BE8BA-B357-4125-0378-7DB04B2E7ADE}"/>
              </a:ext>
            </a:extLst>
          </p:cNvPr>
          <p:cNvSpPr/>
          <p:nvPr/>
        </p:nvSpPr>
        <p:spPr>
          <a:xfrm>
            <a:off x="4316067" y="4625699"/>
            <a:ext cx="335371" cy="1790979"/>
          </a:xfrm>
          <a:prstGeom prst="roundRect">
            <a:avLst>
              <a:gd name="adj" fmla="val 50000"/>
            </a:avLst>
          </a:prstGeom>
          <a:solidFill>
            <a:srgbClr val="1A96F0"/>
          </a:solidFill>
          <a:ln w="19050">
            <a:noFill/>
          </a:ln>
        </p:spPr>
        <p:style>
          <a:lnRef idx="2">
            <a:schemeClr val="accent1">
              <a:shade val="50000"/>
            </a:schemeClr>
          </a:lnRef>
          <a:fillRef idx="1">
            <a:schemeClr val="accent1"/>
          </a:fillRef>
          <a:effectRef idx="0">
            <a:schemeClr val="accent1"/>
          </a:effectRef>
          <a:fontRef idx="minor">
            <a:schemeClr val="lt1"/>
          </a:fontRef>
        </p:style>
        <p:txBody>
          <a:bodyPr vert="eaVert" tIns="72000" bIns="72000" rtlCol="0" anchor="ctr"/>
          <a:lstStyle/>
          <a:p>
            <a:pPr algn="ctr"/>
            <a:r>
              <a:rPr lang="ja-JP" altLang="en-US" sz="1200" b="1">
                <a:solidFill>
                  <a:schemeClr val="bg1"/>
                </a:solidFill>
                <a:latin typeface="Montserrat SemiBold" pitchFamily="2" charset="0"/>
                <a:ea typeface="Yu Gothic" panose="020B0400000000000000" pitchFamily="34" charset="-128"/>
                <a:cs typeface="FUTURA MEDIUM" panose="020B0602020204020303" pitchFamily="34" charset="-79"/>
              </a:rPr>
              <a:t>御社対応</a:t>
            </a:r>
          </a:p>
        </p:txBody>
      </p:sp>
      <p:sp>
        <p:nvSpPr>
          <p:cNvPr id="25" name="角丸四角形 24">
            <a:extLst>
              <a:ext uri="{FF2B5EF4-FFF2-40B4-BE49-F238E27FC236}">
                <a16:creationId xmlns:a16="http://schemas.microsoft.com/office/drawing/2014/main" id="{85BDA07D-134F-BC1F-0ECC-B6D659873923}"/>
              </a:ext>
            </a:extLst>
          </p:cNvPr>
          <p:cNvSpPr/>
          <p:nvPr/>
        </p:nvSpPr>
        <p:spPr>
          <a:xfrm>
            <a:off x="8634967" y="2682249"/>
            <a:ext cx="3114119" cy="495344"/>
          </a:xfrm>
          <a:prstGeom prst="roundRect">
            <a:avLst>
              <a:gd name="adj" fmla="val 0"/>
            </a:avLst>
          </a:prstGeom>
          <a:solidFill>
            <a:schemeClr val="bg1"/>
          </a:solidFill>
          <a:ln w="12700">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tIns="72000" bIns="72000" rtlCol="0" anchor="ctr"/>
          <a:lstStyle/>
          <a:p>
            <a:pPr algn="ctr"/>
            <a:r>
              <a:rPr lang="ja-JP" altLang="en-US" sz="1600" b="1">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rPr>
              <a:t>制作</a:t>
            </a:r>
          </a:p>
        </p:txBody>
      </p:sp>
      <p:sp>
        <p:nvSpPr>
          <p:cNvPr id="26" name="角丸四角形 25">
            <a:extLst>
              <a:ext uri="{FF2B5EF4-FFF2-40B4-BE49-F238E27FC236}">
                <a16:creationId xmlns:a16="http://schemas.microsoft.com/office/drawing/2014/main" id="{43D705D0-14D5-8843-E991-BC70FCAAF9E6}"/>
              </a:ext>
            </a:extLst>
          </p:cNvPr>
          <p:cNvSpPr/>
          <p:nvPr/>
        </p:nvSpPr>
        <p:spPr>
          <a:xfrm>
            <a:off x="8634967" y="3330066"/>
            <a:ext cx="3114119" cy="495344"/>
          </a:xfrm>
          <a:prstGeom prst="roundRect">
            <a:avLst>
              <a:gd name="adj" fmla="val 0"/>
            </a:avLst>
          </a:prstGeom>
          <a:solidFill>
            <a:schemeClr val="bg1"/>
          </a:solidFill>
          <a:ln w="12700">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tIns="72000" bIns="72000" rtlCol="0" anchor="ctr"/>
          <a:lstStyle/>
          <a:p>
            <a:pPr algn="ctr"/>
            <a:r>
              <a:rPr lang="ja-JP" altLang="en-US" sz="1600" b="1">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rPr>
              <a:t>開発</a:t>
            </a:r>
          </a:p>
        </p:txBody>
      </p:sp>
      <p:sp>
        <p:nvSpPr>
          <p:cNvPr id="27" name="角丸四角形 26">
            <a:extLst>
              <a:ext uri="{FF2B5EF4-FFF2-40B4-BE49-F238E27FC236}">
                <a16:creationId xmlns:a16="http://schemas.microsoft.com/office/drawing/2014/main" id="{03263663-BDE7-DA21-54B3-58F049927386}"/>
              </a:ext>
            </a:extLst>
          </p:cNvPr>
          <p:cNvSpPr/>
          <p:nvPr/>
        </p:nvSpPr>
        <p:spPr>
          <a:xfrm>
            <a:off x="8634967" y="3977883"/>
            <a:ext cx="3114119" cy="495344"/>
          </a:xfrm>
          <a:prstGeom prst="roundRect">
            <a:avLst>
              <a:gd name="adj" fmla="val 0"/>
            </a:avLst>
          </a:prstGeom>
          <a:solidFill>
            <a:srgbClr val="1A96F0">
              <a:alpha val="10000"/>
            </a:srgbClr>
          </a:solidFill>
          <a:ln w="19050">
            <a:noFill/>
          </a:ln>
        </p:spPr>
        <p:style>
          <a:lnRef idx="2">
            <a:schemeClr val="accent1">
              <a:shade val="50000"/>
            </a:schemeClr>
          </a:lnRef>
          <a:fillRef idx="1">
            <a:schemeClr val="accent1"/>
          </a:fillRef>
          <a:effectRef idx="0">
            <a:schemeClr val="accent1"/>
          </a:effectRef>
          <a:fontRef idx="minor">
            <a:schemeClr val="lt1"/>
          </a:fontRef>
        </p:style>
        <p:txBody>
          <a:bodyPr tIns="72000" bIns="72000" rtlCol="0" anchor="ctr"/>
          <a:lstStyle/>
          <a:p>
            <a:pPr algn="ctr"/>
            <a:r>
              <a:rPr lang="ja-JP" altLang="en-US" sz="1600" b="1">
                <a:solidFill>
                  <a:srgbClr val="1A96F0"/>
                </a:solidFill>
                <a:latin typeface="Montserrat SemiBold" pitchFamily="2" charset="0"/>
                <a:ea typeface="Yu Gothic" panose="020B0400000000000000" pitchFamily="34" charset="-128"/>
                <a:cs typeface="FUTURA MEDIUM" panose="020B0602020204020303" pitchFamily="34" charset="-79"/>
              </a:rPr>
              <a:t>企画</a:t>
            </a:r>
          </a:p>
        </p:txBody>
      </p:sp>
      <p:sp>
        <p:nvSpPr>
          <p:cNvPr id="28" name="角丸四角形 27">
            <a:extLst>
              <a:ext uri="{FF2B5EF4-FFF2-40B4-BE49-F238E27FC236}">
                <a16:creationId xmlns:a16="http://schemas.microsoft.com/office/drawing/2014/main" id="{A8F850B0-4C39-6EF3-B327-B340E5EA7A3C}"/>
              </a:ext>
            </a:extLst>
          </p:cNvPr>
          <p:cNvSpPr/>
          <p:nvPr/>
        </p:nvSpPr>
        <p:spPr>
          <a:xfrm>
            <a:off x="8634967" y="4625700"/>
            <a:ext cx="3114119" cy="495344"/>
          </a:xfrm>
          <a:prstGeom prst="roundRect">
            <a:avLst>
              <a:gd name="adj" fmla="val 0"/>
            </a:avLst>
          </a:prstGeom>
          <a:solidFill>
            <a:srgbClr val="1A96F0">
              <a:alpha val="10000"/>
            </a:srgbClr>
          </a:solidFill>
          <a:ln w="19050">
            <a:noFill/>
          </a:ln>
        </p:spPr>
        <p:style>
          <a:lnRef idx="2">
            <a:schemeClr val="accent1">
              <a:shade val="50000"/>
            </a:schemeClr>
          </a:lnRef>
          <a:fillRef idx="1">
            <a:schemeClr val="accent1"/>
          </a:fillRef>
          <a:effectRef idx="0">
            <a:schemeClr val="accent1"/>
          </a:effectRef>
          <a:fontRef idx="minor">
            <a:schemeClr val="lt1"/>
          </a:fontRef>
        </p:style>
        <p:txBody>
          <a:bodyPr tIns="72000" bIns="72000" rtlCol="0" anchor="ctr"/>
          <a:lstStyle/>
          <a:p>
            <a:pPr algn="ctr"/>
            <a:r>
              <a:rPr lang="ja-JP" altLang="en-US" sz="1600" b="1">
                <a:solidFill>
                  <a:srgbClr val="1A96F0"/>
                </a:solidFill>
                <a:latin typeface="Montserrat SemiBold" pitchFamily="2" charset="0"/>
                <a:ea typeface="Yu Gothic" panose="020B0400000000000000" pitchFamily="34" charset="-128"/>
                <a:cs typeface="FUTURA MEDIUM" panose="020B0602020204020303" pitchFamily="34" charset="-79"/>
              </a:rPr>
              <a:t>プロモーション</a:t>
            </a:r>
          </a:p>
        </p:txBody>
      </p:sp>
      <p:sp>
        <p:nvSpPr>
          <p:cNvPr id="29" name="角丸四角形 28">
            <a:extLst>
              <a:ext uri="{FF2B5EF4-FFF2-40B4-BE49-F238E27FC236}">
                <a16:creationId xmlns:a16="http://schemas.microsoft.com/office/drawing/2014/main" id="{C4BEC687-D1E3-9BDC-D7F6-8B7978E19262}"/>
              </a:ext>
            </a:extLst>
          </p:cNvPr>
          <p:cNvSpPr/>
          <p:nvPr/>
        </p:nvSpPr>
        <p:spPr>
          <a:xfrm>
            <a:off x="8634967" y="5273517"/>
            <a:ext cx="3114119" cy="495344"/>
          </a:xfrm>
          <a:prstGeom prst="roundRect">
            <a:avLst>
              <a:gd name="adj" fmla="val 0"/>
            </a:avLst>
          </a:prstGeom>
          <a:solidFill>
            <a:srgbClr val="1A96F0">
              <a:alpha val="10000"/>
            </a:srgbClr>
          </a:solidFill>
          <a:ln w="19050">
            <a:noFill/>
          </a:ln>
        </p:spPr>
        <p:style>
          <a:lnRef idx="2">
            <a:schemeClr val="accent1">
              <a:shade val="50000"/>
            </a:schemeClr>
          </a:lnRef>
          <a:fillRef idx="1">
            <a:schemeClr val="accent1"/>
          </a:fillRef>
          <a:effectRef idx="0">
            <a:schemeClr val="accent1"/>
          </a:effectRef>
          <a:fontRef idx="minor">
            <a:schemeClr val="lt1"/>
          </a:fontRef>
        </p:style>
        <p:txBody>
          <a:bodyPr tIns="72000" bIns="72000" rtlCol="0" anchor="ctr"/>
          <a:lstStyle/>
          <a:p>
            <a:pPr algn="ctr"/>
            <a:r>
              <a:rPr lang="ja-JP" altLang="en-US" sz="1600" b="1">
                <a:solidFill>
                  <a:srgbClr val="1A96F0"/>
                </a:solidFill>
                <a:latin typeface="Montserrat SemiBold" pitchFamily="2" charset="0"/>
                <a:ea typeface="Yu Gothic" panose="020B0400000000000000" pitchFamily="34" charset="-128"/>
                <a:cs typeface="FUTURA MEDIUM" panose="020B0602020204020303" pitchFamily="34" charset="-79"/>
              </a:rPr>
              <a:t>資金調達</a:t>
            </a:r>
          </a:p>
        </p:txBody>
      </p:sp>
      <p:sp>
        <p:nvSpPr>
          <p:cNvPr id="30" name="角丸四角形 29">
            <a:extLst>
              <a:ext uri="{FF2B5EF4-FFF2-40B4-BE49-F238E27FC236}">
                <a16:creationId xmlns:a16="http://schemas.microsoft.com/office/drawing/2014/main" id="{DB7CC9DF-560E-936E-328C-A9B3AF744690}"/>
              </a:ext>
            </a:extLst>
          </p:cNvPr>
          <p:cNvSpPr/>
          <p:nvPr/>
        </p:nvSpPr>
        <p:spPr>
          <a:xfrm>
            <a:off x="8634967" y="5921331"/>
            <a:ext cx="3114119" cy="495344"/>
          </a:xfrm>
          <a:prstGeom prst="roundRect">
            <a:avLst>
              <a:gd name="adj" fmla="val 0"/>
            </a:avLst>
          </a:prstGeom>
          <a:solidFill>
            <a:srgbClr val="1A96F0">
              <a:alpha val="10000"/>
            </a:srgbClr>
          </a:solidFill>
          <a:ln w="19050">
            <a:noFill/>
          </a:ln>
        </p:spPr>
        <p:style>
          <a:lnRef idx="2">
            <a:schemeClr val="accent1">
              <a:shade val="50000"/>
            </a:schemeClr>
          </a:lnRef>
          <a:fillRef idx="1">
            <a:schemeClr val="accent1"/>
          </a:fillRef>
          <a:effectRef idx="0">
            <a:schemeClr val="accent1"/>
          </a:effectRef>
          <a:fontRef idx="minor">
            <a:schemeClr val="lt1"/>
          </a:fontRef>
        </p:style>
        <p:txBody>
          <a:bodyPr tIns="72000" bIns="72000" rtlCol="0" anchor="ctr"/>
          <a:lstStyle/>
          <a:p>
            <a:pPr algn="ctr"/>
            <a:r>
              <a:rPr lang="ja-JP" altLang="en-US" sz="1600" b="1">
                <a:solidFill>
                  <a:srgbClr val="1A96F0"/>
                </a:solidFill>
                <a:latin typeface="Montserrat SemiBold" pitchFamily="2" charset="0"/>
                <a:ea typeface="Yu Gothic" panose="020B0400000000000000" pitchFamily="34" charset="-128"/>
                <a:cs typeface="FUTURA MEDIUM" panose="020B0602020204020303" pitchFamily="34" charset="-79"/>
              </a:rPr>
              <a:t>方針決定</a:t>
            </a:r>
          </a:p>
        </p:txBody>
      </p:sp>
      <p:sp>
        <p:nvSpPr>
          <p:cNvPr id="31" name="角丸四角形 30">
            <a:extLst>
              <a:ext uri="{FF2B5EF4-FFF2-40B4-BE49-F238E27FC236}">
                <a16:creationId xmlns:a16="http://schemas.microsoft.com/office/drawing/2014/main" id="{EE725B60-A464-1F71-1524-C7AEC6BA3C34}"/>
              </a:ext>
            </a:extLst>
          </p:cNvPr>
          <p:cNvSpPr/>
          <p:nvPr/>
        </p:nvSpPr>
        <p:spPr>
          <a:xfrm>
            <a:off x="8172375" y="2682249"/>
            <a:ext cx="335371" cy="1143162"/>
          </a:xfrm>
          <a:prstGeom prst="roundRect">
            <a:avLst>
              <a:gd name="adj" fmla="val 50000"/>
            </a:avLst>
          </a:prstGeom>
          <a:solidFill>
            <a:schemeClr val="tx1">
              <a:lumMod val="75000"/>
              <a:lumOff val="25000"/>
            </a:schemeClr>
          </a:solidFill>
          <a:ln w="19050">
            <a:noFill/>
          </a:ln>
        </p:spPr>
        <p:style>
          <a:lnRef idx="2">
            <a:schemeClr val="accent1">
              <a:shade val="50000"/>
            </a:schemeClr>
          </a:lnRef>
          <a:fillRef idx="1">
            <a:schemeClr val="accent1"/>
          </a:fillRef>
          <a:effectRef idx="0">
            <a:schemeClr val="accent1"/>
          </a:effectRef>
          <a:fontRef idx="minor">
            <a:schemeClr val="lt1"/>
          </a:fontRef>
        </p:style>
        <p:txBody>
          <a:bodyPr vert="eaVert" tIns="72000" bIns="72000" rtlCol="0" anchor="ctr"/>
          <a:lstStyle/>
          <a:p>
            <a:pPr algn="ctr"/>
            <a:r>
              <a:rPr lang="ja-JP" altLang="en-US" sz="1200" b="1">
                <a:solidFill>
                  <a:schemeClr val="bg1"/>
                </a:solidFill>
                <a:latin typeface="Montserrat SemiBold" pitchFamily="2" charset="0"/>
                <a:ea typeface="Yu Gothic" panose="020B0400000000000000" pitchFamily="34" charset="-128"/>
                <a:cs typeface="FUTURA MEDIUM" panose="020B0602020204020303" pitchFamily="34" charset="-79"/>
              </a:rPr>
              <a:t>弊社対応</a:t>
            </a:r>
          </a:p>
        </p:txBody>
      </p:sp>
      <p:sp>
        <p:nvSpPr>
          <p:cNvPr id="32" name="角丸四角形 31">
            <a:extLst>
              <a:ext uri="{FF2B5EF4-FFF2-40B4-BE49-F238E27FC236}">
                <a16:creationId xmlns:a16="http://schemas.microsoft.com/office/drawing/2014/main" id="{59521086-C238-D8FD-5B0D-6E3772E208E2}"/>
              </a:ext>
            </a:extLst>
          </p:cNvPr>
          <p:cNvSpPr/>
          <p:nvPr/>
        </p:nvSpPr>
        <p:spPr>
          <a:xfrm>
            <a:off x="8172375" y="3977883"/>
            <a:ext cx="335371" cy="2438795"/>
          </a:xfrm>
          <a:prstGeom prst="roundRect">
            <a:avLst>
              <a:gd name="adj" fmla="val 50000"/>
            </a:avLst>
          </a:prstGeom>
          <a:solidFill>
            <a:srgbClr val="1A96F0"/>
          </a:solidFill>
          <a:ln w="19050">
            <a:noFill/>
          </a:ln>
        </p:spPr>
        <p:style>
          <a:lnRef idx="2">
            <a:schemeClr val="accent1">
              <a:shade val="50000"/>
            </a:schemeClr>
          </a:lnRef>
          <a:fillRef idx="1">
            <a:schemeClr val="accent1"/>
          </a:fillRef>
          <a:effectRef idx="0">
            <a:schemeClr val="accent1"/>
          </a:effectRef>
          <a:fontRef idx="minor">
            <a:schemeClr val="lt1"/>
          </a:fontRef>
        </p:style>
        <p:txBody>
          <a:bodyPr vert="eaVert" tIns="72000" bIns="72000" rtlCol="0" anchor="ctr"/>
          <a:lstStyle/>
          <a:p>
            <a:pPr algn="ctr"/>
            <a:r>
              <a:rPr lang="ja-JP" altLang="en-US" sz="1200" b="1">
                <a:solidFill>
                  <a:schemeClr val="bg1"/>
                </a:solidFill>
                <a:latin typeface="Montserrat SemiBold" pitchFamily="2" charset="0"/>
                <a:ea typeface="Yu Gothic" panose="020B0400000000000000" pitchFamily="34" charset="-128"/>
                <a:cs typeface="FUTURA MEDIUM" panose="020B0602020204020303" pitchFamily="34" charset="-79"/>
              </a:rPr>
              <a:t>御社対応</a:t>
            </a:r>
          </a:p>
        </p:txBody>
      </p:sp>
    </p:spTree>
    <p:extLst>
      <p:ext uri="{BB962C8B-B14F-4D97-AF65-F5344CB8AC3E}">
        <p14:creationId xmlns:p14="http://schemas.microsoft.com/office/powerpoint/2010/main" val="238424573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a:extLst>
              <a:ext uri="{FF2B5EF4-FFF2-40B4-BE49-F238E27FC236}">
                <a16:creationId xmlns:a16="http://schemas.microsoft.com/office/drawing/2014/main" id="{04E101E1-0594-7F73-95EC-771CF7929C75}"/>
              </a:ext>
            </a:extLst>
          </p:cNvPr>
          <p:cNvSpPr>
            <a:spLocks noGrp="1"/>
          </p:cNvSpPr>
          <p:nvPr>
            <p:ph type="title"/>
          </p:nvPr>
        </p:nvSpPr>
        <p:spPr/>
        <p:txBody>
          <a:bodyPr/>
          <a:lstStyle/>
          <a:p>
            <a:r>
              <a:rPr lang="ja-JP" altLang="en-US"/>
              <a:t>競合比較（ポジショニングマップ）</a:t>
            </a:r>
            <a:endParaRPr kumimoji="1" lang="ja-JP" altLang="en-US"/>
          </a:p>
        </p:txBody>
      </p:sp>
      <p:sp>
        <p:nvSpPr>
          <p:cNvPr id="3" name="コンテンツ プレースホルダー 2">
            <a:extLst>
              <a:ext uri="{FF2B5EF4-FFF2-40B4-BE49-F238E27FC236}">
                <a16:creationId xmlns:a16="http://schemas.microsoft.com/office/drawing/2014/main" id="{1AAB0490-72EC-57FD-AF91-F2418683A73F}"/>
              </a:ext>
            </a:extLst>
          </p:cNvPr>
          <p:cNvSpPr>
            <a:spLocks noGrp="1"/>
          </p:cNvSpPr>
          <p:nvPr>
            <p:ph idx="1"/>
          </p:nvPr>
        </p:nvSpPr>
        <p:spPr/>
        <p:txBody>
          <a:bodyPr/>
          <a:lstStyle/>
          <a:p>
            <a:r>
              <a:rPr lang="ja-JP" altLang="en-US"/>
              <a:t>従来の〇〇〇〇サービスに比べ、〇〇の目的に即した提案力を強みとし、</a:t>
            </a:r>
            <a:endParaRPr lang="en-US" altLang="ja-JP" dirty="0"/>
          </a:p>
          <a:p>
            <a:r>
              <a:rPr lang="en-US" altLang="ja-JP" dirty="0"/>
              <a:t>XX</a:t>
            </a:r>
            <a:r>
              <a:rPr lang="ja-JP" altLang="en-US"/>
              <a:t>よりも</a:t>
            </a:r>
            <a:r>
              <a:rPr lang="en-US" altLang="ja-JP" dirty="0"/>
              <a:t>XX</a:t>
            </a:r>
            <a:r>
              <a:rPr lang="ja-JP" altLang="en-US"/>
              <a:t>を重視したアウトプットを業界最安水準でご提供。売上最大化に貢献します</a:t>
            </a:r>
          </a:p>
        </p:txBody>
      </p:sp>
      <p:sp>
        <p:nvSpPr>
          <p:cNvPr id="4" name="日付プレースホルダー 3">
            <a:extLst>
              <a:ext uri="{FF2B5EF4-FFF2-40B4-BE49-F238E27FC236}">
                <a16:creationId xmlns:a16="http://schemas.microsoft.com/office/drawing/2014/main" id="{2B2ECF51-1D05-43F8-163A-47BF7F5DB95A}"/>
              </a:ext>
            </a:extLst>
          </p:cNvPr>
          <p:cNvSpPr>
            <a:spLocks noGrp="1"/>
          </p:cNvSpPr>
          <p:nvPr>
            <p:ph type="dt" sz="half" idx="10"/>
          </p:nvPr>
        </p:nvSpPr>
        <p:spPr/>
        <p:txBody>
          <a:bodyPr/>
          <a:lstStyle/>
          <a:p>
            <a:r>
              <a:rPr lang="en-US" altLang="ja-JP"/>
              <a:t>© Cone Inc</a:t>
            </a:r>
            <a:endParaRPr lang="ja-JP" altLang="en-US">
              <a:latin typeface="Montserrat Medium" pitchFamily="2" charset="0"/>
            </a:endParaRPr>
          </a:p>
        </p:txBody>
      </p:sp>
      <p:sp>
        <p:nvSpPr>
          <p:cNvPr id="5" name="スライド番号プレースホルダー 4">
            <a:extLst>
              <a:ext uri="{FF2B5EF4-FFF2-40B4-BE49-F238E27FC236}">
                <a16:creationId xmlns:a16="http://schemas.microsoft.com/office/drawing/2014/main" id="{E29E8546-E217-EA92-E24D-3581178656AA}"/>
              </a:ext>
            </a:extLst>
          </p:cNvPr>
          <p:cNvSpPr>
            <a:spLocks noGrp="1"/>
          </p:cNvSpPr>
          <p:nvPr>
            <p:ph type="sldNum" sz="quarter" idx="12"/>
          </p:nvPr>
        </p:nvSpPr>
        <p:spPr/>
        <p:txBody>
          <a:bodyPr/>
          <a:lstStyle/>
          <a:p>
            <a:fld id="{E310EA0D-2252-9045-A82C-BA460C3629D0}" type="slidenum">
              <a:rPr lang="ja-JP" altLang="en-US" smtClean="0"/>
              <a:pPr/>
              <a:t>25</a:t>
            </a:fld>
            <a:endParaRPr lang="ja-JP" altLang="en-US">
              <a:latin typeface="Montserrat Medium" pitchFamily="2" charset="0"/>
            </a:endParaRPr>
          </a:p>
        </p:txBody>
      </p:sp>
      <p:cxnSp>
        <p:nvCxnSpPr>
          <p:cNvPr id="6" name="直線矢印コネクタ 5">
            <a:extLst>
              <a:ext uri="{FF2B5EF4-FFF2-40B4-BE49-F238E27FC236}">
                <a16:creationId xmlns:a16="http://schemas.microsoft.com/office/drawing/2014/main" id="{FD97A538-3FDB-D78F-F3AC-0225CFAD0772}"/>
              </a:ext>
            </a:extLst>
          </p:cNvPr>
          <p:cNvCxnSpPr>
            <a:cxnSpLocks/>
          </p:cNvCxnSpPr>
          <p:nvPr/>
        </p:nvCxnSpPr>
        <p:spPr>
          <a:xfrm>
            <a:off x="6096000" y="2509846"/>
            <a:ext cx="0" cy="3565507"/>
          </a:xfrm>
          <a:prstGeom prst="straightConnector1">
            <a:avLst/>
          </a:prstGeom>
          <a:ln>
            <a:solidFill>
              <a:schemeClr val="bg1">
                <a:lumMod val="75000"/>
              </a:schemeClr>
            </a:solidFill>
            <a:headEnd type="arrow"/>
            <a:tailEnd type="arrow"/>
          </a:ln>
        </p:spPr>
        <p:style>
          <a:lnRef idx="2">
            <a:schemeClr val="accent1"/>
          </a:lnRef>
          <a:fillRef idx="0">
            <a:schemeClr val="accent1"/>
          </a:fillRef>
          <a:effectRef idx="1">
            <a:schemeClr val="accent1"/>
          </a:effectRef>
          <a:fontRef idx="minor">
            <a:schemeClr val="tx1"/>
          </a:fontRef>
        </p:style>
      </p:cxnSp>
      <p:sp>
        <p:nvSpPr>
          <p:cNvPr id="7" name="角丸四角形 6">
            <a:extLst>
              <a:ext uri="{FF2B5EF4-FFF2-40B4-BE49-F238E27FC236}">
                <a16:creationId xmlns:a16="http://schemas.microsoft.com/office/drawing/2014/main" id="{7F101D93-DE81-C31A-D4BC-08ECEAC12803}"/>
              </a:ext>
            </a:extLst>
          </p:cNvPr>
          <p:cNvSpPr/>
          <p:nvPr/>
        </p:nvSpPr>
        <p:spPr>
          <a:xfrm>
            <a:off x="5214292" y="2168525"/>
            <a:ext cx="1763418" cy="195148"/>
          </a:xfrm>
          <a:prstGeom prst="roundRect">
            <a:avLst>
              <a:gd name="adj" fmla="val 0"/>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spcBef>
                <a:spcPts val="600"/>
              </a:spcBef>
            </a:pPr>
            <a:r>
              <a:rPr lang="ja-JP" altLang="en-US" sz="1200" b="1">
                <a:solidFill>
                  <a:schemeClr val="tx1">
                    <a:lumMod val="50000"/>
                    <a:lumOff val="50000"/>
                  </a:schemeClr>
                </a:solidFill>
                <a:latin typeface="Montserrat SemiBold" pitchFamily="2" charset="0"/>
                <a:ea typeface="Yu Gothic" panose="020B0400000000000000" pitchFamily="34" charset="-128"/>
              </a:rPr>
              <a:t>納期</a:t>
            </a:r>
            <a:r>
              <a:rPr lang="en-US" altLang="ja-JP" sz="1200" b="1" dirty="0">
                <a:solidFill>
                  <a:schemeClr val="tx1">
                    <a:lumMod val="50000"/>
                    <a:lumOff val="50000"/>
                  </a:schemeClr>
                </a:solidFill>
                <a:latin typeface="Montserrat SemiBold" pitchFamily="2" charset="0"/>
                <a:ea typeface="Yu Gothic" panose="020B0400000000000000" pitchFamily="34" charset="-128"/>
              </a:rPr>
              <a:t> </a:t>
            </a:r>
            <a:r>
              <a:rPr lang="ja-JP" altLang="en-US" sz="1200" b="1">
                <a:solidFill>
                  <a:schemeClr val="tx1">
                    <a:lumMod val="50000"/>
                    <a:lumOff val="50000"/>
                  </a:schemeClr>
                </a:solidFill>
                <a:latin typeface="Montserrat SemiBold" pitchFamily="2" charset="0"/>
                <a:ea typeface="Yu Gothic" panose="020B0400000000000000" pitchFamily="34" charset="-128"/>
              </a:rPr>
              <a:t>短い</a:t>
            </a:r>
            <a:endParaRPr lang="ja-JP" altLang="en-US" sz="1200" b="1" dirty="0">
              <a:solidFill>
                <a:schemeClr val="tx1">
                  <a:lumMod val="50000"/>
                  <a:lumOff val="50000"/>
                </a:schemeClr>
              </a:solidFill>
              <a:latin typeface="Montserrat SemiBold" pitchFamily="2" charset="0"/>
              <a:ea typeface="Yu Gothic" panose="020B0400000000000000" pitchFamily="34" charset="-128"/>
            </a:endParaRPr>
          </a:p>
        </p:txBody>
      </p:sp>
      <p:sp>
        <p:nvSpPr>
          <p:cNvPr id="8" name="角丸四角形 7">
            <a:extLst>
              <a:ext uri="{FF2B5EF4-FFF2-40B4-BE49-F238E27FC236}">
                <a16:creationId xmlns:a16="http://schemas.microsoft.com/office/drawing/2014/main" id="{4A8857A8-DFBC-789B-AE84-07770DDC8B10}"/>
              </a:ext>
            </a:extLst>
          </p:cNvPr>
          <p:cNvSpPr/>
          <p:nvPr/>
        </p:nvSpPr>
        <p:spPr>
          <a:xfrm>
            <a:off x="5214292" y="6221527"/>
            <a:ext cx="1763418" cy="195148"/>
          </a:xfrm>
          <a:prstGeom prst="roundRect">
            <a:avLst>
              <a:gd name="adj" fmla="val 0"/>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spcBef>
                <a:spcPts val="600"/>
              </a:spcBef>
            </a:pPr>
            <a:r>
              <a:rPr lang="ja-JP" altLang="en-US" sz="1200" b="1">
                <a:solidFill>
                  <a:schemeClr val="tx1">
                    <a:lumMod val="50000"/>
                    <a:lumOff val="50000"/>
                  </a:schemeClr>
                </a:solidFill>
                <a:latin typeface="Montserrat SemiBold" pitchFamily="2" charset="0"/>
                <a:ea typeface="Yu Gothic" panose="020B0400000000000000" pitchFamily="34" charset="-128"/>
              </a:rPr>
              <a:t>納期 長い</a:t>
            </a:r>
            <a:endParaRPr lang="ja-JP" altLang="en-US" sz="1200" b="1" dirty="0">
              <a:solidFill>
                <a:schemeClr val="tx1">
                  <a:lumMod val="50000"/>
                  <a:lumOff val="50000"/>
                </a:schemeClr>
              </a:solidFill>
              <a:latin typeface="Montserrat SemiBold" pitchFamily="2" charset="0"/>
              <a:ea typeface="Yu Gothic" panose="020B0400000000000000" pitchFamily="34" charset="-128"/>
            </a:endParaRPr>
          </a:p>
        </p:txBody>
      </p:sp>
      <p:cxnSp>
        <p:nvCxnSpPr>
          <p:cNvPr id="9" name="直線矢印コネクタ 8">
            <a:extLst>
              <a:ext uri="{FF2B5EF4-FFF2-40B4-BE49-F238E27FC236}">
                <a16:creationId xmlns:a16="http://schemas.microsoft.com/office/drawing/2014/main" id="{13A0C3B5-EF2B-669D-2F5E-F67E13DB6971}"/>
              </a:ext>
            </a:extLst>
          </p:cNvPr>
          <p:cNvCxnSpPr>
            <a:cxnSpLocks/>
          </p:cNvCxnSpPr>
          <p:nvPr/>
        </p:nvCxnSpPr>
        <p:spPr>
          <a:xfrm rot="16200000">
            <a:off x="6096000" y="-346059"/>
            <a:ext cx="0" cy="9277318"/>
          </a:xfrm>
          <a:prstGeom prst="straightConnector1">
            <a:avLst/>
          </a:prstGeom>
          <a:ln>
            <a:solidFill>
              <a:schemeClr val="bg1">
                <a:lumMod val="75000"/>
              </a:schemeClr>
            </a:solidFill>
            <a:headEnd type="arrow"/>
            <a:tailEnd type="arrow"/>
          </a:ln>
        </p:spPr>
        <p:style>
          <a:lnRef idx="2">
            <a:schemeClr val="accent1"/>
          </a:lnRef>
          <a:fillRef idx="0">
            <a:schemeClr val="accent1"/>
          </a:fillRef>
          <a:effectRef idx="1">
            <a:schemeClr val="accent1"/>
          </a:effectRef>
          <a:fontRef idx="minor">
            <a:schemeClr val="tx1"/>
          </a:fontRef>
        </p:style>
      </p:cxnSp>
      <p:sp>
        <p:nvSpPr>
          <p:cNvPr id="10" name="角丸四角形 9">
            <a:extLst>
              <a:ext uri="{FF2B5EF4-FFF2-40B4-BE49-F238E27FC236}">
                <a16:creationId xmlns:a16="http://schemas.microsoft.com/office/drawing/2014/main" id="{A76A92BF-E38F-69DC-B2B0-870C5139B72D}"/>
              </a:ext>
            </a:extLst>
          </p:cNvPr>
          <p:cNvSpPr/>
          <p:nvPr/>
        </p:nvSpPr>
        <p:spPr>
          <a:xfrm>
            <a:off x="442914" y="4195025"/>
            <a:ext cx="883501" cy="195148"/>
          </a:xfrm>
          <a:prstGeom prst="roundRect">
            <a:avLst>
              <a:gd name="adj" fmla="val 0"/>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spcBef>
                <a:spcPts val="600"/>
              </a:spcBef>
            </a:pPr>
            <a:r>
              <a:rPr lang="ja-JP" altLang="en-US" sz="1200" b="1">
                <a:solidFill>
                  <a:schemeClr val="tx1">
                    <a:lumMod val="50000"/>
                    <a:lumOff val="50000"/>
                  </a:schemeClr>
                </a:solidFill>
                <a:latin typeface="Montserrat SemiBold" pitchFamily="2" charset="0"/>
                <a:ea typeface="Yu Gothic" panose="020B0400000000000000" pitchFamily="34" charset="-128"/>
              </a:rPr>
              <a:t>費用 高い</a:t>
            </a:r>
            <a:endParaRPr lang="ja-JP" altLang="en-US" sz="1200" b="1" dirty="0">
              <a:solidFill>
                <a:schemeClr val="tx1">
                  <a:lumMod val="50000"/>
                  <a:lumOff val="50000"/>
                </a:schemeClr>
              </a:solidFill>
              <a:latin typeface="Montserrat SemiBold" pitchFamily="2" charset="0"/>
              <a:ea typeface="Yu Gothic" panose="020B0400000000000000" pitchFamily="34" charset="-128"/>
            </a:endParaRPr>
          </a:p>
        </p:txBody>
      </p:sp>
      <p:sp>
        <p:nvSpPr>
          <p:cNvPr id="11" name="角丸四角形 10">
            <a:extLst>
              <a:ext uri="{FF2B5EF4-FFF2-40B4-BE49-F238E27FC236}">
                <a16:creationId xmlns:a16="http://schemas.microsoft.com/office/drawing/2014/main" id="{E4614DF1-0AC3-0173-5F81-8FDD2EC64EAB}"/>
              </a:ext>
            </a:extLst>
          </p:cNvPr>
          <p:cNvSpPr/>
          <p:nvPr/>
        </p:nvSpPr>
        <p:spPr>
          <a:xfrm>
            <a:off x="10865587" y="4195025"/>
            <a:ext cx="883501" cy="195148"/>
          </a:xfrm>
          <a:prstGeom prst="roundRect">
            <a:avLst>
              <a:gd name="adj" fmla="val 0"/>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spcBef>
                <a:spcPts val="600"/>
              </a:spcBef>
            </a:pPr>
            <a:r>
              <a:rPr lang="ja-JP" altLang="en-US" sz="1200" b="1">
                <a:solidFill>
                  <a:schemeClr val="tx1">
                    <a:lumMod val="50000"/>
                    <a:lumOff val="50000"/>
                  </a:schemeClr>
                </a:solidFill>
                <a:latin typeface="Montserrat SemiBold" pitchFamily="2" charset="0"/>
                <a:ea typeface="Yu Gothic" panose="020B0400000000000000" pitchFamily="34" charset="-128"/>
              </a:rPr>
              <a:t>費用 安い</a:t>
            </a:r>
            <a:endParaRPr lang="ja-JP" altLang="en-US" sz="1200" b="1" dirty="0">
              <a:solidFill>
                <a:schemeClr val="tx1">
                  <a:lumMod val="50000"/>
                  <a:lumOff val="50000"/>
                </a:schemeClr>
              </a:solidFill>
              <a:latin typeface="Montserrat SemiBold" pitchFamily="2" charset="0"/>
              <a:ea typeface="Yu Gothic" panose="020B0400000000000000" pitchFamily="34" charset="-128"/>
            </a:endParaRPr>
          </a:p>
        </p:txBody>
      </p:sp>
      <p:sp>
        <p:nvSpPr>
          <p:cNvPr id="12" name="角丸四角形 11">
            <a:extLst>
              <a:ext uri="{FF2B5EF4-FFF2-40B4-BE49-F238E27FC236}">
                <a16:creationId xmlns:a16="http://schemas.microsoft.com/office/drawing/2014/main" id="{105A1C55-0539-CBC8-1F49-8AF9159A59F9}"/>
              </a:ext>
            </a:extLst>
          </p:cNvPr>
          <p:cNvSpPr/>
          <p:nvPr/>
        </p:nvSpPr>
        <p:spPr>
          <a:xfrm>
            <a:off x="1668906" y="2624867"/>
            <a:ext cx="4235970" cy="1406538"/>
          </a:xfrm>
          <a:prstGeom prst="roundRect">
            <a:avLst>
              <a:gd name="adj" fmla="val 3378"/>
            </a:avLst>
          </a:prstGeom>
          <a:solidFill>
            <a:schemeClr val="bg1">
              <a:lumMod val="7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spcBef>
                <a:spcPts val="600"/>
              </a:spcBef>
            </a:pPr>
            <a:r>
              <a:rPr kumimoji="1" lang="ja-JP" altLang="en-US" sz="2000" b="1">
                <a:solidFill>
                  <a:schemeClr val="bg1"/>
                </a:solidFill>
                <a:latin typeface="Montserrat SemiBold" pitchFamily="2" charset="0"/>
                <a:ea typeface="Yu Gothic" panose="020B0400000000000000" pitchFamily="34" charset="-128"/>
              </a:rPr>
              <a:t>競合サービス</a:t>
            </a:r>
            <a:r>
              <a:rPr kumimoji="1" lang="en-US" altLang="ja-JP" sz="2000" b="1" dirty="0">
                <a:solidFill>
                  <a:schemeClr val="bg1"/>
                </a:solidFill>
                <a:latin typeface="Montserrat SemiBold" pitchFamily="2" charset="0"/>
                <a:ea typeface="Yu Gothic" panose="020B0400000000000000" pitchFamily="34" charset="-128"/>
              </a:rPr>
              <a:t>A</a:t>
            </a:r>
          </a:p>
          <a:p>
            <a:pPr algn="ctr">
              <a:spcBef>
                <a:spcPts val="600"/>
              </a:spcBef>
            </a:pPr>
            <a:r>
              <a:rPr lang="ja-JP" altLang="en-US" sz="1400" b="1">
                <a:solidFill>
                  <a:schemeClr val="bg1"/>
                </a:solidFill>
                <a:latin typeface="Montserrat SemiBold" pitchFamily="2" charset="0"/>
                <a:ea typeface="Yu Gothic" panose="020B0400000000000000" pitchFamily="34" charset="-128"/>
              </a:rPr>
              <a:t>納期は短いが、費用が高い</a:t>
            </a:r>
            <a:endParaRPr kumimoji="1" lang="ja-JP" altLang="en-US" sz="1400" b="1">
              <a:solidFill>
                <a:schemeClr val="bg1"/>
              </a:solidFill>
              <a:latin typeface="Montserrat SemiBold" pitchFamily="2" charset="0"/>
              <a:ea typeface="Yu Gothic" panose="020B0400000000000000" pitchFamily="34" charset="-128"/>
            </a:endParaRPr>
          </a:p>
        </p:txBody>
      </p:sp>
      <p:sp>
        <p:nvSpPr>
          <p:cNvPr id="13" name="角丸四角形 12">
            <a:extLst>
              <a:ext uri="{FF2B5EF4-FFF2-40B4-BE49-F238E27FC236}">
                <a16:creationId xmlns:a16="http://schemas.microsoft.com/office/drawing/2014/main" id="{D74B110E-468B-C06B-C3D6-1A195A1E8D7D}"/>
              </a:ext>
            </a:extLst>
          </p:cNvPr>
          <p:cNvSpPr/>
          <p:nvPr/>
        </p:nvSpPr>
        <p:spPr>
          <a:xfrm>
            <a:off x="1668906" y="4553795"/>
            <a:ext cx="4235970" cy="1406538"/>
          </a:xfrm>
          <a:prstGeom prst="roundRect">
            <a:avLst>
              <a:gd name="adj" fmla="val 3378"/>
            </a:avLst>
          </a:prstGeom>
          <a:solidFill>
            <a:schemeClr val="bg1">
              <a:lumMod val="7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spcBef>
                <a:spcPts val="600"/>
              </a:spcBef>
            </a:pPr>
            <a:r>
              <a:rPr lang="ja-JP" altLang="en-US" sz="2000" b="1">
                <a:solidFill>
                  <a:schemeClr val="bg1"/>
                </a:solidFill>
                <a:latin typeface="Montserrat SemiBold" pitchFamily="2" charset="0"/>
                <a:ea typeface="Yu Gothic" panose="020B0400000000000000" pitchFamily="34" charset="-128"/>
              </a:rPr>
              <a:t>競合サービス</a:t>
            </a:r>
            <a:r>
              <a:rPr lang="en-US" altLang="ja-JP" sz="2000" b="1" dirty="0">
                <a:solidFill>
                  <a:schemeClr val="bg1"/>
                </a:solidFill>
                <a:latin typeface="Montserrat SemiBold" pitchFamily="2" charset="0"/>
                <a:ea typeface="Yu Gothic" panose="020B0400000000000000" pitchFamily="34" charset="-128"/>
              </a:rPr>
              <a:t>B</a:t>
            </a:r>
          </a:p>
          <a:p>
            <a:pPr algn="ctr">
              <a:spcBef>
                <a:spcPts val="600"/>
              </a:spcBef>
            </a:pPr>
            <a:r>
              <a:rPr lang="ja-JP" altLang="en-US" sz="1400" b="1">
                <a:solidFill>
                  <a:schemeClr val="bg1"/>
                </a:solidFill>
                <a:latin typeface="Montserrat SemiBold" pitchFamily="2" charset="0"/>
                <a:ea typeface="Yu Gothic" panose="020B0400000000000000" pitchFamily="34" charset="-128"/>
              </a:rPr>
              <a:t>費用が高く、納期も長い</a:t>
            </a:r>
          </a:p>
        </p:txBody>
      </p:sp>
      <p:sp>
        <p:nvSpPr>
          <p:cNvPr id="14" name="角丸四角形 13">
            <a:extLst>
              <a:ext uri="{FF2B5EF4-FFF2-40B4-BE49-F238E27FC236}">
                <a16:creationId xmlns:a16="http://schemas.microsoft.com/office/drawing/2014/main" id="{0EA57126-8901-AEC4-C01D-680BAC31CD1E}"/>
              </a:ext>
            </a:extLst>
          </p:cNvPr>
          <p:cNvSpPr/>
          <p:nvPr/>
        </p:nvSpPr>
        <p:spPr>
          <a:xfrm>
            <a:off x="6287126" y="2624867"/>
            <a:ext cx="4235970" cy="1406538"/>
          </a:xfrm>
          <a:prstGeom prst="roundRect">
            <a:avLst>
              <a:gd name="adj" fmla="val 3378"/>
            </a:avLst>
          </a:prstGeom>
          <a:solidFill>
            <a:srgbClr val="1A96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spcBef>
                <a:spcPts val="600"/>
              </a:spcBef>
            </a:pPr>
            <a:r>
              <a:rPr kumimoji="1" lang="ja-JP" altLang="en-US" sz="2000" b="1">
                <a:solidFill>
                  <a:schemeClr val="bg1"/>
                </a:solidFill>
                <a:latin typeface="Montserrat SemiBold" pitchFamily="2" charset="0"/>
                <a:ea typeface="Yu Gothic" panose="020B0400000000000000" pitchFamily="34" charset="-128"/>
              </a:rPr>
              <a:t>自社</a:t>
            </a:r>
            <a:endParaRPr kumimoji="1" lang="en-US" altLang="ja-JP" sz="2000" b="1" dirty="0">
              <a:solidFill>
                <a:schemeClr val="bg1"/>
              </a:solidFill>
              <a:latin typeface="Montserrat SemiBold" pitchFamily="2" charset="0"/>
              <a:ea typeface="Yu Gothic" panose="020B0400000000000000" pitchFamily="34" charset="-128"/>
            </a:endParaRPr>
          </a:p>
          <a:p>
            <a:pPr algn="ctr">
              <a:spcBef>
                <a:spcPts val="600"/>
              </a:spcBef>
            </a:pPr>
            <a:r>
              <a:rPr lang="ja-JP" altLang="en-US" sz="1400" b="1">
                <a:solidFill>
                  <a:schemeClr val="bg1"/>
                </a:solidFill>
                <a:latin typeface="Montserrat SemiBold" pitchFamily="2" charset="0"/>
                <a:ea typeface="Yu Gothic" panose="020B0400000000000000" pitchFamily="34" charset="-128"/>
              </a:rPr>
              <a:t>費用も安く、納期も短い</a:t>
            </a:r>
          </a:p>
        </p:txBody>
      </p:sp>
      <p:sp>
        <p:nvSpPr>
          <p:cNvPr id="15" name="角丸四角形 14">
            <a:extLst>
              <a:ext uri="{FF2B5EF4-FFF2-40B4-BE49-F238E27FC236}">
                <a16:creationId xmlns:a16="http://schemas.microsoft.com/office/drawing/2014/main" id="{23D3B6F6-E855-1144-3329-1DE04CA00D19}"/>
              </a:ext>
            </a:extLst>
          </p:cNvPr>
          <p:cNvSpPr/>
          <p:nvPr/>
        </p:nvSpPr>
        <p:spPr>
          <a:xfrm>
            <a:off x="6287126" y="4553795"/>
            <a:ext cx="4235970" cy="1406538"/>
          </a:xfrm>
          <a:prstGeom prst="roundRect">
            <a:avLst>
              <a:gd name="adj" fmla="val 3378"/>
            </a:avLst>
          </a:prstGeom>
          <a:solidFill>
            <a:schemeClr val="bg1">
              <a:lumMod val="7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spcBef>
                <a:spcPts val="600"/>
              </a:spcBef>
            </a:pPr>
            <a:r>
              <a:rPr lang="ja-JP" altLang="en-US" sz="2000" b="1">
                <a:solidFill>
                  <a:schemeClr val="bg1"/>
                </a:solidFill>
                <a:latin typeface="Montserrat SemiBold" pitchFamily="2" charset="0"/>
                <a:ea typeface="Yu Gothic" panose="020B0400000000000000" pitchFamily="34" charset="-128"/>
              </a:rPr>
              <a:t>競合サービス</a:t>
            </a:r>
            <a:r>
              <a:rPr lang="en-US" altLang="ja-JP" sz="2000" b="1" dirty="0">
                <a:solidFill>
                  <a:schemeClr val="bg1"/>
                </a:solidFill>
                <a:latin typeface="Montserrat SemiBold" pitchFamily="2" charset="0"/>
                <a:ea typeface="Yu Gothic" panose="020B0400000000000000" pitchFamily="34" charset="-128"/>
              </a:rPr>
              <a:t>C</a:t>
            </a:r>
          </a:p>
          <a:p>
            <a:pPr algn="ctr">
              <a:spcBef>
                <a:spcPts val="600"/>
              </a:spcBef>
            </a:pPr>
            <a:r>
              <a:rPr lang="ja-JP" altLang="en-US" sz="1400" b="1">
                <a:solidFill>
                  <a:schemeClr val="bg1"/>
                </a:solidFill>
                <a:latin typeface="Montserrat SemiBold" pitchFamily="2" charset="0"/>
                <a:ea typeface="Yu Gothic" panose="020B0400000000000000" pitchFamily="34" charset="-128"/>
              </a:rPr>
              <a:t>費用は安いが、納期が長い</a:t>
            </a:r>
          </a:p>
        </p:txBody>
      </p:sp>
    </p:spTree>
    <p:extLst>
      <p:ext uri="{BB962C8B-B14F-4D97-AF65-F5344CB8AC3E}">
        <p14:creationId xmlns:p14="http://schemas.microsoft.com/office/powerpoint/2010/main" val="416681667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a:extLst>
              <a:ext uri="{FF2B5EF4-FFF2-40B4-BE49-F238E27FC236}">
                <a16:creationId xmlns:a16="http://schemas.microsoft.com/office/drawing/2014/main" id="{87C99AA9-BAB4-4E04-1369-3DB5C9397DDD}"/>
              </a:ext>
            </a:extLst>
          </p:cNvPr>
          <p:cNvSpPr>
            <a:spLocks noGrp="1"/>
          </p:cNvSpPr>
          <p:nvPr>
            <p:ph type="title"/>
          </p:nvPr>
        </p:nvSpPr>
        <p:spPr/>
        <p:txBody>
          <a:bodyPr vert="horz" lIns="91440" tIns="72000" rIns="91440" bIns="45720" rtlCol="0" anchor="ctr">
            <a:normAutofit/>
          </a:bodyPr>
          <a:lstStyle/>
          <a:p>
            <a:r>
              <a:rPr lang="ja-JP" altLang="en-US"/>
              <a:t>沿革・売上推移</a:t>
            </a:r>
          </a:p>
        </p:txBody>
      </p:sp>
      <p:sp>
        <p:nvSpPr>
          <p:cNvPr id="4" name="日付プレースホルダー 3">
            <a:extLst>
              <a:ext uri="{FF2B5EF4-FFF2-40B4-BE49-F238E27FC236}">
                <a16:creationId xmlns:a16="http://schemas.microsoft.com/office/drawing/2014/main" id="{C00C27C8-6E87-A74C-8790-56F190370DAD}"/>
              </a:ext>
            </a:extLst>
          </p:cNvPr>
          <p:cNvSpPr>
            <a:spLocks noGrp="1"/>
          </p:cNvSpPr>
          <p:nvPr>
            <p:ph type="dt" sz="half" idx="10"/>
          </p:nvPr>
        </p:nvSpPr>
        <p:spPr/>
        <p:txBody>
          <a:bodyPr/>
          <a:lstStyle/>
          <a:p>
            <a:r>
              <a:rPr lang="en-US" altLang="ja-JP"/>
              <a:t>© Cone Inc</a:t>
            </a:r>
            <a:endParaRPr lang="ja-JP" altLang="en-US">
              <a:latin typeface="Montserrat Medium" pitchFamily="2" charset="0"/>
            </a:endParaRPr>
          </a:p>
        </p:txBody>
      </p:sp>
      <p:sp>
        <p:nvSpPr>
          <p:cNvPr id="5" name="スライド番号プレースホルダー 4">
            <a:extLst>
              <a:ext uri="{FF2B5EF4-FFF2-40B4-BE49-F238E27FC236}">
                <a16:creationId xmlns:a16="http://schemas.microsoft.com/office/drawing/2014/main" id="{FA903EAB-EA84-AA6B-7A87-19BBD61E3BF8}"/>
              </a:ext>
            </a:extLst>
          </p:cNvPr>
          <p:cNvSpPr>
            <a:spLocks noGrp="1"/>
          </p:cNvSpPr>
          <p:nvPr>
            <p:ph type="sldNum" sz="quarter" idx="12"/>
          </p:nvPr>
        </p:nvSpPr>
        <p:spPr/>
        <p:txBody>
          <a:bodyPr/>
          <a:lstStyle/>
          <a:p>
            <a:fld id="{E310EA0D-2252-9045-A82C-BA460C3629D0}" type="slidenum">
              <a:rPr lang="ja-JP" altLang="en-US" smtClean="0"/>
              <a:pPr/>
              <a:t>26</a:t>
            </a:fld>
            <a:endParaRPr lang="ja-JP" altLang="en-US">
              <a:latin typeface="Montserrat Medium" pitchFamily="2" charset="0"/>
            </a:endParaRPr>
          </a:p>
        </p:txBody>
      </p:sp>
      <p:sp>
        <p:nvSpPr>
          <p:cNvPr id="9" name="角丸四角形 8">
            <a:extLst>
              <a:ext uri="{FF2B5EF4-FFF2-40B4-BE49-F238E27FC236}">
                <a16:creationId xmlns:a16="http://schemas.microsoft.com/office/drawing/2014/main" id="{F3BB5895-8D38-D146-DC1E-F66144C5F65F}"/>
              </a:ext>
            </a:extLst>
          </p:cNvPr>
          <p:cNvSpPr/>
          <p:nvPr/>
        </p:nvSpPr>
        <p:spPr>
          <a:xfrm>
            <a:off x="442913" y="1160464"/>
            <a:ext cx="5523172" cy="5256776"/>
          </a:xfrm>
          <a:prstGeom prst="roundRect">
            <a:avLst>
              <a:gd name="adj" fmla="val 0"/>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324000" tIns="180000" rtlCol="0" anchor="t"/>
          <a:lstStyle/>
          <a:p>
            <a:pPr>
              <a:spcBef>
                <a:spcPts val="300"/>
              </a:spcBef>
            </a:pPr>
            <a:r>
              <a:rPr lang="ja-JP" altLang="en-US" sz="1600" b="1">
                <a:solidFill>
                  <a:srgbClr val="1A96F0"/>
                </a:solidFill>
                <a:latin typeface="Montserrat SemiBold" pitchFamily="2" charset="0"/>
                <a:ea typeface="Yu Gothic" panose="020B0400000000000000" pitchFamily="34" charset="-128"/>
              </a:rPr>
              <a:t>会社沿革</a:t>
            </a:r>
            <a:endParaRPr kumimoji="1" lang="ja-JP" altLang="en-US" sz="1600" b="1">
              <a:solidFill>
                <a:srgbClr val="1A96F0"/>
              </a:solidFill>
              <a:latin typeface="Montserrat SemiBold" pitchFamily="2" charset="0"/>
              <a:ea typeface="Yu Gothic" panose="020B0400000000000000" pitchFamily="34" charset="-128"/>
            </a:endParaRPr>
          </a:p>
          <a:p>
            <a:pPr>
              <a:spcBef>
                <a:spcPts val="300"/>
              </a:spcBef>
            </a:pPr>
            <a:r>
              <a:rPr lang="en-US" altLang="ja-JP" sz="900" b="1" dirty="0">
                <a:solidFill>
                  <a:schemeClr val="tx1">
                    <a:lumMod val="75000"/>
                    <a:lumOff val="25000"/>
                  </a:schemeClr>
                </a:solidFill>
                <a:latin typeface="Montserrat SemiBold" pitchFamily="2" charset="0"/>
                <a:ea typeface="Yu Gothic Medium" panose="020B0400000000000000" pitchFamily="34" charset="-128"/>
                <a:cs typeface="Futura Medium" panose="020B0602020204020303" pitchFamily="34" charset="-79"/>
              </a:rPr>
              <a:t>※2026</a:t>
            </a:r>
            <a:r>
              <a:rPr lang="ja-JP" altLang="en-US" sz="900" b="1">
                <a:solidFill>
                  <a:schemeClr val="tx1">
                    <a:lumMod val="75000"/>
                    <a:lumOff val="25000"/>
                  </a:schemeClr>
                </a:solidFill>
                <a:latin typeface="Montserrat SemiBold" pitchFamily="2" charset="0"/>
                <a:ea typeface="Yu Gothic Medium" panose="020B0400000000000000" pitchFamily="34" charset="-128"/>
                <a:cs typeface="Futura Medium" panose="020B0602020204020303" pitchFamily="34" charset="-79"/>
              </a:rPr>
              <a:t>年 </a:t>
            </a:r>
            <a:r>
              <a:rPr lang="en-US" altLang="ja-JP" sz="900" b="1" dirty="0">
                <a:solidFill>
                  <a:schemeClr val="tx1">
                    <a:lumMod val="75000"/>
                    <a:lumOff val="25000"/>
                  </a:schemeClr>
                </a:solidFill>
                <a:latin typeface="Montserrat SemiBold" pitchFamily="2" charset="0"/>
                <a:ea typeface="Yu Gothic Medium" panose="020B0400000000000000" pitchFamily="34" charset="-128"/>
                <a:cs typeface="Futura Medium" panose="020B0602020204020303" pitchFamily="34" charset="-79"/>
              </a:rPr>
              <a:t>5</a:t>
            </a:r>
            <a:r>
              <a:rPr lang="ja-JP" altLang="en-US" sz="900" b="1">
                <a:solidFill>
                  <a:schemeClr val="tx1">
                    <a:lumMod val="75000"/>
                    <a:lumOff val="25000"/>
                  </a:schemeClr>
                </a:solidFill>
                <a:latin typeface="Montserrat SemiBold" pitchFamily="2" charset="0"/>
                <a:ea typeface="Yu Gothic Medium" panose="020B0400000000000000" pitchFamily="34" charset="-128"/>
                <a:cs typeface="Futura Medium" panose="020B0602020204020303" pitchFamily="34" charset="-79"/>
              </a:rPr>
              <a:t>月時点</a:t>
            </a:r>
            <a:endParaRPr kumimoji="1" lang="ja-JP" altLang="en-US" sz="900" b="1">
              <a:solidFill>
                <a:schemeClr val="tx1">
                  <a:lumMod val="75000"/>
                  <a:lumOff val="25000"/>
                </a:schemeClr>
              </a:solidFill>
              <a:latin typeface="Montserrat SemiBold" pitchFamily="2" charset="0"/>
              <a:ea typeface="Yu Gothic Medium" panose="020B0400000000000000" pitchFamily="34" charset="-128"/>
              <a:cs typeface="Futura Medium" panose="020B0602020204020303" pitchFamily="34" charset="-79"/>
            </a:endParaRPr>
          </a:p>
        </p:txBody>
      </p:sp>
      <p:sp>
        <p:nvSpPr>
          <p:cNvPr id="10" name="角丸四角形 9">
            <a:extLst>
              <a:ext uri="{FF2B5EF4-FFF2-40B4-BE49-F238E27FC236}">
                <a16:creationId xmlns:a16="http://schemas.microsoft.com/office/drawing/2014/main" id="{9E979EF5-A8FD-E439-2E0E-FAEE69D6E0E4}"/>
              </a:ext>
            </a:extLst>
          </p:cNvPr>
          <p:cNvSpPr/>
          <p:nvPr/>
        </p:nvSpPr>
        <p:spPr>
          <a:xfrm>
            <a:off x="6225917" y="1160464"/>
            <a:ext cx="5523172" cy="5256776"/>
          </a:xfrm>
          <a:prstGeom prst="roundRect">
            <a:avLst>
              <a:gd name="adj" fmla="val 0"/>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324000" tIns="180000" rtlCol="0" anchor="t"/>
          <a:lstStyle/>
          <a:p>
            <a:pPr>
              <a:spcBef>
                <a:spcPts val="300"/>
              </a:spcBef>
            </a:pPr>
            <a:r>
              <a:rPr lang="ja-JP" altLang="en-US" sz="1600" b="1">
                <a:solidFill>
                  <a:srgbClr val="1A96F0"/>
                </a:solidFill>
                <a:latin typeface="Montserrat SemiBold" pitchFamily="2" charset="0"/>
                <a:ea typeface="Yu Gothic" panose="020B0400000000000000" pitchFamily="34" charset="-128"/>
              </a:rPr>
              <a:t>売上高推移</a:t>
            </a:r>
            <a:endParaRPr kumimoji="1" lang="ja-JP" altLang="en-US" sz="1400" b="1">
              <a:solidFill>
                <a:srgbClr val="1A96F0"/>
              </a:solidFill>
              <a:latin typeface="Montserrat SemiBold" pitchFamily="2" charset="0"/>
              <a:ea typeface="Yu Gothic" panose="020B0400000000000000" pitchFamily="34" charset="-128"/>
            </a:endParaRPr>
          </a:p>
          <a:p>
            <a:pPr>
              <a:spcBef>
                <a:spcPts val="300"/>
              </a:spcBef>
            </a:pPr>
            <a:r>
              <a:rPr lang="en-US" altLang="ja-JP" sz="900" b="1" dirty="0">
                <a:solidFill>
                  <a:schemeClr val="tx1">
                    <a:lumMod val="75000"/>
                    <a:lumOff val="25000"/>
                  </a:schemeClr>
                </a:solidFill>
                <a:latin typeface="Montserrat SemiBold" pitchFamily="2" charset="0"/>
                <a:ea typeface="Yu Gothic Medium" panose="020B0400000000000000" pitchFamily="34" charset="-128"/>
                <a:cs typeface="Futura Medium" panose="020B0602020204020303" pitchFamily="34" charset="-79"/>
              </a:rPr>
              <a:t>※2026</a:t>
            </a:r>
            <a:r>
              <a:rPr lang="ja-JP" altLang="en-US" sz="900" b="1">
                <a:solidFill>
                  <a:schemeClr val="tx1">
                    <a:lumMod val="75000"/>
                    <a:lumOff val="25000"/>
                  </a:schemeClr>
                </a:solidFill>
                <a:latin typeface="Montserrat SemiBold" pitchFamily="2" charset="0"/>
                <a:ea typeface="Yu Gothic Medium" panose="020B0400000000000000" pitchFamily="34" charset="-128"/>
                <a:cs typeface="Futura Medium" panose="020B0602020204020303" pitchFamily="34" charset="-79"/>
              </a:rPr>
              <a:t>年 </a:t>
            </a:r>
            <a:r>
              <a:rPr lang="en-US" altLang="ja-JP" sz="900" b="1" dirty="0">
                <a:solidFill>
                  <a:schemeClr val="tx1">
                    <a:lumMod val="75000"/>
                    <a:lumOff val="25000"/>
                  </a:schemeClr>
                </a:solidFill>
                <a:latin typeface="Montserrat SemiBold" pitchFamily="2" charset="0"/>
                <a:ea typeface="Yu Gothic Medium" panose="020B0400000000000000" pitchFamily="34" charset="-128"/>
                <a:cs typeface="Futura Medium" panose="020B0602020204020303" pitchFamily="34" charset="-79"/>
              </a:rPr>
              <a:t>5</a:t>
            </a:r>
            <a:r>
              <a:rPr lang="ja-JP" altLang="en-US" sz="900" b="1">
                <a:solidFill>
                  <a:schemeClr val="tx1">
                    <a:lumMod val="75000"/>
                    <a:lumOff val="25000"/>
                  </a:schemeClr>
                </a:solidFill>
                <a:latin typeface="Montserrat SemiBold" pitchFamily="2" charset="0"/>
                <a:ea typeface="Yu Gothic Medium" panose="020B0400000000000000" pitchFamily="34" charset="-128"/>
                <a:cs typeface="Futura Medium" panose="020B0602020204020303" pitchFamily="34" charset="-79"/>
              </a:rPr>
              <a:t>月時点</a:t>
            </a:r>
            <a:endParaRPr kumimoji="1" lang="ja-JP" altLang="en-US" sz="900" b="1">
              <a:solidFill>
                <a:schemeClr val="tx1">
                  <a:lumMod val="75000"/>
                  <a:lumOff val="25000"/>
                </a:schemeClr>
              </a:solidFill>
              <a:latin typeface="Montserrat SemiBold" pitchFamily="2" charset="0"/>
              <a:ea typeface="Yu Gothic Medium" panose="020B0400000000000000" pitchFamily="34" charset="-128"/>
              <a:cs typeface="Futura Medium" panose="020B0602020204020303" pitchFamily="34" charset="-79"/>
            </a:endParaRPr>
          </a:p>
        </p:txBody>
      </p:sp>
      <p:cxnSp>
        <p:nvCxnSpPr>
          <p:cNvPr id="22" name="直線矢印コネクタ 21">
            <a:extLst>
              <a:ext uri="{FF2B5EF4-FFF2-40B4-BE49-F238E27FC236}">
                <a16:creationId xmlns:a16="http://schemas.microsoft.com/office/drawing/2014/main" id="{38573745-F0A0-E1ED-8792-0A9FEF3A770F}"/>
              </a:ext>
            </a:extLst>
          </p:cNvPr>
          <p:cNvCxnSpPr>
            <a:stCxn id="11" idx="4"/>
          </p:cNvCxnSpPr>
          <p:nvPr/>
        </p:nvCxnSpPr>
        <p:spPr>
          <a:xfrm>
            <a:off x="1680915" y="2232030"/>
            <a:ext cx="0" cy="3664505"/>
          </a:xfrm>
          <a:prstGeom prst="straightConnector1">
            <a:avLst/>
          </a:prstGeom>
          <a:ln>
            <a:solidFill>
              <a:schemeClr val="bg1">
                <a:lumMod val="75000"/>
              </a:schemeClr>
            </a:solidFill>
            <a:tailEnd type="arrow" w="med" len="sm"/>
          </a:ln>
        </p:spPr>
        <p:style>
          <a:lnRef idx="2">
            <a:schemeClr val="accent1"/>
          </a:lnRef>
          <a:fillRef idx="0">
            <a:schemeClr val="accent1"/>
          </a:fillRef>
          <a:effectRef idx="1">
            <a:schemeClr val="accent1"/>
          </a:effectRef>
          <a:fontRef idx="minor">
            <a:schemeClr val="tx1"/>
          </a:fontRef>
        </p:style>
      </p:cxnSp>
      <p:sp>
        <p:nvSpPr>
          <p:cNvPr id="11" name="円/楕円 10">
            <a:extLst>
              <a:ext uri="{FF2B5EF4-FFF2-40B4-BE49-F238E27FC236}">
                <a16:creationId xmlns:a16="http://schemas.microsoft.com/office/drawing/2014/main" id="{216BE6D7-F1C3-2F98-BD81-DAD6C9C66D9F}"/>
              </a:ext>
            </a:extLst>
          </p:cNvPr>
          <p:cNvSpPr/>
          <p:nvPr/>
        </p:nvSpPr>
        <p:spPr>
          <a:xfrm>
            <a:off x="1604939" y="2080078"/>
            <a:ext cx="151952" cy="151952"/>
          </a:xfrm>
          <a:prstGeom prst="ellipse">
            <a:avLst/>
          </a:prstGeom>
          <a:solidFill>
            <a:srgbClr val="1A96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90000" tIns="36000" rIns="90000" bIns="36000" rtlCol="0" anchor="ctr"/>
          <a:lstStyle/>
          <a:p>
            <a:pPr algn="ctr">
              <a:spcBef>
                <a:spcPts val="300"/>
              </a:spcBef>
            </a:pPr>
            <a:endParaRPr kumimoji="1" lang="ja-JP" altLang="en-US" sz="1600" b="1">
              <a:solidFill>
                <a:schemeClr val="tx1">
                  <a:lumMod val="75000"/>
                  <a:lumOff val="25000"/>
                </a:schemeClr>
              </a:solidFill>
              <a:latin typeface="FUTURA MEDIUM" panose="020B0602020204020303" pitchFamily="34" charset="-79"/>
              <a:ea typeface="Yu Gothic" panose="020B0400000000000000" pitchFamily="34" charset="-128"/>
              <a:cs typeface="FUTURA MEDIUM" panose="020B0602020204020303" pitchFamily="34" charset="-79"/>
            </a:endParaRPr>
          </a:p>
        </p:txBody>
      </p:sp>
      <p:sp>
        <p:nvSpPr>
          <p:cNvPr id="12" name="円/楕円 11">
            <a:extLst>
              <a:ext uri="{FF2B5EF4-FFF2-40B4-BE49-F238E27FC236}">
                <a16:creationId xmlns:a16="http://schemas.microsoft.com/office/drawing/2014/main" id="{6F6B2302-73B6-7339-5F10-6BB83817737A}"/>
              </a:ext>
            </a:extLst>
          </p:cNvPr>
          <p:cNvSpPr/>
          <p:nvPr/>
        </p:nvSpPr>
        <p:spPr>
          <a:xfrm>
            <a:off x="1604939" y="2510384"/>
            <a:ext cx="151952" cy="151952"/>
          </a:xfrm>
          <a:prstGeom prst="ellipse">
            <a:avLst/>
          </a:prstGeom>
          <a:solidFill>
            <a:srgbClr val="1A96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90000" tIns="36000" rIns="90000" bIns="36000" rtlCol="0" anchor="ctr"/>
          <a:lstStyle/>
          <a:p>
            <a:pPr algn="ctr">
              <a:spcBef>
                <a:spcPts val="300"/>
              </a:spcBef>
            </a:pPr>
            <a:endParaRPr kumimoji="1" lang="ja-JP" altLang="en-US" sz="1600" b="1">
              <a:solidFill>
                <a:schemeClr val="tx1">
                  <a:lumMod val="75000"/>
                  <a:lumOff val="25000"/>
                </a:schemeClr>
              </a:solidFill>
              <a:latin typeface="FUTURA MEDIUM" panose="020B0602020204020303" pitchFamily="34" charset="-79"/>
              <a:ea typeface="Yu Gothic" panose="020B0400000000000000" pitchFamily="34" charset="-128"/>
              <a:cs typeface="FUTURA MEDIUM" panose="020B0602020204020303" pitchFamily="34" charset="-79"/>
            </a:endParaRPr>
          </a:p>
        </p:txBody>
      </p:sp>
      <p:sp>
        <p:nvSpPr>
          <p:cNvPr id="13" name="円/楕円 12">
            <a:extLst>
              <a:ext uri="{FF2B5EF4-FFF2-40B4-BE49-F238E27FC236}">
                <a16:creationId xmlns:a16="http://schemas.microsoft.com/office/drawing/2014/main" id="{E0AFF079-CABD-5035-F9B7-D18B7B3B3AA8}"/>
              </a:ext>
            </a:extLst>
          </p:cNvPr>
          <p:cNvSpPr/>
          <p:nvPr/>
        </p:nvSpPr>
        <p:spPr>
          <a:xfrm>
            <a:off x="1604939" y="2940690"/>
            <a:ext cx="151952" cy="151952"/>
          </a:xfrm>
          <a:prstGeom prst="ellipse">
            <a:avLst/>
          </a:prstGeom>
          <a:solidFill>
            <a:srgbClr val="1A96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90000" tIns="36000" rIns="90000" bIns="36000" rtlCol="0" anchor="ctr"/>
          <a:lstStyle/>
          <a:p>
            <a:pPr algn="ctr">
              <a:spcBef>
                <a:spcPts val="300"/>
              </a:spcBef>
            </a:pPr>
            <a:endParaRPr kumimoji="1" lang="ja-JP" altLang="en-US" sz="1600" b="1">
              <a:solidFill>
                <a:schemeClr val="tx1">
                  <a:lumMod val="75000"/>
                  <a:lumOff val="25000"/>
                </a:schemeClr>
              </a:solidFill>
              <a:latin typeface="FUTURA MEDIUM" panose="020B0602020204020303" pitchFamily="34" charset="-79"/>
              <a:ea typeface="Yu Gothic" panose="020B0400000000000000" pitchFamily="34" charset="-128"/>
              <a:cs typeface="FUTURA MEDIUM" panose="020B0602020204020303" pitchFamily="34" charset="-79"/>
            </a:endParaRPr>
          </a:p>
        </p:txBody>
      </p:sp>
      <p:sp>
        <p:nvSpPr>
          <p:cNvPr id="14" name="円/楕円 13">
            <a:extLst>
              <a:ext uri="{FF2B5EF4-FFF2-40B4-BE49-F238E27FC236}">
                <a16:creationId xmlns:a16="http://schemas.microsoft.com/office/drawing/2014/main" id="{A68E3A27-6338-5B1F-3278-FE22197E9CE5}"/>
              </a:ext>
            </a:extLst>
          </p:cNvPr>
          <p:cNvSpPr/>
          <p:nvPr/>
        </p:nvSpPr>
        <p:spPr>
          <a:xfrm>
            <a:off x="1604939" y="3370996"/>
            <a:ext cx="151952" cy="151952"/>
          </a:xfrm>
          <a:prstGeom prst="ellipse">
            <a:avLst/>
          </a:prstGeom>
          <a:solidFill>
            <a:srgbClr val="1A96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90000" tIns="36000" rIns="90000" bIns="36000" rtlCol="0" anchor="ctr"/>
          <a:lstStyle/>
          <a:p>
            <a:pPr algn="ctr">
              <a:spcBef>
                <a:spcPts val="300"/>
              </a:spcBef>
            </a:pPr>
            <a:endParaRPr kumimoji="1" lang="ja-JP" altLang="en-US" sz="1600" b="1">
              <a:solidFill>
                <a:schemeClr val="tx1">
                  <a:lumMod val="75000"/>
                  <a:lumOff val="25000"/>
                </a:schemeClr>
              </a:solidFill>
              <a:latin typeface="FUTURA MEDIUM" panose="020B0602020204020303" pitchFamily="34" charset="-79"/>
              <a:ea typeface="Yu Gothic" panose="020B0400000000000000" pitchFamily="34" charset="-128"/>
              <a:cs typeface="FUTURA MEDIUM" panose="020B0602020204020303" pitchFamily="34" charset="-79"/>
            </a:endParaRPr>
          </a:p>
        </p:txBody>
      </p:sp>
      <p:sp>
        <p:nvSpPr>
          <p:cNvPr id="15" name="円/楕円 14">
            <a:extLst>
              <a:ext uri="{FF2B5EF4-FFF2-40B4-BE49-F238E27FC236}">
                <a16:creationId xmlns:a16="http://schemas.microsoft.com/office/drawing/2014/main" id="{AD126223-A8E9-AF91-3F3C-F9A3B87AF3E6}"/>
              </a:ext>
            </a:extLst>
          </p:cNvPr>
          <p:cNvSpPr/>
          <p:nvPr/>
        </p:nvSpPr>
        <p:spPr>
          <a:xfrm>
            <a:off x="1604939" y="3801302"/>
            <a:ext cx="151952" cy="151952"/>
          </a:xfrm>
          <a:prstGeom prst="ellipse">
            <a:avLst/>
          </a:prstGeom>
          <a:solidFill>
            <a:srgbClr val="1A96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90000" tIns="36000" rIns="90000" bIns="36000" rtlCol="0" anchor="ctr"/>
          <a:lstStyle/>
          <a:p>
            <a:pPr algn="ctr">
              <a:spcBef>
                <a:spcPts val="300"/>
              </a:spcBef>
            </a:pPr>
            <a:endParaRPr kumimoji="1" lang="ja-JP" altLang="en-US" sz="1600" b="1">
              <a:solidFill>
                <a:schemeClr val="tx1">
                  <a:lumMod val="75000"/>
                  <a:lumOff val="25000"/>
                </a:schemeClr>
              </a:solidFill>
              <a:latin typeface="FUTURA MEDIUM" panose="020B0602020204020303" pitchFamily="34" charset="-79"/>
              <a:ea typeface="Yu Gothic" panose="020B0400000000000000" pitchFamily="34" charset="-128"/>
              <a:cs typeface="FUTURA MEDIUM" panose="020B0602020204020303" pitchFamily="34" charset="-79"/>
            </a:endParaRPr>
          </a:p>
        </p:txBody>
      </p:sp>
      <p:sp>
        <p:nvSpPr>
          <p:cNvPr id="16" name="円/楕円 15">
            <a:extLst>
              <a:ext uri="{FF2B5EF4-FFF2-40B4-BE49-F238E27FC236}">
                <a16:creationId xmlns:a16="http://schemas.microsoft.com/office/drawing/2014/main" id="{E92B96C8-B136-0D39-D809-1269381E735E}"/>
              </a:ext>
            </a:extLst>
          </p:cNvPr>
          <p:cNvSpPr/>
          <p:nvPr/>
        </p:nvSpPr>
        <p:spPr>
          <a:xfrm>
            <a:off x="1604939" y="4231608"/>
            <a:ext cx="151952" cy="151952"/>
          </a:xfrm>
          <a:prstGeom prst="ellipse">
            <a:avLst/>
          </a:prstGeom>
          <a:solidFill>
            <a:srgbClr val="1A96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90000" tIns="36000" rIns="90000" bIns="36000" rtlCol="0" anchor="ctr"/>
          <a:lstStyle/>
          <a:p>
            <a:pPr algn="ctr">
              <a:spcBef>
                <a:spcPts val="300"/>
              </a:spcBef>
            </a:pPr>
            <a:endParaRPr kumimoji="1" lang="ja-JP" altLang="en-US" sz="1600" b="1">
              <a:solidFill>
                <a:schemeClr val="tx1">
                  <a:lumMod val="75000"/>
                  <a:lumOff val="25000"/>
                </a:schemeClr>
              </a:solidFill>
              <a:latin typeface="FUTURA MEDIUM" panose="020B0602020204020303" pitchFamily="34" charset="-79"/>
              <a:ea typeface="Yu Gothic" panose="020B0400000000000000" pitchFamily="34" charset="-128"/>
              <a:cs typeface="FUTURA MEDIUM" panose="020B0602020204020303" pitchFamily="34" charset="-79"/>
            </a:endParaRPr>
          </a:p>
        </p:txBody>
      </p:sp>
      <p:sp>
        <p:nvSpPr>
          <p:cNvPr id="17" name="円/楕円 16">
            <a:extLst>
              <a:ext uri="{FF2B5EF4-FFF2-40B4-BE49-F238E27FC236}">
                <a16:creationId xmlns:a16="http://schemas.microsoft.com/office/drawing/2014/main" id="{CBF3E7E6-3F8A-CF1E-B1A1-9370FFD38BF2}"/>
              </a:ext>
            </a:extLst>
          </p:cNvPr>
          <p:cNvSpPr/>
          <p:nvPr/>
        </p:nvSpPr>
        <p:spPr>
          <a:xfrm>
            <a:off x="1604939" y="4661914"/>
            <a:ext cx="151952" cy="151952"/>
          </a:xfrm>
          <a:prstGeom prst="ellipse">
            <a:avLst/>
          </a:prstGeom>
          <a:solidFill>
            <a:srgbClr val="1A96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90000" tIns="36000" rIns="90000" bIns="36000" rtlCol="0" anchor="ctr"/>
          <a:lstStyle/>
          <a:p>
            <a:pPr algn="ctr">
              <a:spcBef>
                <a:spcPts val="300"/>
              </a:spcBef>
            </a:pPr>
            <a:endParaRPr kumimoji="1" lang="ja-JP" altLang="en-US" sz="1600" b="1">
              <a:solidFill>
                <a:schemeClr val="tx1">
                  <a:lumMod val="75000"/>
                  <a:lumOff val="25000"/>
                </a:schemeClr>
              </a:solidFill>
              <a:latin typeface="FUTURA MEDIUM" panose="020B0602020204020303" pitchFamily="34" charset="-79"/>
              <a:ea typeface="Yu Gothic" panose="020B0400000000000000" pitchFamily="34" charset="-128"/>
              <a:cs typeface="FUTURA MEDIUM" panose="020B0602020204020303" pitchFamily="34" charset="-79"/>
            </a:endParaRPr>
          </a:p>
        </p:txBody>
      </p:sp>
      <p:sp>
        <p:nvSpPr>
          <p:cNvPr id="18" name="円/楕円 17">
            <a:extLst>
              <a:ext uri="{FF2B5EF4-FFF2-40B4-BE49-F238E27FC236}">
                <a16:creationId xmlns:a16="http://schemas.microsoft.com/office/drawing/2014/main" id="{0B603F53-CE01-E7F3-1E73-7BC93F767F9A}"/>
              </a:ext>
            </a:extLst>
          </p:cNvPr>
          <p:cNvSpPr/>
          <p:nvPr/>
        </p:nvSpPr>
        <p:spPr>
          <a:xfrm>
            <a:off x="1604939" y="5092220"/>
            <a:ext cx="151952" cy="151952"/>
          </a:xfrm>
          <a:prstGeom prst="ellipse">
            <a:avLst/>
          </a:prstGeom>
          <a:solidFill>
            <a:srgbClr val="1A96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90000" tIns="36000" rIns="90000" bIns="36000" rtlCol="0" anchor="ctr"/>
          <a:lstStyle/>
          <a:p>
            <a:pPr algn="ctr">
              <a:spcBef>
                <a:spcPts val="300"/>
              </a:spcBef>
            </a:pPr>
            <a:endParaRPr kumimoji="1" lang="ja-JP" altLang="en-US" sz="1600" b="1">
              <a:solidFill>
                <a:schemeClr val="tx1">
                  <a:lumMod val="75000"/>
                  <a:lumOff val="25000"/>
                </a:schemeClr>
              </a:solidFill>
              <a:latin typeface="FUTURA MEDIUM" panose="020B0602020204020303" pitchFamily="34" charset="-79"/>
              <a:ea typeface="Yu Gothic" panose="020B0400000000000000" pitchFamily="34" charset="-128"/>
              <a:cs typeface="FUTURA MEDIUM" panose="020B0602020204020303" pitchFamily="34" charset="-79"/>
            </a:endParaRPr>
          </a:p>
        </p:txBody>
      </p:sp>
      <p:sp>
        <p:nvSpPr>
          <p:cNvPr id="19" name="円/楕円 18">
            <a:extLst>
              <a:ext uri="{FF2B5EF4-FFF2-40B4-BE49-F238E27FC236}">
                <a16:creationId xmlns:a16="http://schemas.microsoft.com/office/drawing/2014/main" id="{D1DF00C0-E307-5EAF-F127-49BF6BF3665A}"/>
              </a:ext>
            </a:extLst>
          </p:cNvPr>
          <p:cNvSpPr/>
          <p:nvPr/>
        </p:nvSpPr>
        <p:spPr>
          <a:xfrm>
            <a:off x="1604939" y="5522526"/>
            <a:ext cx="151952" cy="151952"/>
          </a:xfrm>
          <a:prstGeom prst="ellipse">
            <a:avLst/>
          </a:prstGeom>
          <a:solidFill>
            <a:srgbClr val="1A96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90000" tIns="36000" rIns="90000" bIns="36000" rtlCol="0" anchor="ctr"/>
          <a:lstStyle/>
          <a:p>
            <a:pPr algn="ctr">
              <a:spcBef>
                <a:spcPts val="300"/>
              </a:spcBef>
            </a:pPr>
            <a:endParaRPr kumimoji="1" lang="ja-JP" altLang="en-US" sz="1600" b="1">
              <a:solidFill>
                <a:schemeClr val="tx1">
                  <a:lumMod val="75000"/>
                  <a:lumOff val="25000"/>
                </a:schemeClr>
              </a:solidFill>
              <a:latin typeface="FUTURA MEDIUM" panose="020B0602020204020303" pitchFamily="34" charset="-79"/>
              <a:ea typeface="Yu Gothic" panose="020B0400000000000000" pitchFamily="34" charset="-128"/>
              <a:cs typeface="FUTURA MEDIUM" panose="020B0602020204020303" pitchFamily="34" charset="-79"/>
            </a:endParaRPr>
          </a:p>
        </p:txBody>
      </p:sp>
      <p:sp>
        <p:nvSpPr>
          <p:cNvPr id="20" name="円/楕円 19">
            <a:extLst>
              <a:ext uri="{FF2B5EF4-FFF2-40B4-BE49-F238E27FC236}">
                <a16:creationId xmlns:a16="http://schemas.microsoft.com/office/drawing/2014/main" id="{FC293AD4-2798-C49F-0CB5-63FD30C05919}"/>
              </a:ext>
            </a:extLst>
          </p:cNvPr>
          <p:cNvSpPr/>
          <p:nvPr/>
        </p:nvSpPr>
        <p:spPr>
          <a:xfrm>
            <a:off x="1604939" y="5952832"/>
            <a:ext cx="151952" cy="151952"/>
          </a:xfrm>
          <a:prstGeom prst="ellipse">
            <a:avLst/>
          </a:prstGeom>
          <a:solidFill>
            <a:srgbClr val="1A96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90000" tIns="36000" rIns="90000" bIns="36000" rtlCol="0" anchor="ctr"/>
          <a:lstStyle/>
          <a:p>
            <a:pPr algn="ctr">
              <a:spcBef>
                <a:spcPts val="300"/>
              </a:spcBef>
            </a:pPr>
            <a:endParaRPr kumimoji="1" lang="ja-JP" altLang="en-US" sz="1600" b="1">
              <a:solidFill>
                <a:schemeClr val="tx1">
                  <a:lumMod val="75000"/>
                  <a:lumOff val="25000"/>
                </a:schemeClr>
              </a:solidFill>
              <a:latin typeface="FUTURA MEDIUM" panose="020B0602020204020303" pitchFamily="34" charset="-79"/>
              <a:ea typeface="Yu Gothic" panose="020B0400000000000000" pitchFamily="34" charset="-128"/>
              <a:cs typeface="FUTURA MEDIUM" panose="020B0602020204020303" pitchFamily="34" charset="-79"/>
            </a:endParaRPr>
          </a:p>
        </p:txBody>
      </p:sp>
      <p:sp>
        <p:nvSpPr>
          <p:cNvPr id="24" name="角丸四角形 23">
            <a:extLst>
              <a:ext uri="{FF2B5EF4-FFF2-40B4-BE49-F238E27FC236}">
                <a16:creationId xmlns:a16="http://schemas.microsoft.com/office/drawing/2014/main" id="{9686F830-12A1-C1F5-5AC9-32E569891166}"/>
              </a:ext>
            </a:extLst>
          </p:cNvPr>
          <p:cNvSpPr/>
          <p:nvPr/>
        </p:nvSpPr>
        <p:spPr>
          <a:xfrm>
            <a:off x="556833" y="2021396"/>
            <a:ext cx="972127" cy="269316"/>
          </a:xfrm>
          <a:prstGeom prst="roundRect">
            <a:avLst>
              <a:gd name="adj" fmla="val 0"/>
            </a:avLst>
          </a:prstGeom>
          <a:solidFill>
            <a:schemeClr val="bg1"/>
          </a:solidFill>
          <a:ln w="12700">
            <a:noFill/>
          </a:ln>
        </p:spPr>
        <p:style>
          <a:lnRef idx="2">
            <a:schemeClr val="accent1">
              <a:shade val="50000"/>
            </a:schemeClr>
          </a:lnRef>
          <a:fillRef idx="1">
            <a:schemeClr val="accent1"/>
          </a:fillRef>
          <a:effectRef idx="0">
            <a:schemeClr val="accent1"/>
          </a:effectRef>
          <a:fontRef idx="minor">
            <a:schemeClr val="lt1"/>
          </a:fontRef>
        </p:style>
        <p:txBody>
          <a:bodyPr lIns="90000" tIns="36000" rIns="90000" bIns="36000" rtlCol="0" anchor="ctr"/>
          <a:lstStyle/>
          <a:p>
            <a:pPr algn="r">
              <a:spcBef>
                <a:spcPts val="300"/>
              </a:spcBef>
            </a:pPr>
            <a:r>
              <a:rPr kumimoji="1" lang="en-US" altLang="ja-JP" sz="1100" b="1" dirty="0">
                <a:solidFill>
                  <a:schemeClr val="tx1">
                    <a:lumMod val="50000"/>
                    <a:lumOff val="50000"/>
                  </a:schemeClr>
                </a:solidFill>
                <a:latin typeface="Montserrat SemiBold" pitchFamily="2" charset="0"/>
                <a:ea typeface="Yu Gothic" panose="020B0400000000000000" pitchFamily="34" charset="-128"/>
                <a:cs typeface="FUTURA MEDIUM" panose="020B0602020204020303" pitchFamily="34" charset="-79"/>
              </a:rPr>
              <a:t>2000.00</a:t>
            </a:r>
            <a:endParaRPr kumimoji="1" lang="ja-JP" altLang="en-US" sz="1100" b="1">
              <a:solidFill>
                <a:schemeClr val="tx1">
                  <a:lumMod val="50000"/>
                  <a:lumOff val="50000"/>
                </a:schemeClr>
              </a:solidFill>
              <a:latin typeface="Montserrat SemiBold" pitchFamily="2" charset="0"/>
              <a:ea typeface="Yu Gothic" panose="020B0400000000000000" pitchFamily="34" charset="-128"/>
              <a:cs typeface="FUTURA MEDIUM" panose="020B0602020204020303" pitchFamily="34" charset="-79"/>
            </a:endParaRPr>
          </a:p>
        </p:txBody>
      </p:sp>
      <p:sp>
        <p:nvSpPr>
          <p:cNvPr id="25" name="角丸四角形 24">
            <a:extLst>
              <a:ext uri="{FF2B5EF4-FFF2-40B4-BE49-F238E27FC236}">
                <a16:creationId xmlns:a16="http://schemas.microsoft.com/office/drawing/2014/main" id="{3D63AF9C-66EF-6B15-598C-9EECC25C05F1}"/>
              </a:ext>
            </a:extLst>
          </p:cNvPr>
          <p:cNvSpPr/>
          <p:nvPr/>
        </p:nvSpPr>
        <p:spPr>
          <a:xfrm>
            <a:off x="556833" y="2451967"/>
            <a:ext cx="972127" cy="269316"/>
          </a:xfrm>
          <a:prstGeom prst="roundRect">
            <a:avLst>
              <a:gd name="adj" fmla="val 0"/>
            </a:avLst>
          </a:prstGeom>
          <a:solidFill>
            <a:schemeClr val="bg1"/>
          </a:solidFill>
          <a:ln w="12700">
            <a:noFill/>
          </a:ln>
        </p:spPr>
        <p:style>
          <a:lnRef idx="2">
            <a:schemeClr val="accent1">
              <a:shade val="50000"/>
            </a:schemeClr>
          </a:lnRef>
          <a:fillRef idx="1">
            <a:schemeClr val="accent1"/>
          </a:fillRef>
          <a:effectRef idx="0">
            <a:schemeClr val="accent1"/>
          </a:effectRef>
          <a:fontRef idx="minor">
            <a:schemeClr val="lt1"/>
          </a:fontRef>
        </p:style>
        <p:txBody>
          <a:bodyPr lIns="90000" tIns="36000" rIns="90000" bIns="36000" rtlCol="0" anchor="ctr"/>
          <a:lstStyle/>
          <a:p>
            <a:pPr algn="r">
              <a:spcBef>
                <a:spcPts val="300"/>
              </a:spcBef>
            </a:pPr>
            <a:r>
              <a:rPr lang="en-US" altLang="ja-JP" sz="1100" b="1" dirty="0">
                <a:solidFill>
                  <a:schemeClr val="tx1">
                    <a:lumMod val="50000"/>
                    <a:lumOff val="50000"/>
                  </a:schemeClr>
                </a:solidFill>
                <a:latin typeface="Montserrat SemiBold" pitchFamily="2" charset="0"/>
                <a:ea typeface="Yu Gothic" panose="020B0400000000000000" pitchFamily="34" charset="-128"/>
                <a:cs typeface="FUTURA MEDIUM" panose="020B0602020204020303" pitchFamily="34" charset="-79"/>
              </a:rPr>
              <a:t>2000.00</a:t>
            </a:r>
            <a:endParaRPr lang="ja-JP" altLang="en-US" sz="1100" b="1">
              <a:solidFill>
                <a:schemeClr val="tx1">
                  <a:lumMod val="50000"/>
                  <a:lumOff val="50000"/>
                </a:schemeClr>
              </a:solidFill>
              <a:latin typeface="Montserrat SemiBold" pitchFamily="2" charset="0"/>
              <a:ea typeface="Yu Gothic" panose="020B0400000000000000" pitchFamily="34" charset="-128"/>
              <a:cs typeface="FUTURA MEDIUM" panose="020B0602020204020303" pitchFamily="34" charset="-79"/>
            </a:endParaRPr>
          </a:p>
        </p:txBody>
      </p:sp>
      <p:sp>
        <p:nvSpPr>
          <p:cNvPr id="26" name="角丸四角形 25">
            <a:extLst>
              <a:ext uri="{FF2B5EF4-FFF2-40B4-BE49-F238E27FC236}">
                <a16:creationId xmlns:a16="http://schemas.microsoft.com/office/drawing/2014/main" id="{BE1BA177-0EFF-0439-4437-349814A7D1AE}"/>
              </a:ext>
            </a:extLst>
          </p:cNvPr>
          <p:cNvSpPr/>
          <p:nvPr/>
        </p:nvSpPr>
        <p:spPr>
          <a:xfrm>
            <a:off x="556833" y="2882538"/>
            <a:ext cx="972127" cy="269316"/>
          </a:xfrm>
          <a:prstGeom prst="roundRect">
            <a:avLst>
              <a:gd name="adj" fmla="val 0"/>
            </a:avLst>
          </a:prstGeom>
          <a:solidFill>
            <a:schemeClr val="bg1"/>
          </a:solidFill>
          <a:ln w="12700">
            <a:noFill/>
          </a:ln>
        </p:spPr>
        <p:style>
          <a:lnRef idx="2">
            <a:schemeClr val="accent1">
              <a:shade val="50000"/>
            </a:schemeClr>
          </a:lnRef>
          <a:fillRef idx="1">
            <a:schemeClr val="accent1"/>
          </a:fillRef>
          <a:effectRef idx="0">
            <a:schemeClr val="accent1"/>
          </a:effectRef>
          <a:fontRef idx="minor">
            <a:schemeClr val="lt1"/>
          </a:fontRef>
        </p:style>
        <p:txBody>
          <a:bodyPr lIns="90000" tIns="36000" rIns="90000" bIns="36000" rtlCol="0" anchor="ctr"/>
          <a:lstStyle/>
          <a:p>
            <a:pPr algn="r">
              <a:spcBef>
                <a:spcPts val="300"/>
              </a:spcBef>
            </a:pPr>
            <a:r>
              <a:rPr lang="en-US" altLang="ja-JP" sz="1100" b="1" dirty="0">
                <a:solidFill>
                  <a:schemeClr val="tx1">
                    <a:lumMod val="50000"/>
                    <a:lumOff val="50000"/>
                  </a:schemeClr>
                </a:solidFill>
                <a:latin typeface="Montserrat SemiBold" pitchFamily="2" charset="0"/>
                <a:ea typeface="Yu Gothic" panose="020B0400000000000000" pitchFamily="34" charset="-128"/>
                <a:cs typeface="FUTURA MEDIUM" panose="020B0602020204020303" pitchFamily="34" charset="-79"/>
              </a:rPr>
              <a:t>2000.00</a:t>
            </a:r>
            <a:endParaRPr lang="ja-JP" altLang="en-US" sz="1100" b="1">
              <a:solidFill>
                <a:schemeClr val="tx1">
                  <a:lumMod val="50000"/>
                  <a:lumOff val="50000"/>
                </a:schemeClr>
              </a:solidFill>
              <a:latin typeface="Montserrat SemiBold" pitchFamily="2" charset="0"/>
              <a:ea typeface="Yu Gothic" panose="020B0400000000000000" pitchFamily="34" charset="-128"/>
              <a:cs typeface="FUTURA MEDIUM" panose="020B0602020204020303" pitchFamily="34" charset="-79"/>
            </a:endParaRPr>
          </a:p>
        </p:txBody>
      </p:sp>
      <p:sp>
        <p:nvSpPr>
          <p:cNvPr id="27" name="角丸四角形 26">
            <a:extLst>
              <a:ext uri="{FF2B5EF4-FFF2-40B4-BE49-F238E27FC236}">
                <a16:creationId xmlns:a16="http://schemas.microsoft.com/office/drawing/2014/main" id="{CCB50253-132C-EB05-9ECE-F29E470BD467}"/>
              </a:ext>
            </a:extLst>
          </p:cNvPr>
          <p:cNvSpPr/>
          <p:nvPr/>
        </p:nvSpPr>
        <p:spPr>
          <a:xfrm>
            <a:off x="556833" y="3313109"/>
            <a:ext cx="972127" cy="269316"/>
          </a:xfrm>
          <a:prstGeom prst="roundRect">
            <a:avLst>
              <a:gd name="adj" fmla="val 0"/>
            </a:avLst>
          </a:prstGeom>
          <a:solidFill>
            <a:schemeClr val="bg1"/>
          </a:solidFill>
          <a:ln w="12700">
            <a:noFill/>
          </a:ln>
        </p:spPr>
        <p:style>
          <a:lnRef idx="2">
            <a:schemeClr val="accent1">
              <a:shade val="50000"/>
            </a:schemeClr>
          </a:lnRef>
          <a:fillRef idx="1">
            <a:schemeClr val="accent1"/>
          </a:fillRef>
          <a:effectRef idx="0">
            <a:schemeClr val="accent1"/>
          </a:effectRef>
          <a:fontRef idx="minor">
            <a:schemeClr val="lt1"/>
          </a:fontRef>
        </p:style>
        <p:txBody>
          <a:bodyPr lIns="90000" tIns="36000" rIns="90000" bIns="36000" rtlCol="0" anchor="ctr"/>
          <a:lstStyle/>
          <a:p>
            <a:pPr algn="r">
              <a:spcBef>
                <a:spcPts val="300"/>
              </a:spcBef>
            </a:pPr>
            <a:r>
              <a:rPr lang="en-US" altLang="ja-JP" sz="1100" b="1" dirty="0">
                <a:solidFill>
                  <a:schemeClr val="tx1">
                    <a:lumMod val="50000"/>
                    <a:lumOff val="50000"/>
                  </a:schemeClr>
                </a:solidFill>
                <a:latin typeface="Montserrat SemiBold" pitchFamily="2" charset="0"/>
                <a:ea typeface="Yu Gothic" panose="020B0400000000000000" pitchFamily="34" charset="-128"/>
                <a:cs typeface="FUTURA MEDIUM" panose="020B0602020204020303" pitchFamily="34" charset="-79"/>
              </a:rPr>
              <a:t>2000.00</a:t>
            </a:r>
            <a:endParaRPr lang="ja-JP" altLang="en-US" sz="1100" b="1">
              <a:solidFill>
                <a:schemeClr val="tx1">
                  <a:lumMod val="50000"/>
                  <a:lumOff val="50000"/>
                </a:schemeClr>
              </a:solidFill>
              <a:latin typeface="Montserrat SemiBold" pitchFamily="2" charset="0"/>
              <a:ea typeface="Yu Gothic" panose="020B0400000000000000" pitchFamily="34" charset="-128"/>
              <a:cs typeface="FUTURA MEDIUM" panose="020B0602020204020303" pitchFamily="34" charset="-79"/>
            </a:endParaRPr>
          </a:p>
        </p:txBody>
      </p:sp>
      <p:sp>
        <p:nvSpPr>
          <p:cNvPr id="28" name="角丸四角形 27">
            <a:extLst>
              <a:ext uri="{FF2B5EF4-FFF2-40B4-BE49-F238E27FC236}">
                <a16:creationId xmlns:a16="http://schemas.microsoft.com/office/drawing/2014/main" id="{CC7EA2AE-2049-07C9-FA86-1706747915D0}"/>
              </a:ext>
            </a:extLst>
          </p:cNvPr>
          <p:cNvSpPr/>
          <p:nvPr/>
        </p:nvSpPr>
        <p:spPr>
          <a:xfrm>
            <a:off x="556833" y="3743680"/>
            <a:ext cx="972127" cy="269316"/>
          </a:xfrm>
          <a:prstGeom prst="roundRect">
            <a:avLst>
              <a:gd name="adj" fmla="val 0"/>
            </a:avLst>
          </a:prstGeom>
          <a:solidFill>
            <a:schemeClr val="bg1"/>
          </a:solidFill>
          <a:ln w="12700">
            <a:noFill/>
          </a:ln>
        </p:spPr>
        <p:style>
          <a:lnRef idx="2">
            <a:schemeClr val="accent1">
              <a:shade val="50000"/>
            </a:schemeClr>
          </a:lnRef>
          <a:fillRef idx="1">
            <a:schemeClr val="accent1"/>
          </a:fillRef>
          <a:effectRef idx="0">
            <a:schemeClr val="accent1"/>
          </a:effectRef>
          <a:fontRef idx="minor">
            <a:schemeClr val="lt1"/>
          </a:fontRef>
        </p:style>
        <p:txBody>
          <a:bodyPr lIns="90000" tIns="36000" rIns="90000" bIns="36000" rtlCol="0" anchor="ctr"/>
          <a:lstStyle/>
          <a:p>
            <a:pPr algn="r">
              <a:spcBef>
                <a:spcPts val="300"/>
              </a:spcBef>
            </a:pPr>
            <a:r>
              <a:rPr lang="en-US" altLang="ja-JP" sz="1100" b="1" dirty="0">
                <a:solidFill>
                  <a:schemeClr val="tx1">
                    <a:lumMod val="50000"/>
                    <a:lumOff val="50000"/>
                  </a:schemeClr>
                </a:solidFill>
                <a:latin typeface="Montserrat SemiBold" pitchFamily="2" charset="0"/>
                <a:ea typeface="Yu Gothic" panose="020B0400000000000000" pitchFamily="34" charset="-128"/>
                <a:cs typeface="FUTURA MEDIUM" panose="020B0602020204020303" pitchFamily="34" charset="-79"/>
              </a:rPr>
              <a:t>2000.00</a:t>
            </a:r>
            <a:endParaRPr lang="ja-JP" altLang="en-US" sz="1100" b="1">
              <a:solidFill>
                <a:schemeClr val="tx1">
                  <a:lumMod val="50000"/>
                  <a:lumOff val="50000"/>
                </a:schemeClr>
              </a:solidFill>
              <a:latin typeface="Montserrat SemiBold" pitchFamily="2" charset="0"/>
              <a:ea typeface="Yu Gothic" panose="020B0400000000000000" pitchFamily="34" charset="-128"/>
              <a:cs typeface="FUTURA MEDIUM" panose="020B0602020204020303" pitchFamily="34" charset="-79"/>
            </a:endParaRPr>
          </a:p>
        </p:txBody>
      </p:sp>
      <p:sp>
        <p:nvSpPr>
          <p:cNvPr id="29" name="角丸四角形 28">
            <a:extLst>
              <a:ext uri="{FF2B5EF4-FFF2-40B4-BE49-F238E27FC236}">
                <a16:creationId xmlns:a16="http://schemas.microsoft.com/office/drawing/2014/main" id="{6FCC4450-2502-C560-1B51-FEEE146DB636}"/>
              </a:ext>
            </a:extLst>
          </p:cNvPr>
          <p:cNvSpPr/>
          <p:nvPr/>
        </p:nvSpPr>
        <p:spPr>
          <a:xfrm>
            <a:off x="556833" y="4174251"/>
            <a:ext cx="972127" cy="269316"/>
          </a:xfrm>
          <a:prstGeom prst="roundRect">
            <a:avLst>
              <a:gd name="adj" fmla="val 0"/>
            </a:avLst>
          </a:prstGeom>
          <a:solidFill>
            <a:schemeClr val="bg1"/>
          </a:solidFill>
          <a:ln w="12700">
            <a:noFill/>
          </a:ln>
        </p:spPr>
        <p:style>
          <a:lnRef idx="2">
            <a:schemeClr val="accent1">
              <a:shade val="50000"/>
            </a:schemeClr>
          </a:lnRef>
          <a:fillRef idx="1">
            <a:schemeClr val="accent1"/>
          </a:fillRef>
          <a:effectRef idx="0">
            <a:schemeClr val="accent1"/>
          </a:effectRef>
          <a:fontRef idx="minor">
            <a:schemeClr val="lt1"/>
          </a:fontRef>
        </p:style>
        <p:txBody>
          <a:bodyPr lIns="90000" tIns="36000" rIns="90000" bIns="36000" rtlCol="0" anchor="ctr"/>
          <a:lstStyle/>
          <a:p>
            <a:pPr algn="r">
              <a:spcBef>
                <a:spcPts val="300"/>
              </a:spcBef>
            </a:pPr>
            <a:r>
              <a:rPr lang="en-US" altLang="ja-JP" sz="1100" b="1" dirty="0">
                <a:solidFill>
                  <a:schemeClr val="tx1">
                    <a:lumMod val="50000"/>
                    <a:lumOff val="50000"/>
                  </a:schemeClr>
                </a:solidFill>
                <a:latin typeface="Montserrat SemiBold" pitchFamily="2" charset="0"/>
                <a:ea typeface="Yu Gothic" panose="020B0400000000000000" pitchFamily="34" charset="-128"/>
                <a:cs typeface="FUTURA MEDIUM" panose="020B0602020204020303" pitchFamily="34" charset="-79"/>
              </a:rPr>
              <a:t>2000.00</a:t>
            </a:r>
            <a:endParaRPr lang="ja-JP" altLang="en-US" sz="1100" b="1">
              <a:solidFill>
                <a:schemeClr val="tx1">
                  <a:lumMod val="50000"/>
                  <a:lumOff val="50000"/>
                </a:schemeClr>
              </a:solidFill>
              <a:latin typeface="Montserrat SemiBold" pitchFamily="2" charset="0"/>
              <a:ea typeface="Yu Gothic" panose="020B0400000000000000" pitchFamily="34" charset="-128"/>
              <a:cs typeface="FUTURA MEDIUM" panose="020B0602020204020303" pitchFamily="34" charset="-79"/>
            </a:endParaRPr>
          </a:p>
        </p:txBody>
      </p:sp>
      <p:sp>
        <p:nvSpPr>
          <p:cNvPr id="30" name="角丸四角形 29">
            <a:extLst>
              <a:ext uri="{FF2B5EF4-FFF2-40B4-BE49-F238E27FC236}">
                <a16:creationId xmlns:a16="http://schemas.microsoft.com/office/drawing/2014/main" id="{29955AC6-96BC-E502-0A86-C5A7A3B9FCDC}"/>
              </a:ext>
            </a:extLst>
          </p:cNvPr>
          <p:cNvSpPr/>
          <p:nvPr/>
        </p:nvSpPr>
        <p:spPr>
          <a:xfrm>
            <a:off x="556833" y="4604822"/>
            <a:ext cx="972127" cy="269316"/>
          </a:xfrm>
          <a:prstGeom prst="roundRect">
            <a:avLst>
              <a:gd name="adj" fmla="val 0"/>
            </a:avLst>
          </a:prstGeom>
          <a:solidFill>
            <a:schemeClr val="bg1"/>
          </a:solidFill>
          <a:ln w="12700">
            <a:noFill/>
          </a:ln>
        </p:spPr>
        <p:style>
          <a:lnRef idx="2">
            <a:schemeClr val="accent1">
              <a:shade val="50000"/>
            </a:schemeClr>
          </a:lnRef>
          <a:fillRef idx="1">
            <a:schemeClr val="accent1"/>
          </a:fillRef>
          <a:effectRef idx="0">
            <a:schemeClr val="accent1"/>
          </a:effectRef>
          <a:fontRef idx="minor">
            <a:schemeClr val="lt1"/>
          </a:fontRef>
        </p:style>
        <p:txBody>
          <a:bodyPr lIns="90000" tIns="36000" rIns="90000" bIns="36000" rtlCol="0" anchor="ctr"/>
          <a:lstStyle/>
          <a:p>
            <a:pPr algn="r">
              <a:spcBef>
                <a:spcPts val="300"/>
              </a:spcBef>
            </a:pPr>
            <a:r>
              <a:rPr lang="en-US" altLang="ja-JP" sz="1100" b="1" dirty="0">
                <a:solidFill>
                  <a:schemeClr val="tx1">
                    <a:lumMod val="50000"/>
                    <a:lumOff val="50000"/>
                  </a:schemeClr>
                </a:solidFill>
                <a:latin typeface="Montserrat SemiBold" pitchFamily="2" charset="0"/>
                <a:ea typeface="Yu Gothic" panose="020B0400000000000000" pitchFamily="34" charset="-128"/>
                <a:cs typeface="FUTURA MEDIUM" panose="020B0602020204020303" pitchFamily="34" charset="-79"/>
              </a:rPr>
              <a:t>2000.00</a:t>
            </a:r>
            <a:endParaRPr lang="ja-JP" altLang="en-US" sz="1100" b="1">
              <a:solidFill>
                <a:schemeClr val="tx1">
                  <a:lumMod val="50000"/>
                  <a:lumOff val="50000"/>
                </a:schemeClr>
              </a:solidFill>
              <a:latin typeface="Montserrat SemiBold" pitchFamily="2" charset="0"/>
              <a:ea typeface="Yu Gothic" panose="020B0400000000000000" pitchFamily="34" charset="-128"/>
              <a:cs typeface="FUTURA MEDIUM" panose="020B0602020204020303" pitchFamily="34" charset="-79"/>
            </a:endParaRPr>
          </a:p>
        </p:txBody>
      </p:sp>
      <p:sp>
        <p:nvSpPr>
          <p:cNvPr id="31" name="角丸四角形 30">
            <a:extLst>
              <a:ext uri="{FF2B5EF4-FFF2-40B4-BE49-F238E27FC236}">
                <a16:creationId xmlns:a16="http://schemas.microsoft.com/office/drawing/2014/main" id="{5AB65E64-B731-7C72-6658-A8228A53115B}"/>
              </a:ext>
            </a:extLst>
          </p:cNvPr>
          <p:cNvSpPr/>
          <p:nvPr/>
        </p:nvSpPr>
        <p:spPr>
          <a:xfrm>
            <a:off x="556833" y="5035393"/>
            <a:ext cx="972127" cy="269316"/>
          </a:xfrm>
          <a:prstGeom prst="roundRect">
            <a:avLst>
              <a:gd name="adj" fmla="val 0"/>
            </a:avLst>
          </a:prstGeom>
          <a:solidFill>
            <a:schemeClr val="bg1"/>
          </a:solidFill>
          <a:ln w="12700">
            <a:noFill/>
          </a:ln>
        </p:spPr>
        <p:style>
          <a:lnRef idx="2">
            <a:schemeClr val="accent1">
              <a:shade val="50000"/>
            </a:schemeClr>
          </a:lnRef>
          <a:fillRef idx="1">
            <a:schemeClr val="accent1"/>
          </a:fillRef>
          <a:effectRef idx="0">
            <a:schemeClr val="accent1"/>
          </a:effectRef>
          <a:fontRef idx="minor">
            <a:schemeClr val="lt1"/>
          </a:fontRef>
        </p:style>
        <p:txBody>
          <a:bodyPr lIns="90000" tIns="36000" rIns="90000" bIns="36000" rtlCol="0" anchor="ctr"/>
          <a:lstStyle/>
          <a:p>
            <a:pPr algn="r">
              <a:spcBef>
                <a:spcPts val="300"/>
              </a:spcBef>
            </a:pPr>
            <a:r>
              <a:rPr lang="en-US" altLang="ja-JP" sz="1100" b="1" dirty="0">
                <a:solidFill>
                  <a:schemeClr val="tx1">
                    <a:lumMod val="50000"/>
                    <a:lumOff val="50000"/>
                  </a:schemeClr>
                </a:solidFill>
                <a:latin typeface="Montserrat SemiBold" pitchFamily="2" charset="0"/>
                <a:ea typeface="Yu Gothic" panose="020B0400000000000000" pitchFamily="34" charset="-128"/>
                <a:cs typeface="FUTURA MEDIUM" panose="020B0602020204020303" pitchFamily="34" charset="-79"/>
              </a:rPr>
              <a:t>2000.00</a:t>
            </a:r>
            <a:endParaRPr lang="ja-JP" altLang="en-US" sz="1100" b="1">
              <a:solidFill>
                <a:schemeClr val="tx1">
                  <a:lumMod val="50000"/>
                  <a:lumOff val="50000"/>
                </a:schemeClr>
              </a:solidFill>
              <a:latin typeface="Montserrat SemiBold" pitchFamily="2" charset="0"/>
              <a:ea typeface="Yu Gothic" panose="020B0400000000000000" pitchFamily="34" charset="-128"/>
              <a:cs typeface="FUTURA MEDIUM" panose="020B0602020204020303" pitchFamily="34" charset="-79"/>
            </a:endParaRPr>
          </a:p>
        </p:txBody>
      </p:sp>
      <p:sp>
        <p:nvSpPr>
          <p:cNvPr id="32" name="角丸四角形 31">
            <a:extLst>
              <a:ext uri="{FF2B5EF4-FFF2-40B4-BE49-F238E27FC236}">
                <a16:creationId xmlns:a16="http://schemas.microsoft.com/office/drawing/2014/main" id="{DD97736B-0121-A4A7-786A-0B48F0B47172}"/>
              </a:ext>
            </a:extLst>
          </p:cNvPr>
          <p:cNvSpPr/>
          <p:nvPr/>
        </p:nvSpPr>
        <p:spPr>
          <a:xfrm>
            <a:off x="556833" y="5465964"/>
            <a:ext cx="972127" cy="269316"/>
          </a:xfrm>
          <a:prstGeom prst="roundRect">
            <a:avLst>
              <a:gd name="adj" fmla="val 0"/>
            </a:avLst>
          </a:prstGeom>
          <a:solidFill>
            <a:schemeClr val="bg1"/>
          </a:solidFill>
          <a:ln w="12700">
            <a:noFill/>
          </a:ln>
        </p:spPr>
        <p:style>
          <a:lnRef idx="2">
            <a:schemeClr val="accent1">
              <a:shade val="50000"/>
            </a:schemeClr>
          </a:lnRef>
          <a:fillRef idx="1">
            <a:schemeClr val="accent1"/>
          </a:fillRef>
          <a:effectRef idx="0">
            <a:schemeClr val="accent1"/>
          </a:effectRef>
          <a:fontRef idx="minor">
            <a:schemeClr val="lt1"/>
          </a:fontRef>
        </p:style>
        <p:txBody>
          <a:bodyPr lIns="90000" tIns="36000" rIns="90000" bIns="36000" rtlCol="0" anchor="ctr"/>
          <a:lstStyle/>
          <a:p>
            <a:pPr algn="r">
              <a:spcBef>
                <a:spcPts val="300"/>
              </a:spcBef>
            </a:pPr>
            <a:r>
              <a:rPr lang="en-US" altLang="ja-JP" sz="1100" b="1" dirty="0">
                <a:solidFill>
                  <a:schemeClr val="tx1">
                    <a:lumMod val="50000"/>
                    <a:lumOff val="50000"/>
                  </a:schemeClr>
                </a:solidFill>
                <a:latin typeface="Montserrat SemiBold" pitchFamily="2" charset="0"/>
                <a:ea typeface="Yu Gothic" panose="020B0400000000000000" pitchFamily="34" charset="-128"/>
                <a:cs typeface="FUTURA MEDIUM" panose="020B0602020204020303" pitchFamily="34" charset="-79"/>
              </a:rPr>
              <a:t>2000.00</a:t>
            </a:r>
            <a:endParaRPr lang="ja-JP" altLang="en-US" sz="1100" b="1">
              <a:solidFill>
                <a:schemeClr val="tx1">
                  <a:lumMod val="50000"/>
                  <a:lumOff val="50000"/>
                </a:schemeClr>
              </a:solidFill>
              <a:latin typeface="Montserrat SemiBold" pitchFamily="2" charset="0"/>
              <a:ea typeface="Yu Gothic" panose="020B0400000000000000" pitchFamily="34" charset="-128"/>
              <a:cs typeface="FUTURA MEDIUM" panose="020B0602020204020303" pitchFamily="34" charset="-79"/>
            </a:endParaRPr>
          </a:p>
        </p:txBody>
      </p:sp>
      <p:sp>
        <p:nvSpPr>
          <p:cNvPr id="33" name="角丸四角形 32">
            <a:extLst>
              <a:ext uri="{FF2B5EF4-FFF2-40B4-BE49-F238E27FC236}">
                <a16:creationId xmlns:a16="http://schemas.microsoft.com/office/drawing/2014/main" id="{988E354B-EF42-DAA9-BA5A-C075A77F4050}"/>
              </a:ext>
            </a:extLst>
          </p:cNvPr>
          <p:cNvSpPr/>
          <p:nvPr/>
        </p:nvSpPr>
        <p:spPr>
          <a:xfrm>
            <a:off x="556833" y="5896535"/>
            <a:ext cx="972127" cy="269316"/>
          </a:xfrm>
          <a:prstGeom prst="roundRect">
            <a:avLst>
              <a:gd name="adj" fmla="val 0"/>
            </a:avLst>
          </a:prstGeom>
          <a:solidFill>
            <a:schemeClr val="bg1"/>
          </a:solidFill>
          <a:ln w="12700">
            <a:noFill/>
          </a:ln>
        </p:spPr>
        <p:style>
          <a:lnRef idx="2">
            <a:schemeClr val="accent1">
              <a:shade val="50000"/>
            </a:schemeClr>
          </a:lnRef>
          <a:fillRef idx="1">
            <a:schemeClr val="accent1"/>
          </a:fillRef>
          <a:effectRef idx="0">
            <a:schemeClr val="accent1"/>
          </a:effectRef>
          <a:fontRef idx="minor">
            <a:schemeClr val="lt1"/>
          </a:fontRef>
        </p:style>
        <p:txBody>
          <a:bodyPr lIns="90000" tIns="36000" rIns="90000" bIns="36000" rtlCol="0" anchor="ctr"/>
          <a:lstStyle/>
          <a:p>
            <a:pPr algn="r">
              <a:spcBef>
                <a:spcPts val="300"/>
              </a:spcBef>
            </a:pPr>
            <a:r>
              <a:rPr lang="en-US" altLang="ja-JP" sz="1100" b="1" dirty="0">
                <a:solidFill>
                  <a:schemeClr val="tx1">
                    <a:lumMod val="50000"/>
                    <a:lumOff val="50000"/>
                  </a:schemeClr>
                </a:solidFill>
                <a:latin typeface="Montserrat SemiBold" pitchFamily="2" charset="0"/>
                <a:ea typeface="Yu Gothic" panose="020B0400000000000000" pitchFamily="34" charset="-128"/>
                <a:cs typeface="FUTURA MEDIUM" panose="020B0602020204020303" pitchFamily="34" charset="-79"/>
              </a:rPr>
              <a:t>2000.00</a:t>
            </a:r>
            <a:endParaRPr lang="ja-JP" altLang="en-US" sz="1100" b="1">
              <a:solidFill>
                <a:schemeClr val="tx1">
                  <a:lumMod val="50000"/>
                  <a:lumOff val="50000"/>
                </a:schemeClr>
              </a:solidFill>
              <a:latin typeface="Montserrat SemiBold" pitchFamily="2" charset="0"/>
              <a:ea typeface="Yu Gothic" panose="020B0400000000000000" pitchFamily="34" charset="-128"/>
              <a:cs typeface="FUTURA MEDIUM" panose="020B0602020204020303" pitchFamily="34" charset="-79"/>
            </a:endParaRPr>
          </a:p>
        </p:txBody>
      </p:sp>
      <p:sp>
        <p:nvSpPr>
          <p:cNvPr id="34" name="角丸四角形 33">
            <a:extLst>
              <a:ext uri="{FF2B5EF4-FFF2-40B4-BE49-F238E27FC236}">
                <a16:creationId xmlns:a16="http://schemas.microsoft.com/office/drawing/2014/main" id="{ED080FEA-09A2-41A6-0C0B-A60E69859EF9}"/>
              </a:ext>
            </a:extLst>
          </p:cNvPr>
          <p:cNvSpPr/>
          <p:nvPr/>
        </p:nvSpPr>
        <p:spPr>
          <a:xfrm>
            <a:off x="1875967" y="2021396"/>
            <a:ext cx="3887748" cy="269316"/>
          </a:xfrm>
          <a:prstGeom prst="roundRect">
            <a:avLst>
              <a:gd name="adj" fmla="val 0"/>
            </a:avLst>
          </a:prstGeom>
          <a:solidFill>
            <a:schemeClr val="bg1"/>
          </a:solidFill>
          <a:ln w="12700">
            <a:noFill/>
          </a:ln>
        </p:spPr>
        <p:style>
          <a:lnRef idx="2">
            <a:schemeClr val="accent1">
              <a:shade val="50000"/>
            </a:schemeClr>
          </a:lnRef>
          <a:fillRef idx="1">
            <a:schemeClr val="accent1"/>
          </a:fillRef>
          <a:effectRef idx="0">
            <a:schemeClr val="accent1"/>
          </a:effectRef>
          <a:fontRef idx="minor">
            <a:schemeClr val="lt1"/>
          </a:fontRef>
        </p:style>
        <p:txBody>
          <a:bodyPr lIns="90000" tIns="36000" rIns="90000" bIns="36000" rtlCol="0" anchor="ctr"/>
          <a:lstStyle/>
          <a:p>
            <a:pPr>
              <a:spcBef>
                <a:spcPts val="300"/>
              </a:spcBef>
            </a:pPr>
            <a:r>
              <a:rPr kumimoji="1" lang="ja-JP" altLang="en-US" sz="1400" b="1">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rPr>
              <a:t>当時起こった出来事やイベントを記載</a:t>
            </a:r>
          </a:p>
        </p:txBody>
      </p:sp>
      <p:sp>
        <p:nvSpPr>
          <p:cNvPr id="35" name="角丸四角形 34">
            <a:extLst>
              <a:ext uri="{FF2B5EF4-FFF2-40B4-BE49-F238E27FC236}">
                <a16:creationId xmlns:a16="http://schemas.microsoft.com/office/drawing/2014/main" id="{820CB3EE-74A3-700F-6938-F6066CF75967}"/>
              </a:ext>
            </a:extLst>
          </p:cNvPr>
          <p:cNvSpPr/>
          <p:nvPr/>
        </p:nvSpPr>
        <p:spPr>
          <a:xfrm>
            <a:off x="1875967" y="2451967"/>
            <a:ext cx="3887748" cy="269316"/>
          </a:xfrm>
          <a:prstGeom prst="roundRect">
            <a:avLst>
              <a:gd name="adj" fmla="val 0"/>
            </a:avLst>
          </a:prstGeom>
          <a:solidFill>
            <a:schemeClr val="bg1"/>
          </a:solidFill>
          <a:ln w="12700">
            <a:noFill/>
          </a:ln>
        </p:spPr>
        <p:style>
          <a:lnRef idx="2">
            <a:schemeClr val="accent1">
              <a:shade val="50000"/>
            </a:schemeClr>
          </a:lnRef>
          <a:fillRef idx="1">
            <a:schemeClr val="accent1"/>
          </a:fillRef>
          <a:effectRef idx="0">
            <a:schemeClr val="accent1"/>
          </a:effectRef>
          <a:fontRef idx="minor">
            <a:schemeClr val="lt1"/>
          </a:fontRef>
        </p:style>
        <p:txBody>
          <a:bodyPr lIns="90000" tIns="36000" rIns="90000" bIns="36000" rtlCol="0" anchor="ctr"/>
          <a:lstStyle/>
          <a:p>
            <a:pPr>
              <a:spcBef>
                <a:spcPts val="300"/>
              </a:spcBef>
            </a:pPr>
            <a:r>
              <a:rPr lang="ja-JP" altLang="en-US" sz="1400" b="1">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rPr>
              <a:t>当時起こった出来事やイベントを記載</a:t>
            </a:r>
          </a:p>
        </p:txBody>
      </p:sp>
      <p:sp>
        <p:nvSpPr>
          <p:cNvPr id="36" name="角丸四角形 35">
            <a:extLst>
              <a:ext uri="{FF2B5EF4-FFF2-40B4-BE49-F238E27FC236}">
                <a16:creationId xmlns:a16="http://schemas.microsoft.com/office/drawing/2014/main" id="{FAE05A44-4217-C107-EE47-A142C544A16A}"/>
              </a:ext>
            </a:extLst>
          </p:cNvPr>
          <p:cNvSpPr/>
          <p:nvPr/>
        </p:nvSpPr>
        <p:spPr>
          <a:xfrm>
            <a:off x="1875967" y="2882538"/>
            <a:ext cx="3887748" cy="269316"/>
          </a:xfrm>
          <a:prstGeom prst="roundRect">
            <a:avLst>
              <a:gd name="adj" fmla="val 0"/>
            </a:avLst>
          </a:prstGeom>
          <a:solidFill>
            <a:schemeClr val="bg1"/>
          </a:solidFill>
          <a:ln w="12700">
            <a:noFill/>
          </a:ln>
        </p:spPr>
        <p:style>
          <a:lnRef idx="2">
            <a:schemeClr val="accent1">
              <a:shade val="50000"/>
            </a:schemeClr>
          </a:lnRef>
          <a:fillRef idx="1">
            <a:schemeClr val="accent1"/>
          </a:fillRef>
          <a:effectRef idx="0">
            <a:schemeClr val="accent1"/>
          </a:effectRef>
          <a:fontRef idx="minor">
            <a:schemeClr val="lt1"/>
          </a:fontRef>
        </p:style>
        <p:txBody>
          <a:bodyPr lIns="90000" tIns="36000" rIns="90000" bIns="36000" rtlCol="0" anchor="ctr"/>
          <a:lstStyle/>
          <a:p>
            <a:pPr>
              <a:spcBef>
                <a:spcPts val="300"/>
              </a:spcBef>
            </a:pPr>
            <a:r>
              <a:rPr lang="ja-JP" altLang="en-US" sz="1400" b="1">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rPr>
              <a:t>当時起こった出来事やイベントを記載</a:t>
            </a:r>
          </a:p>
        </p:txBody>
      </p:sp>
      <p:sp>
        <p:nvSpPr>
          <p:cNvPr id="37" name="角丸四角形 36">
            <a:extLst>
              <a:ext uri="{FF2B5EF4-FFF2-40B4-BE49-F238E27FC236}">
                <a16:creationId xmlns:a16="http://schemas.microsoft.com/office/drawing/2014/main" id="{10B6CE98-6245-B4DF-27A6-B7A2D128EA5F}"/>
              </a:ext>
            </a:extLst>
          </p:cNvPr>
          <p:cNvSpPr/>
          <p:nvPr/>
        </p:nvSpPr>
        <p:spPr>
          <a:xfrm>
            <a:off x="1875967" y="3313109"/>
            <a:ext cx="3887748" cy="269316"/>
          </a:xfrm>
          <a:prstGeom prst="roundRect">
            <a:avLst>
              <a:gd name="adj" fmla="val 0"/>
            </a:avLst>
          </a:prstGeom>
          <a:solidFill>
            <a:schemeClr val="bg1"/>
          </a:solidFill>
          <a:ln w="12700">
            <a:noFill/>
          </a:ln>
        </p:spPr>
        <p:style>
          <a:lnRef idx="2">
            <a:schemeClr val="accent1">
              <a:shade val="50000"/>
            </a:schemeClr>
          </a:lnRef>
          <a:fillRef idx="1">
            <a:schemeClr val="accent1"/>
          </a:fillRef>
          <a:effectRef idx="0">
            <a:schemeClr val="accent1"/>
          </a:effectRef>
          <a:fontRef idx="minor">
            <a:schemeClr val="lt1"/>
          </a:fontRef>
        </p:style>
        <p:txBody>
          <a:bodyPr lIns="90000" tIns="36000" rIns="90000" bIns="36000" rtlCol="0" anchor="ctr"/>
          <a:lstStyle/>
          <a:p>
            <a:pPr>
              <a:spcBef>
                <a:spcPts val="300"/>
              </a:spcBef>
            </a:pPr>
            <a:r>
              <a:rPr lang="ja-JP" altLang="en-US" sz="1400" b="1">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rPr>
              <a:t>当時起こった出来事やイベントを記載</a:t>
            </a:r>
          </a:p>
        </p:txBody>
      </p:sp>
      <p:sp>
        <p:nvSpPr>
          <p:cNvPr id="38" name="角丸四角形 37">
            <a:extLst>
              <a:ext uri="{FF2B5EF4-FFF2-40B4-BE49-F238E27FC236}">
                <a16:creationId xmlns:a16="http://schemas.microsoft.com/office/drawing/2014/main" id="{B4916207-533E-909F-0BF0-2811F95CA46A}"/>
              </a:ext>
            </a:extLst>
          </p:cNvPr>
          <p:cNvSpPr/>
          <p:nvPr/>
        </p:nvSpPr>
        <p:spPr>
          <a:xfrm>
            <a:off x="1875967" y="3743680"/>
            <a:ext cx="3887748" cy="269316"/>
          </a:xfrm>
          <a:prstGeom prst="roundRect">
            <a:avLst>
              <a:gd name="adj" fmla="val 0"/>
            </a:avLst>
          </a:prstGeom>
          <a:solidFill>
            <a:schemeClr val="bg1"/>
          </a:solidFill>
          <a:ln w="12700">
            <a:noFill/>
          </a:ln>
        </p:spPr>
        <p:style>
          <a:lnRef idx="2">
            <a:schemeClr val="accent1">
              <a:shade val="50000"/>
            </a:schemeClr>
          </a:lnRef>
          <a:fillRef idx="1">
            <a:schemeClr val="accent1"/>
          </a:fillRef>
          <a:effectRef idx="0">
            <a:schemeClr val="accent1"/>
          </a:effectRef>
          <a:fontRef idx="minor">
            <a:schemeClr val="lt1"/>
          </a:fontRef>
        </p:style>
        <p:txBody>
          <a:bodyPr lIns="90000" tIns="36000" rIns="90000" bIns="36000" rtlCol="0" anchor="ctr"/>
          <a:lstStyle/>
          <a:p>
            <a:pPr>
              <a:spcBef>
                <a:spcPts val="300"/>
              </a:spcBef>
            </a:pPr>
            <a:r>
              <a:rPr lang="ja-JP" altLang="en-US" sz="1400" b="1">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rPr>
              <a:t>当時起こった出来事やイベントを記載</a:t>
            </a:r>
          </a:p>
        </p:txBody>
      </p:sp>
      <p:sp>
        <p:nvSpPr>
          <p:cNvPr id="39" name="角丸四角形 38">
            <a:extLst>
              <a:ext uri="{FF2B5EF4-FFF2-40B4-BE49-F238E27FC236}">
                <a16:creationId xmlns:a16="http://schemas.microsoft.com/office/drawing/2014/main" id="{42153BC6-8899-4AA9-7E14-0A8851E60F52}"/>
              </a:ext>
            </a:extLst>
          </p:cNvPr>
          <p:cNvSpPr/>
          <p:nvPr/>
        </p:nvSpPr>
        <p:spPr>
          <a:xfrm>
            <a:off x="1875967" y="4174251"/>
            <a:ext cx="3887748" cy="269316"/>
          </a:xfrm>
          <a:prstGeom prst="roundRect">
            <a:avLst>
              <a:gd name="adj" fmla="val 0"/>
            </a:avLst>
          </a:prstGeom>
          <a:solidFill>
            <a:schemeClr val="bg1"/>
          </a:solidFill>
          <a:ln w="12700">
            <a:noFill/>
          </a:ln>
        </p:spPr>
        <p:style>
          <a:lnRef idx="2">
            <a:schemeClr val="accent1">
              <a:shade val="50000"/>
            </a:schemeClr>
          </a:lnRef>
          <a:fillRef idx="1">
            <a:schemeClr val="accent1"/>
          </a:fillRef>
          <a:effectRef idx="0">
            <a:schemeClr val="accent1"/>
          </a:effectRef>
          <a:fontRef idx="minor">
            <a:schemeClr val="lt1"/>
          </a:fontRef>
        </p:style>
        <p:txBody>
          <a:bodyPr lIns="90000" tIns="36000" rIns="90000" bIns="36000" rtlCol="0" anchor="ctr"/>
          <a:lstStyle/>
          <a:p>
            <a:pPr>
              <a:spcBef>
                <a:spcPts val="300"/>
              </a:spcBef>
            </a:pPr>
            <a:r>
              <a:rPr lang="ja-JP" altLang="en-US" sz="1400" b="1">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rPr>
              <a:t>当時起こった出来事やイベントを記載</a:t>
            </a:r>
          </a:p>
        </p:txBody>
      </p:sp>
      <p:sp>
        <p:nvSpPr>
          <p:cNvPr id="40" name="角丸四角形 39">
            <a:extLst>
              <a:ext uri="{FF2B5EF4-FFF2-40B4-BE49-F238E27FC236}">
                <a16:creationId xmlns:a16="http://schemas.microsoft.com/office/drawing/2014/main" id="{CB7873FF-56E4-A09E-94D4-3077207BF364}"/>
              </a:ext>
            </a:extLst>
          </p:cNvPr>
          <p:cNvSpPr/>
          <p:nvPr/>
        </p:nvSpPr>
        <p:spPr>
          <a:xfrm>
            <a:off x="1875967" y="4604822"/>
            <a:ext cx="3887748" cy="269316"/>
          </a:xfrm>
          <a:prstGeom prst="roundRect">
            <a:avLst>
              <a:gd name="adj" fmla="val 0"/>
            </a:avLst>
          </a:prstGeom>
          <a:solidFill>
            <a:schemeClr val="bg1"/>
          </a:solidFill>
          <a:ln w="12700">
            <a:noFill/>
          </a:ln>
        </p:spPr>
        <p:style>
          <a:lnRef idx="2">
            <a:schemeClr val="accent1">
              <a:shade val="50000"/>
            </a:schemeClr>
          </a:lnRef>
          <a:fillRef idx="1">
            <a:schemeClr val="accent1"/>
          </a:fillRef>
          <a:effectRef idx="0">
            <a:schemeClr val="accent1"/>
          </a:effectRef>
          <a:fontRef idx="minor">
            <a:schemeClr val="lt1"/>
          </a:fontRef>
        </p:style>
        <p:txBody>
          <a:bodyPr lIns="90000" tIns="36000" rIns="90000" bIns="36000" rtlCol="0" anchor="ctr"/>
          <a:lstStyle/>
          <a:p>
            <a:pPr>
              <a:spcBef>
                <a:spcPts val="300"/>
              </a:spcBef>
            </a:pPr>
            <a:r>
              <a:rPr lang="ja-JP" altLang="en-US" sz="1400" b="1">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rPr>
              <a:t>当時起こった出来事やイベントを記載</a:t>
            </a:r>
          </a:p>
        </p:txBody>
      </p:sp>
      <p:sp>
        <p:nvSpPr>
          <p:cNvPr id="41" name="角丸四角形 40">
            <a:extLst>
              <a:ext uri="{FF2B5EF4-FFF2-40B4-BE49-F238E27FC236}">
                <a16:creationId xmlns:a16="http://schemas.microsoft.com/office/drawing/2014/main" id="{1279F862-A664-EB9F-9433-FA52CEFD11F3}"/>
              </a:ext>
            </a:extLst>
          </p:cNvPr>
          <p:cNvSpPr/>
          <p:nvPr/>
        </p:nvSpPr>
        <p:spPr>
          <a:xfrm>
            <a:off x="1875967" y="5035393"/>
            <a:ext cx="3887748" cy="269316"/>
          </a:xfrm>
          <a:prstGeom prst="roundRect">
            <a:avLst>
              <a:gd name="adj" fmla="val 0"/>
            </a:avLst>
          </a:prstGeom>
          <a:solidFill>
            <a:schemeClr val="bg1"/>
          </a:solidFill>
          <a:ln w="12700">
            <a:noFill/>
          </a:ln>
        </p:spPr>
        <p:style>
          <a:lnRef idx="2">
            <a:schemeClr val="accent1">
              <a:shade val="50000"/>
            </a:schemeClr>
          </a:lnRef>
          <a:fillRef idx="1">
            <a:schemeClr val="accent1"/>
          </a:fillRef>
          <a:effectRef idx="0">
            <a:schemeClr val="accent1"/>
          </a:effectRef>
          <a:fontRef idx="minor">
            <a:schemeClr val="lt1"/>
          </a:fontRef>
        </p:style>
        <p:txBody>
          <a:bodyPr lIns="90000" tIns="36000" rIns="90000" bIns="36000" rtlCol="0" anchor="ctr"/>
          <a:lstStyle/>
          <a:p>
            <a:pPr>
              <a:spcBef>
                <a:spcPts val="300"/>
              </a:spcBef>
            </a:pPr>
            <a:r>
              <a:rPr lang="ja-JP" altLang="en-US" sz="1400" b="1">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rPr>
              <a:t>当時起こった出来事やイベントを記載</a:t>
            </a:r>
          </a:p>
        </p:txBody>
      </p:sp>
      <p:sp>
        <p:nvSpPr>
          <p:cNvPr id="42" name="角丸四角形 41">
            <a:extLst>
              <a:ext uri="{FF2B5EF4-FFF2-40B4-BE49-F238E27FC236}">
                <a16:creationId xmlns:a16="http://schemas.microsoft.com/office/drawing/2014/main" id="{8A39FE94-8CD3-0B51-8200-E38884AD823B}"/>
              </a:ext>
            </a:extLst>
          </p:cNvPr>
          <p:cNvSpPr/>
          <p:nvPr/>
        </p:nvSpPr>
        <p:spPr>
          <a:xfrm>
            <a:off x="1875967" y="5465964"/>
            <a:ext cx="3887748" cy="269316"/>
          </a:xfrm>
          <a:prstGeom prst="roundRect">
            <a:avLst>
              <a:gd name="adj" fmla="val 0"/>
            </a:avLst>
          </a:prstGeom>
          <a:solidFill>
            <a:schemeClr val="bg1"/>
          </a:solidFill>
          <a:ln w="12700">
            <a:noFill/>
          </a:ln>
        </p:spPr>
        <p:style>
          <a:lnRef idx="2">
            <a:schemeClr val="accent1">
              <a:shade val="50000"/>
            </a:schemeClr>
          </a:lnRef>
          <a:fillRef idx="1">
            <a:schemeClr val="accent1"/>
          </a:fillRef>
          <a:effectRef idx="0">
            <a:schemeClr val="accent1"/>
          </a:effectRef>
          <a:fontRef idx="minor">
            <a:schemeClr val="lt1"/>
          </a:fontRef>
        </p:style>
        <p:txBody>
          <a:bodyPr lIns="90000" tIns="36000" rIns="90000" bIns="36000" rtlCol="0" anchor="ctr"/>
          <a:lstStyle/>
          <a:p>
            <a:pPr>
              <a:spcBef>
                <a:spcPts val="300"/>
              </a:spcBef>
            </a:pPr>
            <a:r>
              <a:rPr lang="ja-JP" altLang="en-US" sz="1400" b="1">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rPr>
              <a:t>当時起こった出来事やイベントを記載</a:t>
            </a:r>
          </a:p>
        </p:txBody>
      </p:sp>
      <p:sp>
        <p:nvSpPr>
          <p:cNvPr id="43" name="角丸四角形 42">
            <a:extLst>
              <a:ext uri="{FF2B5EF4-FFF2-40B4-BE49-F238E27FC236}">
                <a16:creationId xmlns:a16="http://schemas.microsoft.com/office/drawing/2014/main" id="{C0CFF1C9-8E02-6D8B-646E-F0C608043D6C}"/>
              </a:ext>
            </a:extLst>
          </p:cNvPr>
          <p:cNvSpPr/>
          <p:nvPr/>
        </p:nvSpPr>
        <p:spPr>
          <a:xfrm>
            <a:off x="1875967" y="5896535"/>
            <a:ext cx="3887748" cy="269316"/>
          </a:xfrm>
          <a:prstGeom prst="roundRect">
            <a:avLst>
              <a:gd name="adj" fmla="val 0"/>
            </a:avLst>
          </a:prstGeom>
          <a:solidFill>
            <a:schemeClr val="bg1"/>
          </a:solidFill>
          <a:ln w="12700">
            <a:noFill/>
          </a:ln>
        </p:spPr>
        <p:style>
          <a:lnRef idx="2">
            <a:schemeClr val="accent1">
              <a:shade val="50000"/>
            </a:schemeClr>
          </a:lnRef>
          <a:fillRef idx="1">
            <a:schemeClr val="accent1"/>
          </a:fillRef>
          <a:effectRef idx="0">
            <a:schemeClr val="accent1"/>
          </a:effectRef>
          <a:fontRef idx="minor">
            <a:schemeClr val="lt1"/>
          </a:fontRef>
        </p:style>
        <p:txBody>
          <a:bodyPr lIns="90000" tIns="36000" rIns="90000" bIns="36000" rtlCol="0" anchor="ctr"/>
          <a:lstStyle/>
          <a:p>
            <a:pPr>
              <a:spcBef>
                <a:spcPts val="300"/>
              </a:spcBef>
            </a:pPr>
            <a:r>
              <a:rPr lang="ja-JP" altLang="en-US" sz="1400" b="1">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rPr>
              <a:t>当時起こった出来事やイベントを記載</a:t>
            </a:r>
          </a:p>
        </p:txBody>
      </p:sp>
      <p:graphicFrame>
        <p:nvGraphicFramePr>
          <p:cNvPr id="44" name="グラフ 43">
            <a:extLst>
              <a:ext uri="{FF2B5EF4-FFF2-40B4-BE49-F238E27FC236}">
                <a16:creationId xmlns:a16="http://schemas.microsoft.com/office/drawing/2014/main" id="{1791E340-6224-3BFB-55EF-4879FAB5C6C9}"/>
              </a:ext>
            </a:extLst>
          </p:cNvPr>
          <p:cNvGraphicFramePr>
            <a:graphicFrameLocks/>
          </p:cNvGraphicFramePr>
          <p:nvPr>
            <p:extLst>
              <p:ext uri="{D42A27DB-BD31-4B8C-83A1-F6EECF244321}">
                <p14:modId xmlns:p14="http://schemas.microsoft.com/office/powerpoint/2010/main" val="3132898478"/>
              </p:ext>
            </p:extLst>
          </p:nvPr>
        </p:nvGraphicFramePr>
        <p:xfrm>
          <a:off x="6580576" y="1858780"/>
          <a:ext cx="4819332" cy="4307072"/>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54513441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図 5">
            <a:extLst>
              <a:ext uri="{FF2B5EF4-FFF2-40B4-BE49-F238E27FC236}">
                <a16:creationId xmlns:a16="http://schemas.microsoft.com/office/drawing/2014/main" id="{C1975158-C270-30D6-8A94-255831D338C3}"/>
              </a:ext>
            </a:extLst>
          </p:cNvPr>
          <p:cNvPicPr>
            <a:picLocks noChangeAspect="1"/>
          </p:cNvPicPr>
          <p:nvPr/>
        </p:nvPicPr>
        <p:blipFill>
          <a:blip r:embed="rId2" cstate="hqprint">
            <a:extLst>
              <a:ext uri="{28A0092B-C50C-407E-A947-70E740481C1C}">
                <a14:useLocalDpi xmlns:a14="http://schemas.microsoft.com/office/drawing/2010/main"/>
              </a:ext>
            </a:extLst>
          </a:blip>
          <a:srcRect/>
          <a:stretch>
            <a:fillRect/>
          </a:stretch>
        </p:blipFill>
        <p:spPr>
          <a:xfrm>
            <a:off x="711686" y="4632770"/>
            <a:ext cx="2732218" cy="3602616"/>
          </a:xfrm>
          <a:prstGeom prst="roundRect">
            <a:avLst>
              <a:gd name="adj" fmla="val 1105"/>
            </a:avLst>
          </a:prstGeom>
          <a:ln>
            <a:solidFill>
              <a:schemeClr val="bg1">
                <a:lumMod val="85000"/>
              </a:schemeClr>
            </a:solidFill>
          </a:ln>
          <a:effectLst>
            <a:outerShdw blurRad="127000" sx="102000" sy="102000" algn="ctr" rotWithShape="0">
              <a:prstClr val="black">
                <a:alpha val="8000"/>
              </a:prstClr>
            </a:outerShdw>
          </a:effectLst>
        </p:spPr>
      </p:pic>
      <p:pic>
        <p:nvPicPr>
          <p:cNvPr id="7" name="図 6">
            <a:extLst>
              <a:ext uri="{FF2B5EF4-FFF2-40B4-BE49-F238E27FC236}">
                <a16:creationId xmlns:a16="http://schemas.microsoft.com/office/drawing/2014/main" id="{C1AC8947-A1EE-B4AA-201C-B00478F051AF}"/>
              </a:ext>
            </a:extLst>
          </p:cNvPr>
          <p:cNvPicPr>
            <a:picLocks noChangeAspect="1"/>
          </p:cNvPicPr>
          <p:nvPr/>
        </p:nvPicPr>
        <p:blipFill>
          <a:blip r:embed="rId3" cstate="hqprint">
            <a:extLst>
              <a:ext uri="{28A0092B-C50C-407E-A947-70E740481C1C}">
                <a14:useLocalDpi xmlns:a14="http://schemas.microsoft.com/office/drawing/2010/main"/>
              </a:ext>
            </a:extLst>
          </a:blip>
          <a:srcRect/>
          <a:stretch>
            <a:fillRect/>
          </a:stretch>
        </p:blipFill>
        <p:spPr>
          <a:xfrm>
            <a:off x="6618425" y="1728032"/>
            <a:ext cx="2732218" cy="2379345"/>
          </a:xfrm>
          <a:prstGeom prst="roundRect">
            <a:avLst>
              <a:gd name="adj" fmla="val 1105"/>
            </a:avLst>
          </a:prstGeom>
          <a:ln>
            <a:solidFill>
              <a:schemeClr val="bg1">
                <a:lumMod val="85000"/>
              </a:schemeClr>
            </a:solidFill>
          </a:ln>
          <a:effectLst>
            <a:outerShdw blurRad="127000" sx="102000" sy="102000" algn="ctr" rotWithShape="0">
              <a:prstClr val="black">
                <a:alpha val="8000"/>
              </a:prstClr>
            </a:outerShdw>
          </a:effectLst>
        </p:spPr>
      </p:pic>
      <p:sp>
        <p:nvSpPr>
          <p:cNvPr id="8" name="角丸四角形 7">
            <a:extLst>
              <a:ext uri="{FF2B5EF4-FFF2-40B4-BE49-F238E27FC236}">
                <a16:creationId xmlns:a16="http://schemas.microsoft.com/office/drawing/2014/main" id="{98D1250F-48EF-5200-AEAA-C0814AC3760A}"/>
              </a:ext>
            </a:extLst>
          </p:cNvPr>
          <p:cNvSpPr/>
          <p:nvPr/>
        </p:nvSpPr>
        <p:spPr>
          <a:xfrm>
            <a:off x="6359173" y="3580291"/>
            <a:ext cx="3363254" cy="697181"/>
          </a:xfrm>
          <a:prstGeom prst="roundRect">
            <a:avLst>
              <a:gd name="adj" fmla="val 0"/>
            </a:avLst>
          </a:prstGeom>
          <a:gradFill flip="none" rotWithShape="1">
            <a:gsLst>
              <a:gs pos="0">
                <a:srgbClr val="F7F7F7">
                  <a:alpha val="0"/>
                </a:srgbClr>
              </a:gs>
              <a:gs pos="76000">
                <a:srgbClr val="F7F7F7"/>
              </a:gs>
            </a:gsLst>
            <a:lin ang="5400000" scaled="1"/>
            <a:tileRect/>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ja-JP" altLang="en-US" b="1">
              <a:solidFill>
                <a:schemeClr val="tx1">
                  <a:lumMod val="75000"/>
                  <a:lumOff val="25000"/>
                </a:schemeClr>
              </a:solidFill>
              <a:latin typeface="Montserrat SemiBold" pitchFamily="2" charset="0"/>
              <a:ea typeface="Yu Gothic" panose="020B0400000000000000" pitchFamily="34" charset="-128"/>
            </a:endParaRPr>
          </a:p>
        </p:txBody>
      </p:sp>
      <p:pic>
        <p:nvPicPr>
          <p:cNvPr id="9" name="図 8">
            <a:extLst>
              <a:ext uri="{FF2B5EF4-FFF2-40B4-BE49-F238E27FC236}">
                <a16:creationId xmlns:a16="http://schemas.microsoft.com/office/drawing/2014/main" id="{C0F0CF5B-75D4-C4B2-5731-E1AAD1E15DD2}"/>
              </a:ext>
            </a:extLst>
          </p:cNvPr>
          <p:cNvPicPr>
            <a:picLocks noChangeAspect="1"/>
          </p:cNvPicPr>
          <p:nvPr/>
        </p:nvPicPr>
        <p:blipFill>
          <a:blip r:embed="rId4" cstate="hqprint">
            <a:extLst>
              <a:ext uri="{28A0092B-C50C-407E-A947-70E740481C1C}">
                <a14:useLocalDpi xmlns:a14="http://schemas.microsoft.com/office/drawing/2010/main"/>
              </a:ext>
            </a:extLst>
          </a:blip>
          <a:srcRect/>
          <a:stretch>
            <a:fillRect/>
          </a:stretch>
        </p:blipFill>
        <p:spPr>
          <a:xfrm>
            <a:off x="6618425" y="4632771"/>
            <a:ext cx="2727822" cy="3233264"/>
          </a:xfrm>
          <a:prstGeom prst="roundRect">
            <a:avLst>
              <a:gd name="adj" fmla="val 1105"/>
            </a:avLst>
          </a:prstGeom>
          <a:ln>
            <a:solidFill>
              <a:schemeClr val="bg1">
                <a:lumMod val="85000"/>
              </a:schemeClr>
            </a:solidFill>
          </a:ln>
          <a:effectLst>
            <a:outerShdw blurRad="127000" sx="102000" sy="102000" algn="ctr" rotWithShape="0">
              <a:prstClr val="black">
                <a:alpha val="8000"/>
              </a:prstClr>
            </a:outerShdw>
          </a:effectLst>
        </p:spPr>
      </p:pic>
      <p:pic>
        <p:nvPicPr>
          <p:cNvPr id="10" name="図 9">
            <a:extLst>
              <a:ext uri="{FF2B5EF4-FFF2-40B4-BE49-F238E27FC236}">
                <a16:creationId xmlns:a16="http://schemas.microsoft.com/office/drawing/2014/main" id="{22A7636B-04FE-B07A-F643-EB4A43BE6E20}"/>
              </a:ext>
            </a:extLst>
          </p:cNvPr>
          <p:cNvPicPr>
            <a:picLocks noChangeAspect="1"/>
          </p:cNvPicPr>
          <p:nvPr/>
        </p:nvPicPr>
        <p:blipFill>
          <a:blip r:embed="rId5" cstate="hqprint">
            <a:extLst>
              <a:ext uri="{28A0092B-C50C-407E-A947-70E740481C1C}">
                <a14:useLocalDpi xmlns:a14="http://schemas.microsoft.com/office/drawing/2010/main"/>
              </a:ext>
            </a:extLst>
          </a:blip>
          <a:srcRect/>
          <a:stretch>
            <a:fillRect/>
          </a:stretch>
        </p:blipFill>
        <p:spPr>
          <a:xfrm>
            <a:off x="716083" y="1728033"/>
            <a:ext cx="2732218" cy="2379332"/>
          </a:xfrm>
          <a:prstGeom prst="roundRect">
            <a:avLst>
              <a:gd name="adj" fmla="val 1105"/>
            </a:avLst>
          </a:prstGeom>
          <a:ln>
            <a:solidFill>
              <a:schemeClr val="bg1">
                <a:lumMod val="85000"/>
              </a:schemeClr>
            </a:solidFill>
          </a:ln>
          <a:effectLst>
            <a:outerShdw blurRad="127000" sx="102000" sy="102000" algn="ctr" rotWithShape="0">
              <a:prstClr val="black">
                <a:alpha val="8000"/>
              </a:prstClr>
            </a:outerShdw>
          </a:effectLst>
        </p:spPr>
      </p:pic>
      <p:sp>
        <p:nvSpPr>
          <p:cNvPr id="11" name="角丸四角形 10">
            <a:extLst>
              <a:ext uri="{FF2B5EF4-FFF2-40B4-BE49-F238E27FC236}">
                <a16:creationId xmlns:a16="http://schemas.microsoft.com/office/drawing/2014/main" id="{985D4F83-FBC4-BEED-32B2-73318D523F1F}"/>
              </a:ext>
            </a:extLst>
          </p:cNvPr>
          <p:cNvSpPr/>
          <p:nvPr/>
        </p:nvSpPr>
        <p:spPr>
          <a:xfrm>
            <a:off x="456830" y="3580291"/>
            <a:ext cx="3363254" cy="697181"/>
          </a:xfrm>
          <a:prstGeom prst="roundRect">
            <a:avLst>
              <a:gd name="adj" fmla="val 0"/>
            </a:avLst>
          </a:prstGeom>
          <a:gradFill flip="none" rotWithShape="1">
            <a:gsLst>
              <a:gs pos="0">
                <a:srgbClr val="F7F7F7">
                  <a:alpha val="0"/>
                </a:srgbClr>
              </a:gs>
              <a:gs pos="76000">
                <a:srgbClr val="F7F7F7"/>
              </a:gs>
            </a:gsLst>
            <a:lin ang="5400000" scaled="1"/>
            <a:tileRect/>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ja-JP" altLang="en-US" b="1">
              <a:solidFill>
                <a:schemeClr val="tx1">
                  <a:lumMod val="75000"/>
                  <a:lumOff val="25000"/>
                </a:schemeClr>
              </a:solidFill>
              <a:latin typeface="Montserrat SemiBold" pitchFamily="2" charset="0"/>
              <a:ea typeface="Yu Gothic" panose="020B0400000000000000" pitchFamily="34" charset="-128"/>
            </a:endParaRPr>
          </a:p>
        </p:txBody>
      </p:sp>
      <p:pic>
        <p:nvPicPr>
          <p:cNvPr id="12" name="Picture 8" descr="MarkeZine（マーケジン）">
            <a:extLst>
              <a:ext uri="{FF2B5EF4-FFF2-40B4-BE49-F238E27FC236}">
                <a16:creationId xmlns:a16="http://schemas.microsoft.com/office/drawing/2014/main" id="{3E4B787D-9F68-DF00-A89B-0C25315AEA50}"/>
              </a:ext>
            </a:extLst>
          </p:cNvPr>
          <p:cNvPicPr>
            <a:picLocks noChangeAspect="1" noChangeArrowheads="1"/>
          </p:cNvPicPr>
          <p:nvPr/>
        </p:nvPicPr>
        <p:blipFill rotWithShape="1">
          <a:blip r:embed="rId6" cstate="hqprint">
            <a:clrChange>
              <a:clrFrom>
                <a:srgbClr val="FFFFFF"/>
              </a:clrFrom>
              <a:clrTo>
                <a:srgbClr val="FFFFFF">
                  <a:alpha val="0"/>
                </a:srgbClr>
              </a:clrTo>
            </a:clrChange>
            <a:extLst>
              <a:ext uri="{28A0092B-C50C-407E-A947-70E740481C1C}">
                <a14:useLocalDpi xmlns:a14="http://schemas.microsoft.com/office/drawing/2010/main"/>
              </a:ext>
            </a:extLst>
          </a:blip>
          <a:srcRect l="16369" t="33034" r="16132" b="32565"/>
          <a:stretch/>
        </p:blipFill>
        <p:spPr bwMode="auto">
          <a:xfrm>
            <a:off x="820546" y="1337125"/>
            <a:ext cx="850827" cy="227654"/>
          </a:xfrm>
          <a:prstGeom prst="rect">
            <a:avLst/>
          </a:prstGeom>
          <a:noFill/>
          <a:extLst>
            <a:ext uri="{909E8E84-426E-40DD-AFC4-6F175D3DCCD1}">
              <a14:hiddenFill xmlns:a14="http://schemas.microsoft.com/office/drawing/2010/main">
                <a:solidFill>
                  <a:srgbClr val="FFFFFF"/>
                </a:solidFill>
              </a14:hiddenFill>
            </a:ext>
          </a:extLst>
        </p:spPr>
      </p:pic>
      <p:pic>
        <p:nvPicPr>
          <p:cNvPr id="13" name="Picture 6" descr="テクノロジーで営業活動を支援するウェブマガジン「SalesZine（セールスジン）」">
            <a:extLst>
              <a:ext uri="{FF2B5EF4-FFF2-40B4-BE49-F238E27FC236}">
                <a16:creationId xmlns:a16="http://schemas.microsoft.com/office/drawing/2014/main" id="{CF2B9588-F02E-125A-F361-0B03FD030264}"/>
              </a:ext>
            </a:extLst>
          </p:cNvPr>
          <p:cNvPicPr>
            <a:picLocks noChangeAspect="1" noChangeArrowheads="1"/>
          </p:cNvPicPr>
          <p:nvPr/>
        </p:nvPicPr>
        <p:blipFill>
          <a:blip r:embed="rId7" cstate="hqprint">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bwMode="auto">
          <a:xfrm>
            <a:off x="6689373" y="1337125"/>
            <a:ext cx="928377" cy="286980"/>
          </a:xfrm>
          <a:prstGeom prst="rect">
            <a:avLst/>
          </a:prstGeom>
          <a:noFill/>
          <a:extLst>
            <a:ext uri="{909E8E84-426E-40DD-AFC4-6F175D3DCCD1}">
              <a14:hiddenFill xmlns:a14="http://schemas.microsoft.com/office/drawing/2010/main">
                <a:solidFill>
                  <a:srgbClr val="FFFFFF"/>
                </a:solidFill>
              </a14:hiddenFill>
            </a:ext>
          </a:extLst>
        </p:spPr>
      </p:pic>
      <p:sp>
        <p:nvSpPr>
          <p:cNvPr id="14" name="角丸四角形 13">
            <a:extLst>
              <a:ext uri="{FF2B5EF4-FFF2-40B4-BE49-F238E27FC236}">
                <a16:creationId xmlns:a16="http://schemas.microsoft.com/office/drawing/2014/main" id="{226B65CF-24B1-CDF5-150F-1E2DE367A767}"/>
              </a:ext>
            </a:extLst>
          </p:cNvPr>
          <p:cNvSpPr/>
          <p:nvPr/>
        </p:nvSpPr>
        <p:spPr>
          <a:xfrm>
            <a:off x="3143158" y="1450952"/>
            <a:ext cx="2855987" cy="997764"/>
          </a:xfrm>
          <a:prstGeom prst="roundRect">
            <a:avLst>
              <a:gd name="adj" fmla="val 3997"/>
            </a:avLst>
          </a:prstGeom>
          <a:solidFill>
            <a:schemeClr val="bg1">
              <a:alpha val="80000"/>
            </a:schemeClr>
          </a:solidFill>
          <a:ln w="15875">
            <a:solidFill>
              <a:schemeClr val="tx1">
                <a:lumMod val="75000"/>
                <a:lumOff val="25000"/>
              </a:schemeClr>
            </a:solidFill>
          </a:ln>
        </p:spPr>
        <p:style>
          <a:lnRef idx="2">
            <a:schemeClr val="accent1">
              <a:shade val="15000"/>
            </a:schemeClr>
          </a:lnRef>
          <a:fillRef idx="1">
            <a:schemeClr val="accent1"/>
          </a:fillRef>
          <a:effectRef idx="0">
            <a:schemeClr val="accent1"/>
          </a:effectRef>
          <a:fontRef idx="minor">
            <a:schemeClr val="lt1"/>
          </a:fontRef>
        </p:style>
        <p:txBody>
          <a:bodyPr wrap="none" lIns="180000" rtlCol="0" anchor="ctr"/>
          <a:lstStyle/>
          <a:p>
            <a:pPr>
              <a:spcBef>
                <a:spcPts val="300"/>
              </a:spcBef>
            </a:pPr>
            <a:r>
              <a:rPr lang="ja-JP" altLang="en-US" sz="1200" b="1">
                <a:solidFill>
                  <a:schemeClr val="tx1">
                    <a:lumMod val="75000"/>
                    <a:lumOff val="25000"/>
                  </a:schemeClr>
                </a:solidFill>
                <a:latin typeface="Montserrat SemiBold" pitchFamily="2" charset="0"/>
                <a:ea typeface="Yu Gothic" panose="020B0400000000000000" pitchFamily="34" charset="-128"/>
              </a:rPr>
              <a:t>ホワイトペーパーを始める前に</a:t>
            </a:r>
            <a:endParaRPr lang="en-US" altLang="ja-JP" sz="1200" b="1" dirty="0">
              <a:solidFill>
                <a:schemeClr val="tx1">
                  <a:lumMod val="75000"/>
                  <a:lumOff val="25000"/>
                </a:schemeClr>
              </a:solidFill>
              <a:latin typeface="Montserrat SemiBold" pitchFamily="2" charset="0"/>
              <a:ea typeface="Yu Gothic" panose="020B0400000000000000" pitchFamily="34" charset="-128"/>
            </a:endParaRPr>
          </a:p>
          <a:p>
            <a:pPr>
              <a:spcBef>
                <a:spcPts val="300"/>
              </a:spcBef>
            </a:pPr>
            <a:r>
              <a:rPr lang="ja-JP" altLang="en-US" sz="1200" b="1">
                <a:solidFill>
                  <a:schemeClr val="tx1">
                    <a:lumMod val="75000"/>
                    <a:lumOff val="25000"/>
                  </a:schemeClr>
                </a:solidFill>
                <a:latin typeface="Montserrat SemiBold" pitchFamily="2" charset="0"/>
                <a:ea typeface="Yu Gothic" panose="020B0400000000000000" pitchFamily="34" charset="-128"/>
              </a:rPr>
              <a:t>知っておきたい「良いコンテンツ」</a:t>
            </a:r>
            <a:endParaRPr lang="en-US" altLang="ja-JP" sz="1200" b="1" dirty="0">
              <a:solidFill>
                <a:schemeClr val="tx1">
                  <a:lumMod val="75000"/>
                  <a:lumOff val="25000"/>
                </a:schemeClr>
              </a:solidFill>
              <a:latin typeface="Montserrat SemiBold" pitchFamily="2" charset="0"/>
              <a:ea typeface="Yu Gothic" panose="020B0400000000000000" pitchFamily="34" charset="-128"/>
            </a:endParaRPr>
          </a:p>
          <a:p>
            <a:pPr>
              <a:spcBef>
                <a:spcPts val="300"/>
              </a:spcBef>
            </a:pPr>
            <a:r>
              <a:rPr lang="ja-JP" altLang="en-US" sz="1200" b="1">
                <a:solidFill>
                  <a:schemeClr val="tx1">
                    <a:lumMod val="75000"/>
                    <a:lumOff val="25000"/>
                  </a:schemeClr>
                </a:solidFill>
                <a:latin typeface="Montserrat SemiBold" pitchFamily="2" charset="0"/>
                <a:ea typeface="Yu Gothic" panose="020B0400000000000000" pitchFamily="34" charset="-128"/>
              </a:rPr>
              <a:t>の定義と</a:t>
            </a:r>
            <a:r>
              <a:rPr lang="en-US" altLang="ja-JP" sz="1200" b="1" dirty="0">
                <a:solidFill>
                  <a:schemeClr val="tx1">
                    <a:lumMod val="75000"/>
                    <a:lumOff val="25000"/>
                  </a:schemeClr>
                </a:solidFill>
                <a:latin typeface="Montserrat SemiBold" pitchFamily="2" charset="0"/>
                <a:ea typeface="Yu Gothic" panose="020B0400000000000000" pitchFamily="34" charset="-128"/>
              </a:rPr>
              <a:t>4</a:t>
            </a:r>
            <a:r>
              <a:rPr lang="ja-JP" altLang="en-US" sz="1200" b="1">
                <a:solidFill>
                  <a:schemeClr val="tx1">
                    <a:lumMod val="75000"/>
                    <a:lumOff val="25000"/>
                  </a:schemeClr>
                </a:solidFill>
                <a:latin typeface="Montserrat SemiBold" pitchFamily="2" charset="0"/>
                <a:ea typeface="Yu Gothic" panose="020B0400000000000000" pitchFamily="34" charset="-128"/>
              </a:rPr>
              <a:t>つのヒント</a:t>
            </a:r>
            <a:endParaRPr lang="en-US" altLang="ja-JP" sz="1200" b="1" dirty="0">
              <a:solidFill>
                <a:schemeClr val="tx1">
                  <a:lumMod val="75000"/>
                  <a:lumOff val="25000"/>
                </a:schemeClr>
              </a:solidFill>
              <a:latin typeface="Montserrat SemiBold" pitchFamily="2" charset="0"/>
              <a:ea typeface="Yu Gothic" panose="020B0400000000000000" pitchFamily="34" charset="-128"/>
            </a:endParaRPr>
          </a:p>
        </p:txBody>
      </p:sp>
      <p:sp>
        <p:nvSpPr>
          <p:cNvPr id="15" name="角丸四角形 14">
            <a:extLst>
              <a:ext uri="{FF2B5EF4-FFF2-40B4-BE49-F238E27FC236}">
                <a16:creationId xmlns:a16="http://schemas.microsoft.com/office/drawing/2014/main" id="{FEEC148E-85D4-33AE-F7DB-A49FF7B4F7CE}"/>
              </a:ext>
            </a:extLst>
          </p:cNvPr>
          <p:cNvSpPr/>
          <p:nvPr/>
        </p:nvSpPr>
        <p:spPr>
          <a:xfrm>
            <a:off x="3443904" y="2660065"/>
            <a:ext cx="2555241" cy="1242946"/>
          </a:xfrm>
          <a:prstGeom prst="roundRect">
            <a:avLst>
              <a:gd name="adj" fmla="val 0"/>
            </a:avLst>
          </a:prstGeom>
          <a:noFill/>
          <a:ln w="15875">
            <a:noFill/>
          </a:ln>
        </p:spPr>
        <p:style>
          <a:lnRef idx="2">
            <a:schemeClr val="accent1">
              <a:shade val="15000"/>
            </a:schemeClr>
          </a:lnRef>
          <a:fillRef idx="1">
            <a:schemeClr val="accent1"/>
          </a:fillRef>
          <a:effectRef idx="0">
            <a:schemeClr val="accent1"/>
          </a:effectRef>
          <a:fontRef idx="minor">
            <a:schemeClr val="lt1"/>
          </a:fontRef>
        </p:style>
        <p:txBody>
          <a:bodyPr wrap="none" lIns="251999" rtlCol="0" anchor="t"/>
          <a:lstStyle/>
          <a:p>
            <a:pPr marL="171450" indent="-171450">
              <a:spcBef>
                <a:spcPts val="900"/>
              </a:spcBef>
              <a:buFont typeface="Wingdings" pitchFamily="2" charset="2"/>
              <a:buChar char="l"/>
            </a:pPr>
            <a:r>
              <a:rPr lang="ja-JP" altLang="en-US" sz="1050" b="1">
                <a:solidFill>
                  <a:schemeClr val="tx1">
                    <a:lumMod val="75000"/>
                    <a:lumOff val="25000"/>
                  </a:schemeClr>
                </a:solidFill>
                <a:latin typeface="Montserrat SemiBold" pitchFamily="2" charset="0"/>
                <a:ea typeface="Yu Gothic" panose="020B0400000000000000" pitchFamily="34" charset="-128"/>
              </a:rPr>
              <a:t>マーケティングメディア</a:t>
            </a:r>
            <a:endParaRPr lang="en-US" altLang="ja-JP" sz="1050" b="1" dirty="0">
              <a:solidFill>
                <a:schemeClr val="tx1">
                  <a:lumMod val="75000"/>
                  <a:lumOff val="25000"/>
                </a:schemeClr>
              </a:solidFill>
              <a:latin typeface="Montserrat SemiBold" pitchFamily="2" charset="0"/>
              <a:ea typeface="Yu Gothic" panose="020B0400000000000000" pitchFamily="34" charset="-128"/>
            </a:endParaRPr>
          </a:p>
          <a:p>
            <a:pPr marL="171450" indent="-171450">
              <a:spcBef>
                <a:spcPts val="900"/>
              </a:spcBef>
              <a:buFont typeface="Wingdings" pitchFamily="2" charset="2"/>
              <a:buChar char="l"/>
            </a:pPr>
            <a:r>
              <a:rPr lang="ja-JP" altLang="en-US" sz="1050" b="1">
                <a:solidFill>
                  <a:schemeClr val="tx1">
                    <a:lumMod val="75000"/>
                    <a:lumOff val="25000"/>
                  </a:schemeClr>
                </a:solidFill>
                <a:latin typeface="Montserrat SemiBold" pitchFamily="2" charset="0"/>
                <a:ea typeface="Yu Gothic" panose="020B0400000000000000" pitchFamily="34" charset="-128"/>
              </a:rPr>
              <a:t>全</a:t>
            </a:r>
            <a:r>
              <a:rPr lang="en-US" altLang="ja-JP" sz="1050" b="1" dirty="0">
                <a:solidFill>
                  <a:schemeClr val="tx1">
                    <a:lumMod val="75000"/>
                    <a:lumOff val="25000"/>
                  </a:schemeClr>
                </a:solidFill>
                <a:latin typeface="Montserrat SemiBold" pitchFamily="2" charset="0"/>
                <a:ea typeface="Yu Gothic" panose="020B0400000000000000" pitchFamily="34" charset="-128"/>
              </a:rPr>
              <a:t>3</a:t>
            </a:r>
            <a:r>
              <a:rPr lang="ja-JP" altLang="en-US" sz="1050" b="1">
                <a:solidFill>
                  <a:schemeClr val="tx1">
                    <a:lumMod val="75000"/>
                    <a:lumOff val="25000"/>
                  </a:schemeClr>
                </a:solidFill>
                <a:latin typeface="Montserrat SemiBold" pitchFamily="2" charset="0"/>
                <a:ea typeface="Yu Gothic" panose="020B0400000000000000" pitchFamily="34" charset="-128"/>
              </a:rPr>
              <a:t>回の連載</a:t>
            </a:r>
            <a:endParaRPr lang="en-US" altLang="ja-JP" sz="1050" b="1" dirty="0">
              <a:solidFill>
                <a:schemeClr val="tx1">
                  <a:lumMod val="75000"/>
                  <a:lumOff val="25000"/>
                </a:schemeClr>
              </a:solidFill>
              <a:latin typeface="Montserrat SemiBold" pitchFamily="2" charset="0"/>
              <a:ea typeface="Yu Gothic" panose="020B0400000000000000" pitchFamily="34" charset="-128"/>
            </a:endParaRPr>
          </a:p>
          <a:p>
            <a:pPr marL="171450" indent="-171450">
              <a:spcBef>
                <a:spcPts val="900"/>
              </a:spcBef>
              <a:buFont typeface="Wingdings" pitchFamily="2" charset="2"/>
              <a:buChar char="l"/>
            </a:pPr>
            <a:r>
              <a:rPr lang="ja-JP" altLang="en-US" sz="1050" b="1">
                <a:solidFill>
                  <a:schemeClr val="tx1">
                    <a:lumMod val="75000"/>
                    <a:lumOff val="25000"/>
                  </a:schemeClr>
                </a:solidFill>
                <a:latin typeface="Montserrat SemiBold" pitchFamily="2" charset="0"/>
                <a:ea typeface="Yu Gothic" panose="020B0400000000000000" pitchFamily="34" charset="-128"/>
              </a:rPr>
              <a:t>ホワイトペーパー関連ノウハウ</a:t>
            </a:r>
            <a:endParaRPr lang="en-US" altLang="ja-JP" sz="1050" b="1" dirty="0">
              <a:solidFill>
                <a:schemeClr val="tx1">
                  <a:lumMod val="75000"/>
                  <a:lumOff val="25000"/>
                </a:schemeClr>
              </a:solidFill>
              <a:latin typeface="Montserrat SemiBold" pitchFamily="2" charset="0"/>
              <a:ea typeface="Yu Gothic" panose="020B0400000000000000" pitchFamily="34" charset="-128"/>
            </a:endParaRPr>
          </a:p>
        </p:txBody>
      </p:sp>
      <p:sp>
        <p:nvSpPr>
          <p:cNvPr id="16" name="角丸四角形 15">
            <a:extLst>
              <a:ext uri="{FF2B5EF4-FFF2-40B4-BE49-F238E27FC236}">
                <a16:creationId xmlns:a16="http://schemas.microsoft.com/office/drawing/2014/main" id="{753807B4-B8DF-7833-5C44-C5C14800FE68}"/>
              </a:ext>
            </a:extLst>
          </p:cNvPr>
          <p:cNvSpPr/>
          <p:nvPr/>
        </p:nvSpPr>
        <p:spPr>
          <a:xfrm>
            <a:off x="3143158" y="4355689"/>
            <a:ext cx="2855987" cy="997764"/>
          </a:xfrm>
          <a:prstGeom prst="roundRect">
            <a:avLst>
              <a:gd name="adj" fmla="val 3997"/>
            </a:avLst>
          </a:prstGeom>
          <a:solidFill>
            <a:schemeClr val="bg1">
              <a:alpha val="80000"/>
            </a:schemeClr>
          </a:solidFill>
          <a:ln w="15875">
            <a:solidFill>
              <a:schemeClr val="tx1">
                <a:lumMod val="75000"/>
                <a:lumOff val="25000"/>
              </a:schemeClr>
            </a:solidFill>
          </a:ln>
        </p:spPr>
        <p:style>
          <a:lnRef idx="2">
            <a:schemeClr val="accent1">
              <a:shade val="15000"/>
            </a:schemeClr>
          </a:lnRef>
          <a:fillRef idx="1">
            <a:schemeClr val="accent1"/>
          </a:fillRef>
          <a:effectRef idx="0">
            <a:schemeClr val="accent1"/>
          </a:effectRef>
          <a:fontRef idx="minor">
            <a:schemeClr val="lt1"/>
          </a:fontRef>
        </p:style>
        <p:txBody>
          <a:bodyPr wrap="none" lIns="180000" rtlCol="0" anchor="ctr"/>
          <a:lstStyle/>
          <a:p>
            <a:pPr>
              <a:spcBef>
                <a:spcPts val="300"/>
              </a:spcBef>
            </a:pPr>
            <a:r>
              <a:rPr lang="ja-JP" altLang="en-US" sz="1200" b="1">
                <a:solidFill>
                  <a:schemeClr val="tx1">
                    <a:lumMod val="75000"/>
                    <a:lumOff val="25000"/>
                  </a:schemeClr>
                </a:solidFill>
                <a:latin typeface="Montserrat SemiBold" pitchFamily="2" charset="0"/>
                <a:ea typeface="Yu Gothic" panose="020B0400000000000000" pitchFamily="34" charset="-128"/>
              </a:rPr>
              <a:t>誰も教えてくれなかった</a:t>
            </a:r>
            <a:endParaRPr lang="en-US" altLang="ja-JP" sz="1200" b="1" dirty="0">
              <a:solidFill>
                <a:schemeClr val="tx1">
                  <a:lumMod val="75000"/>
                  <a:lumOff val="25000"/>
                </a:schemeClr>
              </a:solidFill>
              <a:latin typeface="Montserrat SemiBold" pitchFamily="2" charset="0"/>
              <a:ea typeface="Yu Gothic" panose="020B0400000000000000" pitchFamily="34" charset="-128"/>
            </a:endParaRPr>
          </a:p>
          <a:p>
            <a:pPr>
              <a:spcBef>
                <a:spcPts val="300"/>
              </a:spcBef>
            </a:pPr>
            <a:r>
              <a:rPr lang="ja-JP" altLang="en-US" sz="1200" b="1">
                <a:solidFill>
                  <a:schemeClr val="tx1">
                    <a:lumMod val="75000"/>
                    <a:lumOff val="25000"/>
                  </a:schemeClr>
                </a:solidFill>
                <a:latin typeface="Montserrat SemiBold" pitchFamily="2" charset="0"/>
                <a:ea typeface="Yu Gothic" panose="020B0400000000000000" pitchFamily="34" charset="-128"/>
              </a:rPr>
              <a:t>ホワイトペーパー戦略</a:t>
            </a:r>
            <a:endParaRPr lang="en-US" altLang="ja-JP" sz="1200" b="1" dirty="0">
              <a:solidFill>
                <a:schemeClr val="tx1">
                  <a:lumMod val="75000"/>
                  <a:lumOff val="25000"/>
                </a:schemeClr>
              </a:solidFill>
              <a:latin typeface="Montserrat SemiBold" pitchFamily="2" charset="0"/>
              <a:ea typeface="Yu Gothic" panose="020B0400000000000000" pitchFamily="34" charset="-128"/>
            </a:endParaRPr>
          </a:p>
          <a:p>
            <a:pPr>
              <a:spcBef>
                <a:spcPts val="300"/>
              </a:spcBef>
            </a:pPr>
            <a:r>
              <a:rPr lang="ja-JP" altLang="en-US" sz="1200" b="1">
                <a:solidFill>
                  <a:schemeClr val="tx1">
                    <a:lumMod val="75000"/>
                    <a:lumOff val="25000"/>
                  </a:schemeClr>
                </a:solidFill>
                <a:latin typeface="Montserrat SemiBold" pitchFamily="2" charset="0"/>
                <a:ea typeface="Yu Gothic" panose="020B0400000000000000" pitchFamily="34" charset="-128"/>
              </a:rPr>
              <a:t>成果に繋げる</a:t>
            </a:r>
            <a:r>
              <a:rPr lang="en-US" altLang="ja-JP" sz="1200" b="1" dirty="0">
                <a:solidFill>
                  <a:schemeClr val="tx1">
                    <a:lumMod val="75000"/>
                    <a:lumOff val="25000"/>
                  </a:schemeClr>
                </a:solidFill>
                <a:latin typeface="Montserrat SemiBold" pitchFamily="2" charset="0"/>
                <a:ea typeface="Yu Gothic" panose="020B0400000000000000" pitchFamily="34" charset="-128"/>
              </a:rPr>
              <a:t>3</a:t>
            </a:r>
            <a:r>
              <a:rPr lang="ja-JP" altLang="en-US" sz="1200" b="1">
                <a:solidFill>
                  <a:schemeClr val="tx1">
                    <a:lumMod val="75000"/>
                    <a:lumOff val="25000"/>
                  </a:schemeClr>
                </a:solidFill>
                <a:latin typeface="Montserrat SemiBold" pitchFamily="2" charset="0"/>
                <a:ea typeface="Yu Gothic" panose="020B0400000000000000" pitchFamily="34" charset="-128"/>
              </a:rPr>
              <a:t>つの使い方とは？</a:t>
            </a:r>
            <a:endParaRPr lang="en-US" altLang="ja-JP" sz="1200" b="1" dirty="0">
              <a:solidFill>
                <a:schemeClr val="tx1">
                  <a:lumMod val="75000"/>
                  <a:lumOff val="25000"/>
                </a:schemeClr>
              </a:solidFill>
              <a:latin typeface="Montserrat SemiBold" pitchFamily="2" charset="0"/>
              <a:ea typeface="Yu Gothic" panose="020B0400000000000000" pitchFamily="34" charset="-128"/>
            </a:endParaRPr>
          </a:p>
        </p:txBody>
      </p:sp>
      <p:sp>
        <p:nvSpPr>
          <p:cNvPr id="17" name="角丸四角形 16">
            <a:extLst>
              <a:ext uri="{FF2B5EF4-FFF2-40B4-BE49-F238E27FC236}">
                <a16:creationId xmlns:a16="http://schemas.microsoft.com/office/drawing/2014/main" id="{6B9B1B61-70AD-9B01-2230-82BAEFA2F76B}"/>
              </a:ext>
            </a:extLst>
          </p:cNvPr>
          <p:cNvSpPr/>
          <p:nvPr/>
        </p:nvSpPr>
        <p:spPr>
          <a:xfrm>
            <a:off x="3443904" y="5564803"/>
            <a:ext cx="2555241" cy="1242946"/>
          </a:xfrm>
          <a:prstGeom prst="roundRect">
            <a:avLst>
              <a:gd name="adj" fmla="val 0"/>
            </a:avLst>
          </a:prstGeom>
          <a:noFill/>
          <a:ln w="15875">
            <a:noFill/>
          </a:ln>
        </p:spPr>
        <p:style>
          <a:lnRef idx="2">
            <a:schemeClr val="accent1">
              <a:shade val="15000"/>
            </a:schemeClr>
          </a:lnRef>
          <a:fillRef idx="1">
            <a:schemeClr val="accent1"/>
          </a:fillRef>
          <a:effectRef idx="0">
            <a:schemeClr val="accent1"/>
          </a:effectRef>
          <a:fontRef idx="minor">
            <a:schemeClr val="lt1"/>
          </a:fontRef>
        </p:style>
        <p:txBody>
          <a:bodyPr wrap="none" lIns="251999" rtlCol="0" anchor="t"/>
          <a:lstStyle/>
          <a:p>
            <a:pPr marL="171450" indent="-171450">
              <a:spcBef>
                <a:spcPts val="900"/>
              </a:spcBef>
              <a:buFont typeface="Wingdings" pitchFamily="2" charset="2"/>
              <a:buChar char="l"/>
            </a:pPr>
            <a:r>
              <a:rPr lang="ja-JP" altLang="en-US" sz="1050" b="1">
                <a:solidFill>
                  <a:schemeClr val="tx1">
                    <a:lumMod val="75000"/>
                    <a:lumOff val="25000"/>
                  </a:schemeClr>
                </a:solidFill>
                <a:latin typeface="Montserrat SemiBold" pitchFamily="2" charset="0"/>
                <a:ea typeface="Yu Gothic" panose="020B0400000000000000" pitchFamily="34" charset="-128"/>
              </a:rPr>
              <a:t>マーケティングメディア</a:t>
            </a:r>
            <a:endParaRPr lang="en-US" altLang="ja-JP" sz="1050" b="1" dirty="0">
              <a:solidFill>
                <a:schemeClr val="tx1">
                  <a:lumMod val="75000"/>
                  <a:lumOff val="25000"/>
                </a:schemeClr>
              </a:solidFill>
              <a:latin typeface="Montserrat SemiBold" pitchFamily="2" charset="0"/>
              <a:ea typeface="Yu Gothic" panose="020B0400000000000000" pitchFamily="34" charset="-128"/>
            </a:endParaRPr>
          </a:p>
          <a:p>
            <a:pPr marL="171450" indent="-171450">
              <a:spcBef>
                <a:spcPts val="900"/>
              </a:spcBef>
              <a:buFont typeface="Wingdings" pitchFamily="2" charset="2"/>
              <a:buChar char="l"/>
            </a:pPr>
            <a:r>
              <a:rPr lang="ja-JP" altLang="en-US" sz="1050" b="1">
                <a:solidFill>
                  <a:schemeClr val="tx1">
                    <a:lumMod val="75000"/>
                    <a:lumOff val="25000"/>
                  </a:schemeClr>
                </a:solidFill>
                <a:latin typeface="Montserrat SemiBold" pitchFamily="2" charset="0"/>
                <a:ea typeface="Yu Gothic" panose="020B0400000000000000" pitchFamily="34" charset="-128"/>
              </a:rPr>
              <a:t>全</a:t>
            </a:r>
            <a:r>
              <a:rPr lang="en-US" altLang="ja-JP" sz="1050" b="1" dirty="0">
                <a:solidFill>
                  <a:schemeClr val="tx1">
                    <a:lumMod val="75000"/>
                    <a:lumOff val="25000"/>
                  </a:schemeClr>
                </a:solidFill>
                <a:latin typeface="Montserrat SemiBold" pitchFamily="2" charset="0"/>
                <a:ea typeface="Yu Gothic" panose="020B0400000000000000" pitchFamily="34" charset="-128"/>
              </a:rPr>
              <a:t>3</a:t>
            </a:r>
            <a:r>
              <a:rPr lang="ja-JP" altLang="en-US" sz="1050" b="1">
                <a:solidFill>
                  <a:schemeClr val="tx1">
                    <a:lumMod val="75000"/>
                    <a:lumOff val="25000"/>
                  </a:schemeClr>
                </a:solidFill>
                <a:latin typeface="Montserrat SemiBold" pitchFamily="2" charset="0"/>
                <a:ea typeface="Yu Gothic" panose="020B0400000000000000" pitchFamily="34" charset="-128"/>
              </a:rPr>
              <a:t>回の連載</a:t>
            </a:r>
            <a:endParaRPr lang="en-US" altLang="ja-JP" sz="1050" b="1" dirty="0">
              <a:solidFill>
                <a:schemeClr val="tx1">
                  <a:lumMod val="75000"/>
                  <a:lumOff val="25000"/>
                </a:schemeClr>
              </a:solidFill>
              <a:latin typeface="Montserrat SemiBold" pitchFamily="2" charset="0"/>
              <a:ea typeface="Yu Gothic" panose="020B0400000000000000" pitchFamily="34" charset="-128"/>
            </a:endParaRPr>
          </a:p>
          <a:p>
            <a:pPr marL="171450" indent="-171450">
              <a:spcBef>
                <a:spcPts val="900"/>
              </a:spcBef>
              <a:buFont typeface="Wingdings" pitchFamily="2" charset="2"/>
              <a:buChar char="l"/>
            </a:pPr>
            <a:r>
              <a:rPr lang="ja-JP" altLang="en-US" sz="1050" b="1">
                <a:solidFill>
                  <a:schemeClr val="tx1">
                    <a:lumMod val="75000"/>
                    <a:lumOff val="25000"/>
                  </a:schemeClr>
                </a:solidFill>
                <a:latin typeface="Montserrat SemiBold" pitchFamily="2" charset="0"/>
                <a:ea typeface="Yu Gothic" panose="020B0400000000000000" pitchFamily="34" charset="-128"/>
              </a:rPr>
              <a:t>ホワイトペーパー関連ノウハウ</a:t>
            </a:r>
            <a:endParaRPr lang="en-US" altLang="ja-JP" sz="1050" b="1" dirty="0">
              <a:solidFill>
                <a:schemeClr val="tx1">
                  <a:lumMod val="75000"/>
                  <a:lumOff val="25000"/>
                </a:schemeClr>
              </a:solidFill>
              <a:latin typeface="Montserrat SemiBold" pitchFamily="2" charset="0"/>
              <a:ea typeface="Yu Gothic" panose="020B0400000000000000" pitchFamily="34" charset="-128"/>
            </a:endParaRPr>
          </a:p>
        </p:txBody>
      </p:sp>
      <p:pic>
        <p:nvPicPr>
          <p:cNvPr id="18" name="Picture 4" descr="BeMARKEを正式リリース＆「BtoBマーケティングカオスマップ【2023年版】」を無料公開 | 株式会社アジタスのプレスリリース">
            <a:extLst>
              <a:ext uri="{FF2B5EF4-FFF2-40B4-BE49-F238E27FC236}">
                <a16:creationId xmlns:a16="http://schemas.microsoft.com/office/drawing/2014/main" id="{5382331B-0748-71D4-A765-1CBC63F34730}"/>
              </a:ext>
            </a:extLst>
          </p:cNvPr>
          <p:cNvPicPr>
            <a:picLocks noChangeAspect="1" noChangeArrowheads="1"/>
          </p:cNvPicPr>
          <p:nvPr/>
        </p:nvPicPr>
        <p:blipFill rotWithShape="1">
          <a:blip r:embed="rId8" cstate="hqprint">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bwMode="auto">
          <a:xfrm>
            <a:off x="6689373" y="4291862"/>
            <a:ext cx="1175231" cy="177669"/>
          </a:xfrm>
          <a:prstGeom prst="rect">
            <a:avLst/>
          </a:prstGeom>
          <a:noFill/>
          <a:extLst>
            <a:ext uri="{909E8E84-426E-40DD-AFC4-6F175D3DCCD1}">
              <a14:hiddenFill xmlns:a14="http://schemas.microsoft.com/office/drawing/2010/main">
                <a:solidFill>
                  <a:srgbClr val="FFFFFF"/>
                </a:solidFill>
              </a14:hiddenFill>
            </a:ext>
          </a:extLst>
        </p:spPr>
      </p:pic>
      <p:pic>
        <p:nvPicPr>
          <p:cNvPr id="19" name="Picture 10" descr="運営メディア紹介">
            <a:extLst>
              <a:ext uri="{FF2B5EF4-FFF2-40B4-BE49-F238E27FC236}">
                <a16:creationId xmlns:a16="http://schemas.microsoft.com/office/drawing/2014/main" id="{EFD703DE-6EF7-EE5A-FCC7-4A80618AE7E4}"/>
              </a:ext>
            </a:extLst>
          </p:cNvPr>
          <p:cNvPicPr>
            <a:picLocks noChangeAspect="1" noChangeArrowheads="1"/>
          </p:cNvPicPr>
          <p:nvPr/>
        </p:nvPicPr>
        <p:blipFill>
          <a:blip r:embed="rId9" cstate="hqprint">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bwMode="auto">
          <a:xfrm>
            <a:off x="793704" y="4190576"/>
            <a:ext cx="947030" cy="331462"/>
          </a:xfrm>
          <a:prstGeom prst="rect">
            <a:avLst/>
          </a:prstGeom>
          <a:noFill/>
          <a:extLst>
            <a:ext uri="{909E8E84-426E-40DD-AFC4-6F175D3DCCD1}">
              <a14:hiddenFill xmlns:a14="http://schemas.microsoft.com/office/drawing/2010/main">
                <a:solidFill>
                  <a:srgbClr val="FFFFFF"/>
                </a:solidFill>
              </a14:hiddenFill>
            </a:ext>
          </a:extLst>
        </p:spPr>
      </p:pic>
      <p:sp>
        <p:nvSpPr>
          <p:cNvPr id="20" name="角丸四角形 19">
            <a:extLst>
              <a:ext uri="{FF2B5EF4-FFF2-40B4-BE49-F238E27FC236}">
                <a16:creationId xmlns:a16="http://schemas.microsoft.com/office/drawing/2014/main" id="{E2CDC9C9-D1CB-CC49-2C77-95B4A460FC09}"/>
              </a:ext>
            </a:extLst>
          </p:cNvPr>
          <p:cNvSpPr/>
          <p:nvPr/>
        </p:nvSpPr>
        <p:spPr>
          <a:xfrm>
            <a:off x="8893100" y="1410062"/>
            <a:ext cx="2855987" cy="997764"/>
          </a:xfrm>
          <a:prstGeom prst="roundRect">
            <a:avLst>
              <a:gd name="adj" fmla="val 3997"/>
            </a:avLst>
          </a:prstGeom>
          <a:solidFill>
            <a:schemeClr val="bg1">
              <a:alpha val="80000"/>
            </a:schemeClr>
          </a:solidFill>
          <a:ln w="15875">
            <a:solidFill>
              <a:schemeClr val="tx1">
                <a:lumMod val="75000"/>
                <a:lumOff val="25000"/>
              </a:schemeClr>
            </a:solidFill>
          </a:ln>
        </p:spPr>
        <p:style>
          <a:lnRef idx="2">
            <a:schemeClr val="accent1">
              <a:shade val="15000"/>
            </a:schemeClr>
          </a:lnRef>
          <a:fillRef idx="1">
            <a:schemeClr val="accent1"/>
          </a:fillRef>
          <a:effectRef idx="0">
            <a:schemeClr val="accent1"/>
          </a:effectRef>
          <a:fontRef idx="minor">
            <a:schemeClr val="lt1"/>
          </a:fontRef>
        </p:style>
        <p:txBody>
          <a:bodyPr wrap="none" lIns="180000" rtlCol="0" anchor="ctr"/>
          <a:lstStyle/>
          <a:p>
            <a:pPr>
              <a:spcBef>
                <a:spcPts val="300"/>
              </a:spcBef>
            </a:pPr>
            <a:r>
              <a:rPr lang="ja-JP" altLang="en-US" sz="1200" b="1">
                <a:solidFill>
                  <a:schemeClr val="tx1">
                    <a:lumMod val="75000"/>
                    <a:lumOff val="25000"/>
                  </a:schemeClr>
                </a:solidFill>
                <a:latin typeface="Montserrat SemiBold" pitchFamily="2" charset="0"/>
                <a:ea typeface="Yu Gothic" panose="020B0400000000000000" pitchFamily="34" charset="-128"/>
              </a:rPr>
              <a:t>各検討プロセスに「架電」</a:t>
            </a:r>
            <a:endParaRPr lang="en-US" altLang="ja-JP" sz="1200" b="1" dirty="0">
              <a:solidFill>
                <a:schemeClr val="tx1">
                  <a:lumMod val="75000"/>
                  <a:lumOff val="25000"/>
                </a:schemeClr>
              </a:solidFill>
              <a:latin typeface="Montserrat SemiBold" pitchFamily="2" charset="0"/>
              <a:ea typeface="Yu Gothic" panose="020B0400000000000000" pitchFamily="34" charset="-128"/>
            </a:endParaRPr>
          </a:p>
          <a:p>
            <a:pPr>
              <a:spcBef>
                <a:spcPts val="300"/>
              </a:spcBef>
            </a:pPr>
            <a:r>
              <a:rPr lang="ja-JP" altLang="en-US" sz="1200" b="1">
                <a:solidFill>
                  <a:schemeClr val="tx1">
                    <a:lumMod val="75000"/>
                    <a:lumOff val="25000"/>
                  </a:schemeClr>
                </a:solidFill>
                <a:latin typeface="Montserrat SemiBold" pitchFamily="2" charset="0"/>
                <a:ea typeface="Yu Gothic" panose="020B0400000000000000" pitchFamily="34" charset="-128"/>
              </a:rPr>
              <a:t>ではなく「コンテンツ」を。</a:t>
            </a:r>
            <a:endParaRPr lang="en-US" altLang="ja-JP" sz="1200" b="1" dirty="0">
              <a:solidFill>
                <a:schemeClr val="tx1">
                  <a:lumMod val="75000"/>
                  <a:lumOff val="25000"/>
                </a:schemeClr>
              </a:solidFill>
              <a:latin typeface="Montserrat SemiBold" pitchFamily="2" charset="0"/>
              <a:ea typeface="Yu Gothic" panose="020B0400000000000000" pitchFamily="34" charset="-128"/>
            </a:endParaRPr>
          </a:p>
          <a:p>
            <a:pPr>
              <a:spcBef>
                <a:spcPts val="300"/>
              </a:spcBef>
            </a:pPr>
            <a:r>
              <a:rPr lang="ja-JP" altLang="en-US" sz="1200" b="1">
                <a:solidFill>
                  <a:schemeClr val="tx1">
                    <a:lumMod val="75000"/>
                    <a:lumOff val="25000"/>
                  </a:schemeClr>
                </a:solidFill>
                <a:latin typeface="Montserrat SemiBold" pitchFamily="2" charset="0"/>
                <a:ea typeface="Yu Gothic" panose="020B0400000000000000" pitchFamily="34" charset="-128"/>
              </a:rPr>
              <a:t>コンテンツセールスのススメ</a:t>
            </a:r>
            <a:endParaRPr lang="en-US" altLang="ja-JP" sz="1200" b="1" dirty="0">
              <a:solidFill>
                <a:schemeClr val="tx1">
                  <a:lumMod val="75000"/>
                  <a:lumOff val="25000"/>
                </a:schemeClr>
              </a:solidFill>
              <a:latin typeface="Montserrat SemiBold" pitchFamily="2" charset="0"/>
              <a:ea typeface="Yu Gothic" panose="020B0400000000000000" pitchFamily="34" charset="-128"/>
            </a:endParaRPr>
          </a:p>
        </p:txBody>
      </p:sp>
      <p:sp>
        <p:nvSpPr>
          <p:cNvPr id="21" name="角丸四角形 20">
            <a:extLst>
              <a:ext uri="{FF2B5EF4-FFF2-40B4-BE49-F238E27FC236}">
                <a16:creationId xmlns:a16="http://schemas.microsoft.com/office/drawing/2014/main" id="{B28BD209-E1F3-5AE5-2900-A217284B5A6D}"/>
              </a:ext>
            </a:extLst>
          </p:cNvPr>
          <p:cNvSpPr/>
          <p:nvPr/>
        </p:nvSpPr>
        <p:spPr>
          <a:xfrm>
            <a:off x="9193846" y="2619175"/>
            <a:ext cx="2555241" cy="1242946"/>
          </a:xfrm>
          <a:prstGeom prst="roundRect">
            <a:avLst>
              <a:gd name="adj" fmla="val 0"/>
            </a:avLst>
          </a:prstGeom>
          <a:noFill/>
          <a:ln w="15875">
            <a:noFill/>
          </a:ln>
        </p:spPr>
        <p:style>
          <a:lnRef idx="2">
            <a:schemeClr val="accent1">
              <a:shade val="15000"/>
            </a:schemeClr>
          </a:lnRef>
          <a:fillRef idx="1">
            <a:schemeClr val="accent1"/>
          </a:fillRef>
          <a:effectRef idx="0">
            <a:schemeClr val="accent1"/>
          </a:effectRef>
          <a:fontRef idx="minor">
            <a:schemeClr val="lt1"/>
          </a:fontRef>
        </p:style>
        <p:txBody>
          <a:bodyPr wrap="none" lIns="251999" rtlCol="0" anchor="t"/>
          <a:lstStyle/>
          <a:p>
            <a:pPr marL="171450" indent="-171450">
              <a:spcBef>
                <a:spcPts val="900"/>
              </a:spcBef>
              <a:buFont typeface="Wingdings" pitchFamily="2" charset="2"/>
              <a:buChar char="l"/>
            </a:pPr>
            <a:r>
              <a:rPr lang="ja-JP" altLang="en-US" sz="1050" b="1">
                <a:solidFill>
                  <a:schemeClr val="tx1">
                    <a:lumMod val="75000"/>
                    <a:lumOff val="25000"/>
                  </a:schemeClr>
                </a:solidFill>
                <a:latin typeface="Montserrat SemiBold" pitchFamily="2" charset="0"/>
                <a:ea typeface="Yu Gothic" panose="020B0400000000000000" pitchFamily="34" charset="-128"/>
              </a:rPr>
              <a:t>セールスメディア</a:t>
            </a:r>
            <a:endParaRPr lang="en-US" altLang="ja-JP" sz="1050" b="1" dirty="0">
              <a:solidFill>
                <a:schemeClr val="tx1">
                  <a:lumMod val="75000"/>
                  <a:lumOff val="25000"/>
                </a:schemeClr>
              </a:solidFill>
              <a:latin typeface="Montserrat SemiBold" pitchFamily="2" charset="0"/>
              <a:ea typeface="Yu Gothic" panose="020B0400000000000000" pitchFamily="34" charset="-128"/>
            </a:endParaRPr>
          </a:p>
          <a:p>
            <a:pPr marL="171450" indent="-171450">
              <a:spcBef>
                <a:spcPts val="900"/>
              </a:spcBef>
              <a:buFont typeface="Wingdings" pitchFamily="2" charset="2"/>
              <a:buChar char="l"/>
            </a:pPr>
            <a:r>
              <a:rPr lang="ja-JP" altLang="en-US" sz="1050" b="1">
                <a:solidFill>
                  <a:schemeClr val="tx1">
                    <a:lumMod val="75000"/>
                    <a:lumOff val="25000"/>
                  </a:schemeClr>
                </a:solidFill>
                <a:latin typeface="Montserrat SemiBold" pitchFamily="2" charset="0"/>
                <a:ea typeface="Yu Gothic" panose="020B0400000000000000" pitchFamily="34" charset="-128"/>
              </a:rPr>
              <a:t>全</a:t>
            </a:r>
            <a:r>
              <a:rPr lang="en-US" altLang="ja-JP" sz="1050" b="1" dirty="0">
                <a:solidFill>
                  <a:schemeClr val="tx1">
                    <a:lumMod val="75000"/>
                    <a:lumOff val="25000"/>
                  </a:schemeClr>
                </a:solidFill>
                <a:latin typeface="Montserrat SemiBold" pitchFamily="2" charset="0"/>
                <a:ea typeface="Yu Gothic" panose="020B0400000000000000" pitchFamily="34" charset="-128"/>
              </a:rPr>
              <a:t>4</a:t>
            </a:r>
            <a:r>
              <a:rPr lang="ja-JP" altLang="en-US" sz="1050" b="1">
                <a:solidFill>
                  <a:schemeClr val="tx1">
                    <a:lumMod val="75000"/>
                    <a:lumOff val="25000"/>
                  </a:schemeClr>
                </a:solidFill>
                <a:latin typeface="Montserrat SemiBold" pitchFamily="2" charset="0"/>
                <a:ea typeface="Yu Gothic" panose="020B0400000000000000" pitchFamily="34" charset="-128"/>
              </a:rPr>
              <a:t>回の連載</a:t>
            </a:r>
            <a:endParaRPr lang="en-US" altLang="ja-JP" sz="1050" b="1" dirty="0">
              <a:solidFill>
                <a:schemeClr val="tx1">
                  <a:lumMod val="75000"/>
                  <a:lumOff val="25000"/>
                </a:schemeClr>
              </a:solidFill>
              <a:latin typeface="Montserrat SemiBold" pitchFamily="2" charset="0"/>
              <a:ea typeface="Yu Gothic" panose="020B0400000000000000" pitchFamily="34" charset="-128"/>
            </a:endParaRPr>
          </a:p>
          <a:p>
            <a:pPr marL="171450" indent="-171450">
              <a:spcBef>
                <a:spcPts val="900"/>
              </a:spcBef>
              <a:buFont typeface="Wingdings" pitchFamily="2" charset="2"/>
              <a:buChar char="l"/>
            </a:pPr>
            <a:r>
              <a:rPr lang="ja-JP" altLang="en-US" sz="1050" b="1">
                <a:solidFill>
                  <a:schemeClr val="tx1">
                    <a:lumMod val="75000"/>
                    <a:lumOff val="25000"/>
                  </a:schemeClr>
                </a:solidFill>
                <a:latin typeface="Montserrat SemiBold" pitchFamily="2" charset="0"/>
                <a:ea typeface="Yu Gothic" panose="020B0400000000000000" pitchFamily="34" charset="-128"/>
              </a:rPr>
              <a:t>コンテンツセールスノウハウ</a:t>
            </a:r>
            <a:endParaRPr lang="en-US" altLang="ja-JP" sz="1050" b="1" dirty="0">
              <a:solidFill>
                <a:schemeClr val="tx1">
                  <a:lumMod val="75000"/>
                  <a:lumOff val="25000"/>
                </a:schemeClr>
              </a:solidFill>
              <a:latin typeface="Montserrat SemiBold" pitchFamily="2" charset="0"/>
              <a:ea typeface="Yu Gothic" panose="020B0400000000000000" pitchFamily="34" charset="-128"/>
            </a:endParaRPr>
          </a:p>
        </p:txBody>
      </p:sp>
      <p:sp>
        <p:nvSpPr>
          <p:cNvPr id="22" name="角丸四角形 21">
            <a:extLst>
              <a:ext uri="{FF2B5EF4-FFF2-40B4-BE49-F238E27FC236}">
                <a16:creationId xmlns:a16="http://schemas.microsoft.com/office/drawing/2014/main" id="{B3323808-A220-0B37-A1FE-A047F7A8AAA3}"/>
              </a:ext>
            </a:extLst>
          </p:cNvPr>
          <p:cNvSpPr/>
          <p:nvPr/>
        </p:nvSpPr>
        <p:spPr>
          <a:xfrm>
            <a:off x="8893100" y="4314799"/>
            <a:ext cx="2855987" cy="997764"/>
          </a:xfrm>
          <a:prstGeom prst="roundRect">
            <a:avLst>
              <a:gd name="adj" fmla="val 3997"/>
            </a:avLst>
          </a:prstGeom>
          <a:solidFill>
            <a:schemeClr val="bg1">
              <a:alpha val="80000"/>
            </a:schemeClr>
          </a:solidFill>
          <a:ln w="15875">
            <a:solidFill>
              <a:schemeClr val="tx1">
                <a:lumMod val="75000"/>
                <a:lumOff val="25000"/>
              </a:schemeClr>
            </a:solidFill>
          </a:ln>
        </p:spPr>
        <p:style>
          <a:lnRef idx="2">
            <a:schemeClr val="accent1">
              <a:shade val="15000"/>
            </a:schemeClr>
          </a:lnRef>
          <a:fillRef idx="1">
            <a:schemeClr val="accent1"/>
          </a:fillRef>
          <a:effectRef idx="0">
            <a:schemeClr val="accent1"/>
          </a:effectRef>
          <a:fontRef idx="minor">
            <a:schemeClr val="lt1"/>
          </a:fontRef>
        </p:style>
        <p:txBody>
          <a:bodyPr wrap="none" lIns="180000" rtlCol="0" anchor="ctr"/>
          <a:lstStyle/>
          <a:p>
            <a:pPr>
              <a:spcBef>
                <a:spcPts val="300"/>
              </a:spcBef>
            </a:pPr>
            <a:r>
              <a:rPr lang="en-US" altLang="ja-JP" sz="1200" b="1" dirty="0" err="1">
                <a:solidFill>
                  <a:schemeClr val="tx1">
                    <a:lumMod val="75000"/>
                    <a:lumOff val="25000"/>
                  </a:schemeClr>
                </a:solidFill>
                <a:latin typeface="Montserrat SemiBold" pitchFamily="2" charset="0"/>
                <a:ea typeface="Yu Gothic" panose="020B0400000000000000" pitchFamily="34" charset="-128"/>
              </a:rPr>
              <a:t>BtoB</a:t>
            </a:r>
            <a:r>
              <a:rPr lang="ja-JP" altLang="en-US" sz="1200" b="1">
                <a:solidFill>
                  <a:schemeClr val="tx1">
                    <a:lumMod val="75000"/>
                    <a:lumOff val="25000"/>
                  </a:schemeClr>
                </a:solidFill>
                <a:latin typeface="Montserrat SemiBold" pitchFamily="2" charset="0"/>
                <a:ea typeface="Yu Gothic" panose="020B0400000000000000" pitchFamily="34" charset="-128"/>
              </a:rPr>
              <a:t>中小企業におすすめ</a:t>
            </a:r>
            <a:endParaRPr lang="en-US" altLang="ja-JP" sz="1200" b="1" dirty="0">
              <a:solidFill>
                <a:schemeClr val="tx1">
                  <a:lumMod val="75000"/>
                  <a:lumOff val="25000"/>
                </a:schemeClr>
              </a:solidFill>
              <a:latin typeface="Montserrat SemiBold" pitchFamily="2" charset="0"/>
              <a:ea typeface="Yu Gothic" panose="020B0400000000000000" pitchFamily="34" charset="-128"/>
            </a:endParaRPr>
          </a:p>
          <a:p>
            <a:pPr>
              <a:spcBef>
                <a:spcPts val="300"/>
              </a:spcBef>
            </a:pPr>
            <a:r>
              <a:rPr lang="ja-JP" altLang="en-US" sz="1200" b="1">
                <a:solidFill>
                  <a:schemeClr val="tx1">
                    <a:lumMod val="75000"/>
                    <a:lumOff val="25000"/>
                  </a:schemeClr>
                </a:solidFill>
                <a:latin typeface="Montserrat SemiBold" pitchFamily="2" charset="0"/>
                <a:ea typeface="Yu Gothic" panose="020B0400000000000000" pitchFamily="34" charset="-128"/>
              </a:rPr>
              <a:t>はじめての</a:t>
            </a:r>
            <a:r>
              <a:rPr lang="en-US" altLang="ja-JP" sz="1200" b="1" dirty="0">
                <a:solidFill>
                  <a:schemeClr val="tx1">
                    <a:lumMod val="75000"/>
                    <a:lumOff val="25000"/>
                  </a:schemeClr>
                </a:solidFill>
                <a:latin typeface="Montserrat SemiBold" pitchFamily="2" charset="0"/>
                <a:ea typeface="Yu Gothic" panose="020B0400000000000000" pitchFamily="34" charset="-128"/>
              </a:rPr>
              <a:t>Web</a:t>
            </a:r>
            <a:r>
              <a:rPr lang="ja-JP" altLang="en-US" sz="1200" b="1">
                <a:solidFill>
                  <a:schemeClr val="tx1">
                    <a:lumMod val="75000"/>
                    <a:lumOff val="25000"/>
                  </a:schemeClr>
                </a:solidFill>
                <a:latin typeface="Montserrat SemiBold" pitchFamily="2" charset="0"/>
                <a:ea typeface="Yu Gothic" panose="020B0400000000000000" pitchFamily="34" charset="-128"/>
              </a:rPr>
              <a:t>マーケティング</a:t>
            </a:r>
            <a:endParaRPr lang="en-US" altLang="ja-JP" sz="1200" b="1" dirty="0">
              <a:solidFill>
                <a:schemeClr val="tx1">
                  <a:lumMod val="75000"/>
                  <a:lumOff val="25000"/>
                </a:schemeClr>
              </a:solidFill>
              <a:latin typeface="Montserrat SemiBold" pitchFamily="2" charset="0"/>
              <a:ea typeface="Yu Gothic" panose="020B0400000000000000" pitchFamily="34" charset="-128"/>
            </a:endParaRPr>
          </a:p>
          <a:p>
            <a:pPr>
              <a:spcBef>
                <a:spcPts val="300"/>
              </a:spcBef>
            </a:pPr>
            <a:r>
              <a:rPr lang="en-US" altLang="ja-JP" sz="1200" b="1" dirty="0">
                <a:solidFill>
                  <a:schemeClr val="tx1">
                    <a:lumMod val="75000"/>
                    <a:lumOff val="25000"/>
                  </a:schemeClr>
                </a:solidFill>
                <a:latin typeface="Montserrat SemiBold" pitchFamily="2" charset="0"/>
                <a:ea typeface="Yu Gothic" panose="020B0400000000000000" pitchFamily="34" charset="-128"/>
              </a:rPr>
              <a:t>5</a:t>
            </a:r>
            <a:r>
              <a:rPr lang="ja-JP" altLang="en-US" sz="1200" b="1">
                <a:solidFill>
                  <a:schemeClr val="tx1">
                    <a:lumMod val="75000"/>
                    <a:lumOff val="25000"/>
                  </a:schemeClr>
                </a:solidFill>
                <a:latin typeface="Montserrat SemiBold" pitchFamily="2" charset="0"/>
                <a:ea typeface="Yu Gothic" panose="020B0400000000000000" pitchFamily="34" charset="-128"/>
              </a:rPr>
              <a:t>ステップ</a:t>
            </a:r>
            <a:endParaRPr lang="en-US" altLang="ja-JP" sz="1200" b="1" dirty="0">
              <a:solidFill>
                <a:schemeClr val="tx1">
                  <a:lumMod val="75000"/>
                  <a:lumOff val="25000"/>
                </a:schemeClr>
              </a:solidFill>
              <a:latin typeface="Montserrat SemiBold" pitchFamily="2" charset="0"/>
              <a:ea typeface="Yu Gothic" panose="020B0400000000000000" pitchFamily="34" charset="-128"/>
            </a:endParaRPr>
          </a:p>
        </p:txBody>
      </p:sp>
      <p:sp>
        <p:nvSpPr>
          <p:cNvPr id="23" name="角丸四角形 22">
            <a:extLst>
              <a:ext uri="{FF2B5EF4-FFF2-40B4-BE49-F238E27FC236}">
                <a16:creationId xmlns:a16="http://schemas.microsoft.com/office/drawing/2014/main" id="{AD276EED-3D6B-5BE4-44B3-5B6632CA041C}"/>
              </a:ext>
            </a:extLst>
          </p:cNvPr>
          <p:cNvSpPr/>
          <p:nvPr/>
        </p:nvSpPr>
        <p:spPr>
          <a:xfrm>
            <a:off x="9193846" y="5523913"/>
            <a:ext cx="2555241" cy="1242946"/>
          </a:xfrm>
          <a:prstGeom prst="roundRect">
            <a:avLst>
              <a:gd name="adj" fmla="val 0"/>
            </a:avLst>
          </a:prstGeom>
          <a:noFill/>
          <a:ln w="15875">
            <a:noFill/>
          </a:ln>
        </p:spPr>
        <p:style>
          <a:lnRef idx="2">
            <a:schemeClr val="accent1">
              <a:shade val="15000"/>
            </a:schemeClr>
          </a:lnRef>
          <a:fillRef idx="1">
            <a:schemeClr val="accent1"/>
          </a:fillRef>
          <a:effectRef idx="0">
            <a:schemeClr val="accent1"/>
          </a:effectRef>
          <a:fontRef idx="minor">
            <a:schemeClr val="lt1"/>
          </a:fontRef>
        </p:style>
        <p:txBody>
          <a:bodyPr wrap="none" lIns="251999" rtlCol="0" anchor="t"/>
          <a:lstStyle/>
          <a:p>
            <a:pPr marL="171450" indent="-171450">
              <a:spcBef>
                <a:spcPts val="900"/>
              </a:spcBef>
              <a:buFont typeface="Wingdings" pitchFamily="2" charset="2"/>
              <a:buChar char="l"/>
            </a:pPr>
            <a:r>
              <a:rPr lang="ja-JP" altLang="en-US" sz="1050" b="1">
                <a:solidFill>
                  <a:schemeClr val="tx1">
                    <a:lumMod val="75000"/>
                    <a:lumOff val="25000"/>
                  </a:schemeClr>
                </a:solidFill>
                <a:latin typeface="Montserrat SemiBold" pitchFamily="2" charset="0"/>
                <a:ea typeface="Yu Gothic" panose="020B0400000000000000" pitchFamily="34" charset="-128"/>
              </a:rPr>
              <a:t>マーケティングメディア</a:t>
            </a:r>
            <a:endParaRPr lang="en-US" altLang="ja-JP" sz="1050" b="1" dirty="0">
              <a:solidFill>
                <a:schemeClr val="tx1">
                  <a:lumMod val="75000"/>
                  <a:lumOff val="25000"/>
                </a:schemeClr>
              </a:solidFill>
              <a:latin typeface="Montserrat SemiBold" pitchFamily="2" charset="0"/>
              <a:ea typeface="Yu Gothic" panose="020B0400000000000000" pitchFamily="34" charset="-128"/>
            </a:endParaRPr>
          </a:p>
          <a:p>
            <a:pPr marL="171450" indent="-171450">
              <a:spcBef>
                <a:spcPts val="900"/>
              </a:spcBef>
              <a:buFont typeface="Wingdings" pitchFamily="2" charset="2"/>
              <a:buChar char="l"/>
            </a:pPr>
            <a:r>
              <a:rPr lang="ja-JP" altLang="en-US" sz="1050" b="1">
                <a:solidFill>
                  <a:schemeClr val="tx1">
                    <a:lumMod val="75000"/>
                    <a:lumOff val="25000"/>
                  </a:schemeClr>
                </a:solidFill>
                <a:latin typeface="Montserrat SemiBold" pitchFamily="2" charset="0"/>
                <a:ea typeface="Yu Gothic" panose="020B0400000000000000" pitchFamily="34" charset="-128"/>
              </a:rPr>
              <a:t>全</a:t>
            </a:r>
            <a:r>
              <a:rPr lang="en-US" altLang="ja-JP" sz="1050" b="1" dirty="0">
                <a:solidFill>
                  <a:schemeClr val="tx1">
                    <a:lumMod val="75000"/>
                    <a:lumOff val="25000"/>
                  </a:schemeClr>
                </a:solidFill>
                <a:latin typeface="Montserrat SemiBold" pitchFamily="2" charset="0"/>
                <a:ea typeface="Yu Gothic" panose="020B0400000000000000" pitchFamily="34" charset="-128"/>
              </a:rPr>
              <a:t>3</a:t>
            </a:r>
            <a:r>
              <a:rPr lang="ja-JP" altLang="en-US" sz="1050" b="1">
                <a:solidFill>
                  <a:schemeClr val="tx1">
                    <a:lumMod val="75000"/>
                    <a:lumOff val="25000"/>
                  </a:schemeClr>
                </a:solidFill>
                <a:latin typeface="Montserrat SemiBold" pitchFamily="2" charset="0"/>
                <a:ea typeface="Yu Gothic" panose="020B0400000000000000" pitchFamily="34" charset="-128"/>
              </a:rPr>
              <a:t>回の連載</a:t>
            </a:r>
            <a:endParaRPr lang="en-US" altLang="ja-JP" sz="1050" b="1" dirty="0">
              <a:solidFill>
                <a:schemeClr val="tx1">
                  <a:lumMod val="75000"/>
                  <a:lumOff val="25000"/>
                </a:schemeClr>
              </a:solidFill>
              <a:latin typeface="Montserrat SemiBold" pitchFamily="2" charset="0"/>
              <a:ea typeface="Yu Gothic" panose="020B0400000000000000" pitchFamily="34" charset="-128"/>
            </a:endParaRPr>
          </a:p>
          <a:p>
            <a:pPr marL="171450" indent="-171450">
              <a:spcBef>
                <a:spcPts val="900"/>
              </a:spcBef>
              <a:buFont typeface="Wingdings" pitchFamily="2" charset="2"/>
              <a:buChar char="l"/>
            </a:pPr>
            <a:r>
              <a:rPr lang="ja-JP" altLang="en-US" sz="1050" b="1">
                <a:solidFill>
                  <a:schemeClr val="tx1">
                    <a:lumMod val="75000"/>
                    <a:lumOff val="25000"/>
                  </a:schemeClr>
                </a:solidFill>
                <a:latin typeface="Montserrat SemiBold" pitchFamily="2" charset="0"/>
                <a:ea typeface="Yu Gothic" panose="020B0400000000000000" pitchFamily="34" charset="-128"/>
              </a:rPr>
              <a:t>マーケティング全般ノウハウ</a:t>
            </a:r>
            <a:endParaRPr lang="en-US" altLang="ja-JP" sz="1050" b="1" dirty="0">
              <a:solidFill>
                <a:schemeClr val="tx1">
                  <a:lumMod val="75000"/>
                  <a:lumOff val="25000"/>
                </a:schemeClr>
              </a:solidFill>
              <a:latin typeface="Montserrat SemiBold" pitchFamily="2" charset="0"/>
              <a:ea typeface="Yu Gothic" panose="020B0400000000000000" pitchFamily="34" charset="-128"/>
            </a:endParaRPr>
          </a:p>
        </p:txBody>
      </p:sp>
      <p:sp>
        <p:nvSpPr>
          <p:cNvPr id="2" name="タイトル 1">
            <a:extLst>
              <a:ext uri="{FF2B5EF4-FFF2-40B4-BE49-F238E27FC236}">
                <a16:creationId xmlns:a16="http://schemas.microsoft.com/office/drawing/2014/main" id="{F1802B38-4305-5991-4CF6-4242297C4482}"/>
              </a:ext>
            </a:extLst>
          </p:cNvPr>
          <p:cNvSpPr>
            <a:spLocks noGrp="1"/>
          </p:cNvSpPr>
          <p:nvPr>
            <p:ph type="title"/>
          </p:nvPr>
        </p:nvSpPr>
        <p:spPr/>
        <p:txBody>
          <a:bodyPr/>
          <a:lstStyle/>
          <a:p>
            <a:r>
              <a:rPr lang="ja-JP" altLang="en-US"/>
              <a:t>メディア掲載実績</a:t>
            </a:r>
            <a:endParaRPr kumimoji="1" lang="ja-JP" altLang="en-US"/>
          </a:p>
        </p:txBody>
      </p:sp>
      <p:sp>
        <p:nvSpPr>
          <p:cNvPr id="4" name="日付プレースホルダー 3">
            <a:extLst>
              <a:ext uri="{FF2B5EF4-FFF2-40B4-BE49-F238E27FC236}">
                <a16:creationId xmlns:a16="http://schemas.microsoft.com/office/drawing/2014/main" id="{D697970F-CF9B-5176-9E99-27EC122FB694}"/>
              </a:ext>
            </a:extLst>
          </p:cNvPr>
          <p:cNvSpPr>
            <a:spLocks noGrp="1"/>
          </p:cNvSpPr>
          <p:nvPr>
            <p:ph type="dt" sz="half" idx="10"/>
          </p:nvPr>
        </p:nvSpPr>
        <p:spPr/>
        <p:txBody>
          <a:bodyPr/>
          <a:lstStyle/>
          <a:p>
            <a:r>
              <a:rPr lang="en-US" altLang="ja-JP"/>
              <a:t>© Cone Inc</a:t>
            </a:r>
            <a:endParaRPr lang="ja-JP" altLang="en-US">
              <a:latin typeface="Montserrat Medium" pitchFamily="2" charset="0"/>
            </a:endParaRPr>
          </a:p>
        </p:txBody>
      </p:sp>
      <p:sp>
        <p:nvSpPr>
          <p:cNvPr id="5" name="スライド番号プレースホルダー 4">
            <a:extLst>
              <a:ext uri="{FF2B5EF4-FFF2-40B4-BE49-F238E27FC236}">
                <a16:creationId xmlns:a16="http://schemas.microsoft.com/office/drawing/2014/main" id="{26AC16A6-96B0-7F67-1A7B-DE10C89AAA09}"/>
              </a:ext>
            </a:extLst>
          </p:cNvPr>
          <p:cNvSpPr>
            <a:spLocks noGrp="1"/>
          </p:cNvSpPr>
          <p:nvPr>
            <p:ph type="sldNum" sz="quarter" idx="12"/>
          </p:nvPr>
        </p:nvSpPr>
        <p:spPr/>
        <p:txBody>
          <a:bodyPr/>
          <a:lstStyle/>
          <a:p>
            <a:fld id="{E310EA0D-2252-9045-A82C-BA460C3629D0}" type="slidenum">
              <a:rPr lang="ja-JP" altLang="en-US" smtClean="0"/>
              <a:pPr/>
              <a:t>27</a:t>
            </a:fld>
            <a:endParaRPr lang="ja-JP" altLang="en-US">
              <a:latin typeface="Montserrat Medium" pitchFamily="2" charset="0"/>
            </a:endParaRPr>
          </a:p>
        </p:txBody>
      </p:sp>
    </p:spTree>
    <p:extLst>
      <p:ext uri="{BB962C8B-B14F-4D97-AF65-F5344CB8AC3E}">
        <p14:creationId xmlns:p14="http://schemas.microsoft.com/office/powerpoint/2010/main" val="41611854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99E22B7-86AC-F5DD-A0AD-922F2BEDF420}"/>
            </a:ext>
          </a:extLst>
        </p:cNvPr>
        <p:cNvGrpSpPr/>
        <p:nvPr/>
      </p:nvGrpSpPr>
      <p:grpSpPr>
        <a:xfrm>
          <a:off x="0" y="0"/>
          <a:ext cx="0" cy="0"/>
          <a:chOff x="0" y="0"/>
          <a:chExt cx="0" cy="0"/>
        </a:xfrm>
      </p:grpSpPr>
      <p:sp>
        <p:nvSpPr>
          <p:cNvPr id="2" name="日付プレースホルダー 1">
            <a:extLst>
              <a:ext uri="{FF2B5EF4-FFF2-40B4-BE49-F238E27FC236}">
                <a16:creationId xmlns:a16="http://schemas.microsoft.com/office/drawing/2014/main" id="{957396F2-8BF8-7A9B-22AC-51F5CFD8C265}"/>
              </a:ext>
            </a:extLst>
          </p:cNvPr>
          <p:cNvSpPr>
            <a:spLocks noGrp="1"/>
          </p:cNvSpPr>
          <p:nvPr>
            <p:ph type="dt" sz="half" idx="10"/>
          </p:nvPr>
        </p:nvSpPr>
        <p:spPr/>
        <p:txBody>
          <a:bodyPr/>
          <a:lstStyle/>
          <a:p>
            <a:r>
              <a:rPr lang="en-US" altLang="ja-JP"/>
              <a:t>© Cone Inc</a:t>
            </a:r>
            <a:endParaRPr lang="ja-JP" altLang="en-US"/>
          </a:p>
        </p:txBody>
      </p:sp>
      <p:sp>
        <p:nvSpPr>
          <p:cNvPr id="3" name="スライド番号プレースホルダー 2">
            <a:extLst>
              <a:ext uri="{FF2B5EF4-FFF2-40B4-BE49-F238E27FC236}">
                <a16:creationId xmlns:a16="http://schemas.microsoft.com/office/drawing/2014/main" id="{50FF0991-FD25-57C2-A97F-CF5F932C3DF0}"/>
              </a:ext>
            </a:extLst>
          </p:cNvPr>
          <p:cNvSpPr>
            <a:spLocks noGrp="1"/>
          </p:cNvSpPr>
          <p:nvPr>
            <p:ph type="sldNum" sz="quarter" idx="12"/>
          </p:nvPr>
        </p:nvSpPr>
        <p:spPr/>
        <p:txBody>
          <a:bodyPr/>
          <a:lstStyle/>
          <a:p>
            <a:fld id="{E310EA0D-2252-9045-A82C-BA460C3629D0}" type="slidenum">
              <a:rPr lang="ja-JP" altLang="en-US" smtClean="0"/>
              <a:pPr/>
              <a:t>28</a:t>
            </a:fld>
            <a:endParaRPr lang="ja-JP" altLang="en-US"/>
          </a:p>
        </p:txBody>
      </p:sp>
      <p:sp>
        <p:nvSpPr>
          <p:cNvPr id="4" name="角丸四角形 3">
            <a:extLst>
              <a:ext uri="{FF2B5EF4-FFF2-40B4-BE49-F238E27FC236}">
                <a16:creationId xmlns:a16="http://schemas.microsoft.com/office/drawing/2014/main" id="{F04A3538-17ED-0C3F-27E3-574E90796758}"/>
              </a:ext>
            </a:extLst>
          </p:cNvPr>
          <p:cNvSpPr/>
          <p:nvPr/>
        </p:nvSpPr>
        <p:spPr>
          <a:xfrm>
            <a:off x="372307" y="1"/>
            <a:ext cx="8393020" cy="1452282"/>
          </a:xfrm>
          <a:prstGeom prst="roundRect">
            <a:avLst>
              <a:gd name="adj" fmla="val 0"/>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spcBef>
                <a:spcPts val="2400"/>
              </a:spcBef>
            </a:pPr>
            <a:r>
              <a:rPr kumimoji="1" lang="en-US" altLang="ja-JP" sz="9600" b="1" i="1" dirty="0">
                <a:solidFill>
                  <a:schemeClr val="bg1">
                    <a:alpha val="20000"/>
                  </a:schemeClr>
                </a:solidFill>
                <a:latin typeface="Montserrat" pitchFamily="2" charset="0"/>
                <a:ea typeface="Yu Gothic" panose="020B0400000000000000" pitchFamily="34" charset="-128"/>
              </a:rPr>
              <a:t>SERVICE</a:t>
            </a:r>
            <a:endParaRPr kumimoji="1" lang="ja-JP" altLang="en-US" sz="23900" b="1" i="1">
              <a:solidFill>
                <a:schemeClr val="bg1">
                  <a:alpha val="20000"/>
                </a:schemeClr>
              </a:solidFill>
              <a:latin typeface="Montserrat" pitchFamily="2" charset="0"/>
              <a:ea typeface="Yu Gothic" panose="020B0400000000000000" pitchFamily="34" charset="-128"/>
            </a:endParaRPr>
          </a:p>
        </p:txBody>
      </p:sp>
      <p:sp>
        <p:nvSpPr>
          <p:cNvPr id="5" name="角丸四角形 4">
            <a:extLst>
              <a:ext uri="{FF2B5EF4-FFF2-40B4-BE49-F238E27FC236}">
                <a16:creationId xmlns:a16="http://schemas.microsoft.com/office/drawing/2014/main" id="{77E357B4-052C-8093-85B9-044F33AF0C42}"/>
              </a:ext>
            </a:extLst>
          </p:cNvPr>
          <p:cNvSpPr/>
          <p:nvPr/>
        </p:nvSpPr>
        <p:spPr>
          <a:xfrm>
            <a:off x="1018223" y="2531407"/>
            <a:ext cx="10155554" cy="2440642"/>
          </a:xfrm>
          <a:prstGeom prst="roundRect">
            <a:avLst>
              <a:gd name="adj" fmla="val 0"/>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spcBef>
                <a:spcPts val="1200"/>
              </a:spcBef>
            </a:pPr>
            <a:r>
              <a:rPr kumimoji="1" lang="ja-JP" altLang="en-US" sz="4400" b="1">
                <a:solidFill>
                  <a:schemeClr val="bg1"/>
                </a:solidFill>
                <a:latin typeface="Montserrat SemiBold" pitchFamily="2" charset="0"/>
                <a:ea typeface="Yu Gothic" panose="020B0400000000000000" pitchFamily="34" charset="-128"/>
              </a:rPr>
              <a:t>資料作成代行サービス</a:t>
            </a:r>
            <a:endParaRPr kumimoji="1" lang="en-US" altLang="ja-JP" sz="4400" b="1" dirty="0">
              <a:solidFill>
                <a:schemeClr val="bg1"/>
              </a:solidFill>
              <a:latin typeface="Montserrat SemiBold" pitchFamily="2" charset="0"/>
              <a:ea typeface="Yu Gothic" panose="020B0400000000000000" pitchFamily="34" charset="-128"/>
            </a:endParaRPr>
          </a:p>
          <a:p>
            <a:pPr algn="ctr">
              <a:spcBef>
                <a:spcPts val="1200"/>
              </a:spcBef>
            </a:pPr>
            <a:r>
              <a:rPr lang="ja-JP" altLang="en-US" sz="4400" b="1">
                <a:solidFill>
                  <a:schemeClr val="bg1"/>
                </a:solidFill>
                <a:latin typeface="Montserrat SemiBold" pitchFamily="2" charset="0"/>
                <a:ea typeface="Yu Gothic" panose="020B0400000000000000" pitchFamily="34" charset="-128"/>
              </a:rPr>
              <a:t>「</a:t>
            </a:r>
            <a:r>
              <a:rPr lang="en-US" altLang="ja-JP" sz="4400" b="1" dirty="0">
                <a:solidFill>
                  <a:schemeClr val="bg1"/>
                </a:solidFill>
                <a:latin typeface="Montserrat SemiBold" pitchFamily="2" charset="0"/>
                <a:ea typeface="Yu Gothic" panose="020B0400000000000000" pitchFamily="34" charset="-128"/>
              </a:rPr>
              <a:t>c-slide</a:t>
            </a:r>
            <a:r>
              <a:rPr lang="ja-JP" altLang="en-US" sz="4400" b="1">
                <a:solidFill>
                  <a:schemeClr val="bg1"/>
                </a:solidFill>
                <a:latin typeface="Montserrat SemiBold" pitchFamily="2" charset="0"/>
                <a:ea typeface="Yu Gothic" panose="020B0400000000000000" pitchFamily="34" charset="-128"/>
              </a:rPr>
              <a:t>（シースライド）」</a:t>
            </a:r>
            <a:endParaRPr lang="en-US" altLang="ja-JP" sz="4400" b="1" dirty="0">
              <a:solidFill>
                <a:schemeClr val="bg1"/>
              </a:solidFill>
              <a:latin typeface="Montserrat SemiBold" pitchFamily="2" charset="0"/>
              <a:ea typeface="Yu Gothic" panose="020B0400000000000000" pitchFamily="34" charset="-128"/>
            </a:endParaRPr>
          </a:p>
          <a:p>
            <a:pPr algn="ctr">
              <a:spcBef>
                <a:spcPts val="3000"/>
              </a:spcBef>
            </a:pPr>
            <a:r>
              <a:rPr kumimoji="1" lang="ja-JP" altLang="en-US" sz="2400" b="1">
                <a:solidFill>
                  <a:schemeClr val="bg1"/>
                </a:solidFill>
                <a:latin typeface="Montserrat SemiBold" pitchFamily="2" charset="0"/>
                <a:ea typeface="Yu Gothic" panose="020B0400000000000000" pitchFamily="34" charset="-128"/>
              </a:rPr>
              <a:t>営業資料改善に行き詰まったらご相談ください！</a:t>
            </a:r>
            <a:endParaRPr kumimoji="1" lang="ja-JP" altLang="en-US" sz="4400" b="1">
              <a:solidFill>
                <a:schemeClr val="bg1"/>
              </a:solidFill>
              <a:latin typeface="Montserrat SemiBold" pitchFamily="2" charset="0"/>
              <a:ea typeface="Yu Gothic" panose="020B0400000000000000" pitchFamily="34" charset="-128"/>
            </a:endParaRPr>
          </a:p>
        </p:txBody>
      </p:sp>
    </p:spTree>
    <p:extLst>
      <p:ext uri="{BB962C8B-B14F-4D97-AF65-F5344CB8AC3E}">
        <p14:creationId xmlns:p14="http://schemas.microsoft.com/office/powerpoint/2010/main" val="2447481897"/>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a:extLst>
              <a:ext uri="{FF2B5EF4-FFF2-40B4-BE49-F238E27FC236}">
                <a16:creationId xmlns:a16="http://schemas.microsoft.com/office/drawing/2014/main" id="{8F3550B5-3F01-2965-5839-5054081C3545}"/>
              </a:ext>
            </a:extLst>
          </p:cNvPr>
          <p:cNvSpPr>
            <a:spLocks noGrp="1"/>
          </p:cNvSpPr>
          <p:nvPr>
            <p:ph type="title"/>
          </p:nvPr>
        </p:nvSpPr>
        <p:spPr/>
        <p:txBody>
          <a:bodyPr/>
          <a:lstStyle/>
          <a:p>
            <a:r>
              <a:rPr kumimoji="1" lang="ja-JP" altLang="en-US"/>
              <a:t>最適な構成からご提案</a:t>
            </a:r>
          </a:p>
        </p:txBody>
      </p:sp>
      <p:sp>
        <p:nvSpPr>
          <p:cNvPr id="3" name="コンテンツ プレースホルダー 2">
            <a:extLst>
              <a:ext uri="{FF2B5EF4-FFF2-40B4-BE49-F238E27FC236}">
                <a16:creationId xmlns:a16="http://schemas.microsoft.com/office/drawing/2014/main" id="{2139B4B2-3520-C7F1-73D5-AE4FF596CEF5}"/>
              </a:ext>
            </a:extLst>
          </p:cNvPr>
          <p:cNvSpPr>
            <a:spLocks noGrp="1"/>
          </p:cNvSpPr>
          <p:nvPr>
            <p:ph idx="1"/>
          </p:nvPr>
        </p:nvSpPr>
        <p:spPr/>
        <p:txBody>
          <a:bodyPr/>
          <a:lstStyle/>
          <a:p>
            <a:r>
              <a:rPr kumimoji="1" lang="ja-JP" altLang="en-US"/>
              <a:t>資料作成代行サービス「</a:t>
            </a:r>
            <a:r>
              <a:rPr kumimoji="1" lang="en-US" altLang="ja-JP" dirty="0"/>
              <a:t>c-slide</a:t>
            </a:r>
            <a:r>
              <a:rPr kumimoji="1" lang="ja-JP" altLang="en-US"/>
              <a:t>」は、資料のデザインを整えるだけではなく、目的・ゴールから逆算した</a:t>
            </a:r>
            <a:endParaRPr kumimoji="1" lang="en-US" altLang="ja-JP" dirty="0"/>
          </a:p>
          <a:p>
            <a:r>
              <a:rPr lang="ja-JP" altLang="en-US"/>
              <a:t>最適な構成提案からサポートし、ビジネス成果に繋がる資料作成の作成をサポートするサービスです。</a:t>
            </a:r>
            <a:endParaRPr kumimoji="1" lang="ja-JP" altLang="en-US"/>
          </a:p>
        </p:txBody>
      </p:sp>
      <p:sp>
        <p:nvSpPr>
          <p:cNvPr id="4" name="日付プレースホルダー 3">
            <a:extLst>
              <a:ext uri="{FF2B5EF4-FFF2-40B4-BE49-F238E27FC236}">
                <a16:creationId xmlns:a16="http://schemas.microsoft.com/office/drawing/2014/main" id="{25D7EF58-9B1A-C65C-2226-95119C725390}"/>
              </a:ext>
            </a:extLst>
          </p:cNvPr>
          <p:cNvSpPr>
            <a:spLocks noGrp="1"/>
          </p:cNvSpPr>
          <p:nvPr>
            <p:ph type="dt" sz="half" idx="10"/>
          </p:nvPr>
        </p:nvSpPr>
        <p:spPr/>
        <p:txBody>
          <a:bodyPr/>
          <a:lstStyle/>
          <a:p>
            <a:r>
              <a:rPr lang="en-US" altLang="ja-JP"/>
              <a:t>© Cone Inc</a:t>
            </a:r>
            <a:endParaRPr lang="ja-JP" altLang="en-US">
              <a:latin typeface="Montserrat Medium" pitchFamily="2" charset="0"/>
            </a:endParaRPr>
          </a:p>
        </p:txBody>
      </p:sp>
      <p:sp>
        <p:nvSpPr>
          <p:cNvPr id="5" name="スライド番号プレースホルダー 4">
            <a:extLst>
              <a:ext uri="{FF2B5EF4-FFF2-40B4-BE49-F238E27FC236}">
                <a16:creationId xmlns:a16="http://schemas.microsoft.com/office/drawing/2014/main" id="{664173CD-CB96-AA39-3539-436355BBFD75}"/>
              </a:ext>
            </a:extLst>
          </p:cNvPr>
          <p:cNvSpPr>
            <a:spLocks noGrp="1"/>
          </p:cNvSpPr>
          <p:nvPr>
            <p:ph type="sldNum" sz="quarter" idx="12"/>
          </p:nvPr>
        </p:nvSpPr>
        <p:spPr/>
        <p:txBody>
          <a:bodyPr/>
          <a:lstStyle/>
          <a:p>
            <a:fld id="{E310EA0D-2252-9045-A82C-BA460C3629D0}" type="slidenum">
              <a:rPr lang="ja-JP" altLang="en-US" smtClean="0"/>
              <a:pPr/>
              <a:t>29</a:t>
            </a:fld>
            <a:endParaRPr lang="ja-JP" altLang="en-US">
              <a:latin typeface="Montserrat Medium" pitchFamily="2" charset="0"/>
            </a:endParaRPr>
          </a:p>
        </p:txBody>
      </p:sp>
      <p:grpSp>
        <p:nvGrpSpPr>
          <p:cNvPr id="6" name="グループ化 5">
            <a:extLst>
              <a:ext uri="{FF2B5EF4-FFF2-40B4-BE49-F238E27FC236}">
                <a16:creationId xmlns:a16="http://schemas.microsoft.com/office/drawing/2014/main" id="{01356684-305F-85E2-C01E-48A443CEC130}"/>
              </a:ext>
            </a:extLst>
          </p:cNvPr>
          <p:cNvGrpSpPr/>
          <p:nvPr/>
        </p:nvGrpSpPr>
        <p:grpSpPr>
          <a:xfrm>
            <a:off x="413094" y="2335343"/>
            <a:ext cx="11335993" cy="4081331"/>
            <a:chOff x="413094" y="2335343"/>
            <a:chExt cx="11335993" cy="4081331"/>
          </a:xfrm>
        </p:grpSpPr>
        <p:sp>
          <p:nvSpPr>
            <p:cNvPr id="7" name="上矢印 6">
              <a:extLst>
                <a:ext uri="{FF2B5EF4-FFF2-40B4-BE49-F238E27FC236}">
                  <a16:creationId xmlns:a16="http://schemas.microsoft.com/office/drawing/2014/main" id="{A1BC98F0-6FEC-3005-7E7F-14102A2A6863}"/>
                </a:ext>
              </a:extLst>
            </p:cNvPr>
            <p:cNvSpPr/>
            <p:nvPr/>
          </p:nvSpPr>
          <p:spPr>
            <a:xfrm flipV="1">
              <a:off x="5052629" y="2535261"/>
              <a:ext cx="218133" cy="3118839"/>
            </a:xfrm>
            <a:prstGeom prst="upArrow">
              <a:avLst>
                <a:gd name="adj1" fmla="val 38590"/>
                <a:gd name="adj2" fmla="val 58900"/>
              </a:avLst>
            </a:prstGeom>
            <a:gradFill>
              <a:gsLst>
                <a:gs pos="0">
                  <a:schemeClr val="bg1">
                    <a:lumMod val="75000"/>
                  </a:schemeClr>
                </a:gs>
                <a:gs pos="99000">
                  <a:schemeClr val="bg1">
                    <a:lumMod val="75000"/>
                    <a:alpha val="0"/>
                  </a:schemeClr>
                </a:gs>
              </a:gsLst>
              <a:lin ang="5400000" scaled="1"/>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b="1">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endParaRPr>
            </a:p>
          </p:txBody>
        </p:sp>
        <p:grpSp>
          <p:nvGrpSpPr>
            <p:cNvPr id="8" name="グループ化 7">
              <a:extLst>
                <a:ext uri="{FF2B5EF4-FFF2-40B4-BE49-F238E27FC236}">
                  <a16:creationId xmlns:a16="http://schemas.microsoft.com/office/drawing/2014/main" id="{141C03E2-F7A9-02A2-B849-99EF57B1C835}"/>
                </a:ext>
              </a:extLst>
            </p:cNvPr>
            <p:cNvGrpSpPr/>
            <p:nvPr/>
          </p:nvGrpSpPr>
          <p:grpSpPr>
            <a:xfrm flipH="1">
              <a:off x="413094" y="2335343"/>
              <a:ext cx="4248358" cy="4081331"/>
              <a:chOff x="663480" y="2178773"/>
              <a:chExt cx="4411336" cy="4237902"/>
            </a:xfrm>
          </p:grpSpPr>
          <p:grpSp>
            <p:nvGrpSpPr>
              <p:cNvPr id="19" name="グループ化 18">
                <a:extLst>
                  <a:ext uri="{FF2B5EF4-FFF2-40B4-BE49-F238E27FC236}">
                    <a16:creationId xmlns:a16="http://schemas.microsoft.com/office/drawing/2014/main" id="{B90C2F7D-C79E-7CF3-6694-B38F2E54772B}"/>
                  </a:ext>
                </a:extLst>
              </p:cNvPr>
              <p:cNvGrpSpPr/>
              <p:nvPr/>
            </p:nvGrpSpPr>
            <p:grpSpPr>
              <a:xfrm>
                <a:off x="663480" y="2178773"/>
                <a:ext cx="4411336" cy="4237902"/>
                <a:chOff x="883026" y="2178773"/>
                <a:chExt cx="4852470" cy="4237902"/>
              </a:xfrm>
              <a:gradFill>
                <a:gsLst>
                  <a:gs pos="0">
                    <a:srgbClr val="1A96F0">
                      <a:alpha val="85000"/>
                    </a:srgbClr>
                  </a:gs>
                  <a:gs pos="99000">
                    <a:srgbClr val="62D3C9">
                      <a:alpha val="85000"/>
                    </a:srgbClr>
                  </a:gs>
                </a:gsLst>
                <a:lin ang="16200000" scaled="1"/>
              </a:gradFill>
            </p:grpSpPr>
            <p:sp>
              <p:nvSpPr>
                <p:cNvPr id="25" name="ひし形 24">
                  <a:extLst>
                    <a:ext uri="{FF2B5EF4-FFF2-40B4-BE49-F238E27FC236}">
                      <a16:creationId xmlns:a16="http://schemas.microsoft.com/office/drawing/2014/main" id="{C71BF01A-0770-A1DF-0A79-6BEEBA9EAAE9}"/>
                    </a:ext>
                  </a:extLst>
                </p:cNvPr>
                <p:cNvSpPr/>
                <p:nvPr/>
              </p:nvSpPr>
              <p:spPr>
                <a:xfrm>
                  <a:off x="883026" y="4970307"/>
                  <a:ext cx="4852470" cy="1446368"/>
                </a:xfrm>
                <a:prstGeom prst="diamond">
                  <a:avLst/>
                </a:prstGeom>
                <a:grpFill/>
                <a:ln w="63500">
                  <a:solidFill>
                    <a:srgbClr val="F7F7F7"/>
                  </a:solidFill>
                </a:ln>
              </p:spPr>
              <p:style>
                <a:lnRef idx="2">
                  <a:schemeClr val="accent1">
                    <a:shade val="50000"/>
                  </a:schemeClr>
                </a:lnRef>
                <a:fillRef idx="1">
                  <a:schemeClr val="accent1"/>
                </a:fillRef>
                <a:effectRef idx="0">
                  <a:schemeClr val="accent1"/>
                </a:effectRef>
                <a:fontRef idx="minor">
                  <a:schemeClr val="lt1"/>
                </a:fontRef>
              </p:style>
              <p:txBody>
                <a:bodyPr wrap="none" rtlCol="0" anchor="ctr"/>
                <a:lstStyle/>
                <a:p>
                  <a:pPr algn="ctr"/>
                  <a:endParaRPr kumimoji="1" lang="ja-JP" altLang="en-US" b="1">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endParaRPr>
                </a:p>
              </p:txBody>
            </p:sp>
            <p:sp>
              <p:nvSpPr>
                <p:cNvPr id="26" name="ひし形 25">
                  <a:extLst>
                    <a:ext uri="{FF2B5EF4-FFF2-40B4-BE49-F238E27FC236}">
                      <a16:creationId xmlns:a16="http://schemas.microsoft.com/office/drawing/2014/main" id="{8A3E6571-B7E7-ED98-A7F3-9B3B9D30792B}"/>
                    </a:ext>
                  </a:extLst>
                </p:cNvPr>
                <p:cNvSpPr/>
                <p:nvPr/>
              </p:nvSpPr>
              <p:spPr>
                <a:xfrm>
                  <a:off x="883026" y="4272422"/>
                  <a:ext cx="4852470" cy="1446368"/>
                </a:xfrm>
                <a:prstGeom prst="diamond">
                  <a:avLst/>
                </a:prstGeom>
                <a:grpFill/>
                <a:ln w="63500">
                  <a:solidFill>
                    <a:srgbClr val="F7F7F7"/>
                  </a:solidFill>
                </a:ln>
              </p:spPr>
              <p:style>
                <a:lnRef idx="2">
                  <a:schemeClr val="accent1">
                    <a:shade val="50000"/>
                  </a:schemeClr>
                </a:lnRef>
                <a:fillRef idx="1">
                  <a:schemeClr val="accent1"/>
                </a:fillRef>
                <a:effectRef idx="0">
                  <a:schemeClr val="accent1"/>
                </a:effectRef>
                <a:fontRef idx="minor">
                  <a:schemeClr val="lt1"/>
                </a:fontRef>
              </p:style>
              <p:txBody>
                <a:bodyPr wrap="none" rtlCol="0" anchor="ctr"/>
                <a:lstStyle/>
                <a:p>
                  <a:pPr algn="ctr"/>
                  <a:endParaRPr kumimoji="1" lang="ja-JP" altLang="en-US" b="1">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endParaRPr>
                </a:p>
              </p:txBody>
            </p:sp>
            <p:sp>
              <p:nvSpPr>
                <p:cNvPr id="27" name="ひし形 26">
                  <a:extLst>
                    <a:ext uri="{FF2B5EF4-FFF2-40B4-BE49-F238E27FC236}">
                      <a16:creationId xmlns:a16="http://schemas.microsoft.com/office/drawing/2014/main" id="{B0CDF956-4302-F656-028B-6648F512B5E1}"/>
                    </a:ext>
                  </a:extLst>
                </p:cNvPr>
                <p:cNvSpPr/>
                <p:nvPr/>
              </p:nvSpPr>
              <p:spPr>
                <a:xfrm>
                  <a:off x="883026" y="3574539"/>
                  <a:ext cx="4852470" cy="1446368"/>
                </a:xfrm>
                <a:prstGeom prst="diamond">
                  <a:avLst/>
                </a:prstGeom>
                <a:grpFill/>
                <a:ln w="63500">
                  <a:solidFill>
                    <a:srgbClr val="F7F7F7"/>
                  </a:solidFill>
                </a:ln>
              </p:spPr>
              <p:style>
                <a:lnRef idx="2">
                  <a:schemeClr val="accent1">
                    <a:shade val="50000"/>
                  </a:schemeClr>
                </a:lnRef>
                <a:fillRef idx="1">
                  <a:schemeClr val="accent1"/>
                </a:fillRef>
                <a:effectRef idx="0">
                  <a:schemeClr val="accent1"/>
                </a:effectRef>
                <a:fontRef idx="minor">
                  <a:schemeClr val="lt1"/>
                </a:fontRef>
              </p:style>
              <p:txBody>
                <a:bodyPr wrap="none" rtlCol="0" anchor="ctr"/>
                <a:lstStyle/>
                <a:p>
                  <a:pPr algn="ctr"/>
                  <a:endParaRPr kumimoji="1" lang="ja-JP" altLang="en-US" b="1">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endParaRPr>
                </a:p>
              </p:txBody>
            </p:sp>
            <p:sp>
              <p:nvSpPr>
                <p:cNvPr id="28" name="ひし形 27">
                  <a:extLst>
                    <a:ext uri="{FF2B5EF4-FFF2-40B4-BE49-F238E27FC236}">
                      <a16:creationId xmlns:a16="http://schemas.microsoft.com/office/drawing/2014/main" id="{7ABDAFA6-0B7E-4B83-60C9-2140C9734672}"/>
                    </a:ext>
                  </a:extLst>
                </p:cNvPr>
                <p:cNvSpPr/>
                <p:nvPr/>
              </p:nvSpPr>
              <p:spPr>
                <a:xfrm>
                  <a:off x="883026" y="2876656"/>
                  <a:ext cx="4852470" cy="1446368"/>
                </a:xfrm>
                <a:prstGeom prst="diamond">
                  <a:avLst/>
                </a:prstGeom>
                <a:grpFill/>
                <a:ln w="63500">
                  <a:solidFill>
                    <a:srgbClr val="F7F7F7"/>
                  </a:solidFill>
                </a:ln>
              </p:spPr>
              <p:style>
                <a:lnRef idx="2">
                  <a:schemeClr val="accent1">
                    <a:shade val="50000"/>
                  </a:schemeClr>
                </a:lnRef>
                <a:fillRef idx="1">
                  <a:schemeClr val="accent1"/>
                </a:fillRef>
                <a:effectRef idx="0">
                  <a:schemeClr val="accent1"/>
                </a:effectRef>
                <a:fontRef idx="minor">
                  <a:schemeClr val="lt1"/>
                </a:fontRef>
              </p:style>
              <p:txBody>
                <a:bodyPr wrap="none" rtlCol="0" anchor="ctr"/>
                <a:lstStyle/>
                <a:p>
                  <a:pPr algn="ctr"/>
                  <a:endParaRPr kumimoji="1" lang="ja-JP" altLang="en-US" b="1">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endParaRPr>
                </a:p>
              </p:txBody>
            </p:sp>
            <p:sp>
              <p:nvSpPr>
                <p:cNvPr id="29" name="ひし形 28">
                  <a:extLst>
                    <a:ext uri="{FF2B5EF4-FFF2-40B4-BE49-F238E27FC236}">
                      <a16:creationId xmlns:a16="http://schemas.microsoft.com/office/drawing/2014/main" id="{44C02172-818E-19CA-F1CF-352060ACD27A}"/>
                    </a:ext>
                  </a:extLst>
                </p:cNvPr>
                <p:cNvSpPr/>
                <p:nvPr/>
              </p:nvSpPr>
              <p:spPr>
                <a:xfrm>
                  <a:off x="883026" y="2178773"/>
                  <a:ext cx="4852470" cy="1446368"/>
                </a:xfrm>
                <a:prstGeom prst="diamond">
                  <a:avLst/>
                </a:prstGeom>
                <a:grpFill/>
                <a:ln w="63500">
                  <a:solidFill>
                    <a:srgbClr val="F7F7F7"/>
                  </a:solidFill>
                </a:ln>
              </p:spPr>
              <p:style>
                <a:lnRef idx="2">
                  <a:schemeClr val="accent1">
                    <a:shade val="50000"/>
                  </a:schemeClr>
                </a:lnRef>
                <a:fillRef idx="1">
                  <a:schemeClr val="accent1"/>
                </a:fillRef>
                <a:effectRef idx="0">
                  <a:schemeClr val="accent1"/>
                </a:effectRef>
                <a:fontRef idx="minor">
                  <a:schemeClr val="lt1"/>
                </a:fontRef>
              </p:style>
              <p:txBody>
                <a:bodyPr wrap="none" rtlCol="0" anchor="ctr"/>
                <a:lstStyle/>
                <a:p>
                  <a:pPr algn="ctr"/>
                  <a:endParaRPr kumimoji="1" lang="ja-JP" altLang="en-US" b="1">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endParaRPr>
                </a:p>
              </p:txBody>
            </p:sp>
          </p:grpSp>
          <p:sp>
            <p:nvSpPr>
              <p:cNvPr id="20" name="角丸四角形 19">
                <a:extLst>
                  <a:ext uri="{FF2B5EF4-FFF2-40B4-BE49-F238E27FC236}">
                    <a16:creationId xmlns:a16="http://schemas.microsoft.com/office/drawing/2014/main" id="{CEA0C584-A031-F498-44F9-42D012EA5B01}"/>
                  </a:ext>
                </a:extLst>
              </p:cNvPr>
              <p:cNvSpPr/>
              <p:nvPr/>
            </p:nvSpPr>
            <p:spPr>
              <a:xfrm rot="1100624">
                <a:off x="1185912" y="5610562"/>
                <a:ext cx="1825393" cy="507839"/>
              </a:xfrm>
              <a:prstGeom prst="roundRect">
                <a:avLst>
                  <a:gd name="adj" fmla="val 0"/>
                </a:avLst>
              </a:prstGeom>
              <a:noFill/>
              <a:ln>
                <a:noFill/>
              </a:ln>
              <a:scene3d>
                <a:camera prst="orthographicFront">
                  <a:rot lat="0" lon="0" rev="0"/>
                </a:camera>
                <a:lightRig rig="threePt" dir="t"/>
              </a:scene3d>
            </p:spPr>
            <p:style>
              <a:lnRef idx="2">
                <a:schemeClr val="accent1">
                  <a:shade val="15000"/>
                </a:schemeClr>
              </a:lnRef>
              <a:fillRef idx="1">
                <a:schemeClr val="accent1"/>
              </a:fillRef>
              <a:effectRef idx="0">
                <a:schemeClr val="accent1"/>
              </a:effectRef>
              <a:fontRef idx="minor">
                <a:schemeClr val="lt1"/>
              </a:fontRef>
            </p:style>
            <p:txBody>
              <a:bodyPr wrap="none" rtlCol="0" anchor="ctr"/>
              <a:lstStyle/>
              <a:p>
                <a:pPr algn="ctr"/>
                <a:r>
                  <a:rPr kumimoji="1" lang="ja-JP" altLang="en-US" sz="1400" b="1">
                    <a:solidFill>
                      <a:schemeClr val="bg1"/>
                    </a:solidFill>
                    <a:latin typeface="Montserrat SemiBold" pitchFamily="2" charset="0"/>
                    <a:ea typeface="Yu Gothic" panose="020B0400000000000000" pitchFamily="34" charset="-128"/>
                    <a:cs typeface="FUTURA MEDIUM" panose="020B0602020204020303" pitchFamily="34" charset="-79"/>
                  </a:rPr>
                  <a:t>資料の活用支援</a:t>
                </a:r>
              </a:p>
            </p:txBody>
          </p:sp>
          <p:sp>
            <p:nvSpPr>
              <p:cNvPr id="21" name="角丸四角形 20">
                <a:extLst>
                  <a:ext uri="{FF2B5EF4-FFF2-40B4-BE49-F238E27FC236}">
                    <a16:creationId xmlns:a16="http://schemas.microsoft.com/office/drawing/2014/main" id="{50A037FE-DFBF-7EF2-D55F-E8FB51A6D136}"/>
                  </a:ext>
                </a:extLst>
              </p:cNvPr>
              <p:cNvSpPr/>
              <p:nvPr/>
            </p:nvSpPr>
            <p:spPr>
              <a:xfrm rot="1100624">
                <a:off x="1185912" y="4914959"/>
                <a:ext cx="1825393" cy="507839"/>
              </a:xfrm>
              <a:prstGeom prst="roundRect">
                <a:avLst>
                  <a:gd name="adj" fmla="val 0"/>
                </a:avLst>
              </a:prstGeom>
              <a:noFill/>
              <a:ln>
                <a:noFill/>
              </a:ln>
              <a:scene3d>
                <a:camera prst="orthographicFront">
                  <a:rot lat="0" lon="0" rev="0"/>
                </a:camera>
                <a:lightRig rig="threePt" dir="t"/>
              </a:scene3d>
            </p:spPr>
            <p:style>
              <a:lnRef idx="2">
                <a:schemeClr val="accent1">
                  <a:shade val="15000"/>
                </a:schemeClr>
              </a:lnRef>
              <a:fillRef idx="1">
                <a:schemeClr val="accent1"/>
              </a:fillRef>
              <a:effectRef idx="0">
                <a:schemeClr val="accent1"/>
              </a:effectRef>
              <a:fontRef idx="minor">
                <a:schemeClr val="lt1"/>
              </a:fontRef>
            </p:style>
            <p:txBody>
              <a:bodyPr wrap="none" rtlCol="0" anchor="ctr"/>
              <a:lstStyle/>
              <a:p>
                <a:pPr algn="ctr"/>
                <a:r>
                  <a:rPr kumimoji="1" lang="ja-JP" altLang="en-US" sz="1400" b="1">
                    <a:solidFill>
                      <a:schemeClr val="bg1"/>
                    </a:solidFill>
                    <a:latin typeface="Montserrat SemiBold" pitchFamily="2" charset="0"/>
                    <a:ea typeface="Yu Gothic" panose="020B0400000000000000" pitchFamily="34" charset="-128"/>
                    <a:cs typeface="FUTURA MEDIUM" panose="020B0602020204020303" pitchFamily="34" charset="-79"/>
                  </a:rPr>
                  <a:t>資料作成</a:t>
                </a:r>
              </a:p>
            </p:txBody>
          </p:sp>
          <p:sp>
            <p:nvSpPr>
              <p:cNvPr id="22" name="角丸四角形 21">
                <a:extLst>
                  <a:ext uri="{FF2B5EF4-FFF2-40B4-BE49-F238E27FC236}">
                    <a16:creationId xmlns:a16="http://schemas.microsoft.com/office/drawing/2014/main" id="{42F5664D-21B8-BDE8-B0BA-3313EDDB7B77}"/>
                  </a:ext>
                </a:extLst>
              </p:cNvPr>
              <p:cNvSpPr/>
              <p:nvPr/>
            </p:nvSpPr>
            <p:spPr>
              <a:xfrm rot="1100624">
                <a:off x="1185912" y="4189494"/>
                <a:ext cx="1825393" cy="507839"/>
              </a:xfrm>
              <a:prstGeom prst="roundRect">
                <a:avLst>
                  <a:gd name="adj" fmla="val 0"/>
                </a:avLst>
              </a:prstGeom>
              <a:noFill/>
              <a:ln>
                <a:noFill/>
              </a:ln>
              <a:scene3d>
                <a:camera prst="orthographicFront">
                  <a:rot lat="0" lon="0" rev="0"/>
                </a:camera>
                <a:lightRig rig="threePt" dir="t"/>
              </a:scene3d>
            </p:spPr>
            <p:style>
              <a:lnRef idx="2">
                <a:schemeClr val="accent1">
                  <a:shade val="15000"/>
                </a:schemeClr>
              </a:lnRef>
              <a:fillRef idx="1">
                <a:schemeClr val="accent1"/>
              </a:fillRef>
              <a:effectRef idx="0">
                <a:schemeClr val="accent1"/>
              </a:effectRef>
              <a:fontRef idx="minor">
                <a:schemeClr val="lt1"/>
              </a:fontRef>
            </p:style>
            <p:txBody>
              <a:bodyPr wrap="none" rtlCol="0" anchor="ctr"/>
              <a:lstStyle/>
              <a:p>
                <a:pPr algn="ctr"/>
                <a:r>
                  <a:rPr kumimoji="1" lang="ja-JP" altLang="en-US" sz="1400" b="1">
                    <a:solidFill>
                      <a:schemeClr val="bg1"/>
                    </a:solidFill>
                    <a:latin typeface="Montserrat SemiBold" pitchFamily="2" charset="0"/>
                    <a:ea typeface="Yu Gothic" panose="020B0400000000000000" pitchFamily="34" charset="-128"/>
                    <a:cs typeface="FUTURA MEDIUM" panose="020B0602020204020303" pitchFamily="34" charset="-79"/>
                  </a:rPr>
                  <a:t>最適な構成</a:t>
                </a:r>
              </a:p>
            </p:txBody>
          </p:sp>
          <p:sp>
            <p:nvSpPr>
              <p:cNvPr id="23" name="角丸四角形 22">
                <a:extLst>
                  <a:ext uri="{FF2B5EF4-FFF2-40B4-BE49-F238E27FC236}">
                    <a16:creationId xmlns:a16="http://schemas.microsoft.com/office/drawing/2014/main" id="{E58B4DA8-9BEB-ED8D-F986-6A9C56DE9C16}"/>
                  </a:ext>
                </a:extLst>
              </p:cNvPr>
              <p:cNvSpPr/>
              <p:nvPr/>
            </p:nvSpPr>
            <p:spPr>
              <a:xfrm rot="1100624">
                <a:off x="1185912" y="3516910"/>
                <a:ext cx="1825393" cy="507839"/>
              </a:xfrm>
              <a:prstGeom prst="roundRect">
                <a:avLst>
                  <a:gd name="adj" fmla="val 0"/>
                </a:avLst>
              </a:prstGeom>
              <a:noFill/>
              <a:ln>
                <a:noFill/>
              </a:ln>
              <a:scene3d>
                <a:camera prst="orthographicFront">
                  <a:rot lat="0" lon="0" rev="0"/>
                </a:camera>
                <a:lightRig rig="threePt" dir="t"/>
              </a:scene3d>
            </p:spPr>
            <p:style>
              <a:lnRef idx="2">
                <a:schemeClr val="accent1">
                  <a:shade val="15000"/>
                </a:schemeClr>
              </a:lnRef>
              <a:fillRef idx="1">
                <a:schemeClr val="accent1"/>
              </a:fillRef>
              <a:effectRef idx="0">
                <a:schemeClr val="accent1"/>
              </a:effectRef>
              <a:fontRef idx="minor">
                <a:schemeClr val="lt1"/>
              </a:fontRef>
            </p:style>
            <p:txBody>
              <a:bodyPr wrap="none" rtlCol="0" anchor="ctr"/>
              <a:lstStyle/>
              <a:p>
                <a:pPr algn="ctr"/>
                <a:r>
                  <a:rPr kumimoji="1" lang="ja-JP" altLang="en-US" sz="1400" b="1">
                    <a:solidFill>
                      <a:schemeClr val="bg1"/>
                    </a:solidFill>
                    <a:latin typeface="Montserrat SemiBold" pitchFamily="2" charset="0"/>
                    <a:ea typeface="Yu Gothic" panose="020B0400000000000000" pitchFamily="34" charset="-128"/>
                    <a:cs typeface="FUTURA MEDIUM" panose="020B0602020204020303" pitchFamily="34" charset="-79"/>
                  </a:rPr>
                  <a:t>現状の課題整理</a:t>
                </a:r>
              </a:p>
            </p:txBody>
          </p:sp>
          <p:sp>
            <p:nvSpPr>
              <p:cNvPr id="24" name="角丸四角形 23">
                <a:extLst>
                  <a:ext uri="{FF2B5EF4-FFF2-40B4-BE49-F238E27FC236}">
                    <a16:creationId xmlns:a16="http://schemas.microsoft.com/office/drawing/2014/main" id="{5A1A48F5-4434-C4E2-11B4-A68A354C7A3E}"/>
                  </a:ext>
                </a:extLst>
              </p:cNvPr>
              <p:cNvSpPr/>
              <p:nvPr/>
            </p:nvSpPr>
            <p:spPr>
              <a:xfrm rot="1100624">
                <a:off x="1185911" y="2834880"/>
                <a:ext cx="1825393" cy="507839"/>
              </a:xfrm>
              <a:prstGeom prst="roundRect">
                <a:avLst>
                  <a:gd name="adj" fmla="val 0"/>
                </a:avLst>
              </a:prstGeom>
              <a:noFill/>
              <a:ln>
                <a:noFill/>
              </a:ln>
              <a:scene3d>
                <a:camera prst="orthographicFront">
                  <a:rot lat="0" lon="0" rev="0"/>
                </a:camera>
                <a:lightRig rig="threePt" dir="t"/>
              </a:scene3d>
            </p:spPr>
            <p:style>
              <a:lnRef idx="2">
                <a:schemeClr val="accent1">
                  <a:shade val="15000"/>
                </a:schemeClr>
              </a:lnRef>
              <a:fillRef idx="1">
                <a:schemeClr val="accent1"/>
              </a:fillRef>
              <a:effectRef idx="0">
                <a:schemeClr val="accent1"/>
              </a:effectRef>
              <a:fontRef idx="minor">
                <a:schemeClr val="lt1"/>
              </a:fontRef>
            </p:style>
            <p:txBody>
              <a:bodyPr wrap="none" rtlCol="0" anchor="ctr"/>
              <a:lstStyle/>
              <a:p>
                <a:pPr algn="ctr"/>
                <a:r>
                  <a:rPr kumimoji="1" lang="ja-JP" altLang="en-US" sz="1400" b="1">
                    <a:solidFill>
                      <a:schemeClr val="bg1"/>
                    </a:solidFill>
                    <a:latin typeface="Montserrat SemiBold" pitchFamily="2" charset="0"/>
                    <a:ea typeface="Yu Gothic" panose="020B0400000000000000" pitchFamily="34" charset="-128"/>
                    <a:cs typeface="FUTURA MEDIUM" panose="020B0602020204020303" pitchFamily="34" charset="-79"/>
                  </a:rPr>
                  <a:t>目的・ゴール整理</a:t>
                </a:r>
              </a:p>
            </p:txBody>
          </p:sp>
        </p:grpSp>
        <p:sp>
          <p:nvSpPr>
            <p:cNvPr id="9" name="角丸四角形 8">
              <a:extLst>
                <a:ext uri="{FF2B5EF4-FFF2-40B4-BE49-F238E27FC236}">
                  <a16:creationId xmlns:a16="http://schemas.microsoft.com/office/drawing/2014/main" id="{A92018EE-91EB-6F4A-1646-654706F01FEC}"/>
                </a:ext>
              </a:extLst>
            </p:cNvPr>
            <p:cNvSpPr/>
            <p:nvPr/>
          </p:nvSpPr>
          <p:spPr>
            <a:xfrm>
              <a:off x="5384771" y="5654100"/>
              <a:ext cx="6364316" cy="524557"/>
            </a:xfrm>
            <a:prstGeom prst="roundRect">
              <a:avLst>
                <a:gd name="adj" fmla="val 0"/>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lIns="216000" rtlCol="0" anchor="ctr"/>
            <a:lstStyle/>
            <a:p>
              <a:r>
                <a:rPr kumimoji="1" lang="ja-JP" altLang="en-US" sz="1600" b="1">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rPr>
                <a:t>ご納品後、資料の効果を高めるための</a:t>
              </a:r>
              <a:r>
                <a:rPr kumimoji="1" lang="ja-JP" altLang="en-US" b="1">
                  <a:solidFill>
                    <a:srgbClr val="1A96F0"/>
                  </a:solidFill>
                  <a:latin typeface="Montserrat SemiBold" pitchFamily="2" charset="0"/>
                  <a:ea typeface="Yu Gothic" panose="020B0400000000000000" pitchFamily="34" charset="-128"/>
                  <a:cs typeface="FUTURA MEDIUM" panose="020B0602020204020303" pitchFamily="34" charset="-79"/>
                </a:rPr>
                <a:t>活用方法までサポート</a:t>
              </a:r>
            </a:p>
          </p:txBody>
        </p:sp>
        <p:sp>
          <p:nvSpPr>
            <p:cNvPr id="10" name="円/楕円 9">
              <a:extLst>
                <a:ext uri="{FF2B5EF4-FFF2-40B4-BE49-F238E27FC236}">
                  <a16:creationId xmlns:a16="http://schemas.microsoft.com/office/drawing/2014/main" id="{6EA3E2FF-D093-8872-0D4B-2B105ADB8E7E}"/>
                </a:ext>
              </a:extLst>
            </p:cNvPr>
            <p:cNvSpPr/>
            <p:nvPr/>
          </p:nvSpPr>
          <p:spPr>
            <a:xfrm>
              <a:off x="4938622" y="5693304"/>
              <a:ext cx="446149" cy="446149"/>
            </a:xfrm>
            <a:prstGeom prst="ellipse">
              <a:avLst/>
            </a:prstGeom>
            <a:solidFill>
              <a:srgbClr val="1A96F0"/>
            </a:solidFill>
            <a:ln>
              <a:noFill/>
            </a:ln>
          </p:spPr>
          <p:style>
            <a:lnRef idx="2">
              <a:schemeClr val="accent1">
                <a:shade val="15000"/>
              </a:schemeClr>
            </a:lnRef>
            <a:fillRef idx="1">
              <a:schemeClr val="accent1"/>
            </a:fillRef>
            <a:effectRef idx="0">
              <a:schemeClr val="accent1"/>
            </a:effectRef>
            <a:fontRef idx="minor">
              <a:schemeClr val="lt1"/>
            </a:fontRef>
          </p:style>
          <p:txBody>
            <a:bodyPr wrap="none" rtlCol="0" anchor="ctr"/>
            <a:lstStyle/>
            <a:p>
              <a:pPr algn="ctr"/>
              <a:r>
                <a:rPr lang="en-US" altLang="ja-JP" sz="1300" b="1" dirty="0">
                  <a:solidFill>
                    <a:schemeClr val="bg1"/>
                  </a:solidFill>
                  <a:latin typeface="Montserrat SemiBold" pitchFamily="2" charset="0"/>
                  <a:ea typeface="Yu Gothic" panose="020B0400000000000000" pitchFamily="34" charset="-128"/>
                  <a:cs typeface="FUTURA MEDIUM" panose="020B0602020204020303" pitchFamily="34" charset="-79"/>
                </a:rPr>
                <a:t>05</a:t>
              </a:r>
              <a:endParaRPr kumimoji="1" lang="ja-JP" altLang="en-US" sz="1300" b="1">
                <a:solidFill>
                  <a:schemeClr val="bg1"/>
                </a:solidFill>
                <a:latin typeface="Montserrat SemiBold" pitchFamily="2" charset="0"/>
                <a:ea typeface="Yu Gothic" panose="020B0400000000000000" pitchFamily="34" charset="-128"/>
                <a:cs typeface="FUTURA MEDIUM" panose="020B0602020204020303" pitchFamily="34" charset="-79"/>
              </a:endParaRPr>
            </a:p>
          </p:txBody>
        </p:sp>
        <p:sp>
          <p:nvSpPr>
            <p:cNvPr id="11" name="角丸四角形 10">
              <a:extLst>
                <a:ext uri="{FF2B5EF4-FFF2-40B4-BE49-F238E27FC236}">
                  <a16:creationId xmlns:a16="http://schemas.microsoft.com/office/drawing/2014/main" id="{658C48E5-1671-C644-A43E-52086463CEF9}"/>
                </a:ext>
              </a:extLst>
            </p:cNvPr>
            <p:cNvSpPr/>
            <p:nvPr/>
          </p:nvSpPr>
          <p:spPr>
            <a:xfrm>
              <a:off x="5384771" y="4874201"/>
              <a:ext cx="6364316" cy="524557"/>
            </a:xfrm>
            <a:prstGeom prst="roundRect">
              <a:avLst>
                <a:gd name="adj" fmla="val 0"/>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lIns="216000" rtlCol="0" anchor="ctr"/>
            <a:lstStyle/>
            <a:p>
              <a:r>
                <a:rPr kumimoji="1" lang="ja-JP" altLang="en-US" sz="1600" b="1">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rPr>
                <a:t>ターゲットに伝わる、</a:t>
              </a:r>
              <a:r>
                <a:rPr kumimoji="1" lang="ja-JP" altLang="en-US" b="1">
                  <a:solidFill>
                    <a:srgbClr val="1A96F0"/>
                  </a:solidFill>
                  <a:latin typeface="Montserrat SemiBold" pitchFamily="2" charset="0"/>
                  <a:ea typeface="Yu Gothic" panose="020B0400000000000000" pitchFamily="34" charset="-128"/>
                  <a:cs typeface="FUTURA MEDIUM" panose="020B0602020204020303" pitchFamily="34" charset="-79"/>
                </a:rPr>
                <a:t>わかりやすい図解・資料へ落とし込み</a:t>
              </a:r>
              <a:endParaRPr kumimoji="1" lang="ja-JP" altLang="en-US" sz="1600" b="1">
                <a:solidFill>
                  <a:srgbClr val="1A96F0"/>
                </a:solidFill>
                <a:latin typeface="Montserrat SemiBold" pitchFamily="2" charset="0"/>
                <a:ea typeface="Yu Gothic" panose="020B0400000000000000" pitchFamily="34" charset="-128"/>
                <a:cs typeface="FUTURA MEDIUM" panose="020B0602020204020303" pitchFamily="34" charset="-79"/>
              </a:endParaRPr>
            </a:p>
          </p:txBody>
        </p:sp>
        <p:sp>
          <p:nvSpPr>
            <p:cNvPr id="12" name="円/楕円 11">
              <a:extLst>
                <a:ext uri="{FF2B5EF4-FFF2-40B4-BE49-F238E27FC236}">
                  <a16:creationId xmlns:a16="http://schemas.microsoft.com/office/drawing/2014/main" id="{D623CB39-BD64-464B-D10E-FBF36A613D6E}"/>
                </a:ext>
              </a:extLst>
            </p:cNvPr>
            <p:cNvSpPr/>
            <p:nvPr/>
          </p:nvSpPr>
          <p:spPr>
            <a:xfrm>
              <a:off x="4938622" y="4913405"/>
              <a:ext cx="446149" cy="446149"/>
            </a:xfrm>
            <a:prstGeom prst="ellipse">
              <a:avLst/>
            </a:prstGeom>
            <a:solidFill>
              <a:srgbClr val="1A96F0"/>
            </a:solidFill>
            <a:ln>
              <a:noFill/>
            </a:ln>
          </p:spPr>
          <p:style>
            <a:lnRef idx="2">
              <a:schemeClr val="accent1">
                <a:shade val="15000"/>
              </a:schemeClr>
            </a:lnRef>
            <a:fillRef idx="1">
              <a:schemeClr val="accent1"/>
            </a:fillRef>
            <a:effectRef idx="0">
              <a:schemeClr val="accent1"/>
            </a:effectRef>
            <a:fontRef idx="minor">
              <a:schemeClr val="lt1"/>
            </a:fontRef>
          </p:style>
          <p:txBody>
            <a:bodyPr wrap="none" rtlCol="0" anchor="ctr"/>
            <a:lstStyle/>
            <a:p>
              <a:pPr algn="ctr"/>
              <a:r>
                <a:rPr kumimoji="1" lang="en-US" altLang="ja-JP" sz="1300" b="1" dirty="0">
                  <a:solidFill>
                    <a:schemeClr val="bg1"/>
                  </a:solidFill>
                  <a:latin typeface="Montserrat SemiBold" pitchFamily="2" charset="0"/>
                  <a:ea typeface="Yu Gothic" panose="020B0400000000000000" pitchFamily="34" charset="-128"/>
                  <a:cs typeface="FUTURA MEDIUM" panose="020B0602020204020303" pitchFamily="34" charset="-79"/>
                </a:rPr>
                <a:t>04</a:t>
              </a:r>
              <a:endParaRPr kumimoji="1" lang="ja-JP" altLang="en-US" sz="1300" b="1">
                <a:solidFill>
                  <a:schemeClr val="bg1"/>
                </a:solidFill>
                <a:latin typeface="Montserrat SemiBold" pitchFamily="2" charset="0"/>
                <a:ea typeface="Yu Gothic" panose="020B0400000000000000" pitchFamily="34" charset="-128"/>
                <a:cs typeface="FUTURA MEDIUM" panose="020B0602020204020303" pitchFamily="34" charset="-79"/>
              </a:endParaRPr>
            </a:p>
          </p:txBody>
        </p:sp>
        <p:sp>
          <p:nvSpPr>
            <p:cNvPr id="13" name="角丸四角形 12">
              <a:extLst>
                <a:ext uri="{FF2B5EF4-FFF2-40B4-BE49-F238E27FC236}">
                  <a16:creationId xmlns:a16="http://schemas.microsoft.com/office/drawing/2014/main" id="{47940BE1-582B-C115-139F-CDB84393272B}"/>
                </a:ext>
              </a:extLst>
            </p:cNvPr>
            <p:cNvSpPr/>
            <p:nvPr/>
          </p:nvSpPr>
          <p:spPr>
            <a:xfrm>
              <a:off x="5384771" y="4098963"/>
              <a:ext cx="6364316" cy="524557"/>
            </a:xfrm>
            <a:prstGeom prst="roundRect">
              <a:avLst>
                <a:gd name="adj" fmla="val 0"/>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lIns="216000" rtlCol="0" anchor="ctr"/>
            <a:lstStyle/>
            <a:p>
              <a:r>
                <a:rPr kumimoji="1" lang="ja-JP" altLang="en-US" sz="1600" b="1">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rPr>
                <a:t>課題を解決し、成果に繋げるための</a:t>
              </a:r>
              <a:r>
                <a:rPr kumimoji="1" lang="ja-JP" altLang="en-US" b="1">
                  <a:solidFill>
                    <a:srgbClr val="1A96F0"/>
                  </a:solidFill>
                  <a:latin typeface="Montserrat SemiBold" pitchFamily="2" charset="0"/>
                  <a:ea typeface="Yu Gothic" panose="020B0400000000000000" pitchFamily="34" charset="-128"/>
                  <a:cs typeface="FUTURA MEDIUM" panose="020B0602020204020303" pitchFamily="34" charset="-79"/>
                </a:rPr>
                <a:t>最適な構成を作成・提案</a:t>
              </a:r>
              <a:endParaRPr kumimoji="1" lang="ja-JP" altLang="en-US" sz="1600" b="1">
                <a:solidFill>
                  <a:srgbClr val="1A96F0"/>
                </a:solidFill>
                <a:latin typeface="Montserrat SemiBold" pitchFamily="2" charset="0"/>
                <a:ea typeface="Yu Gothic" panose="020B0400000000000000" pitchFamily="34" charset="-128"/>
                <a:cs typeface="FUTURA MEDIUM" panose="020B0602020204020303" pitchFamily="34" charset="-79"/>
              </a:endParaRPr>
            </a:p>
          </p:txBody>
        </p:sp>
        <p:sp>
          <p:nvSpPr>
            <p:cNvPr id="14" name="円/楕円 13">
              <a:extLst>
                <a:ext uri="{FF2B5EF4-FFF2-40B4-BE49-F238E27FC236}">
                  <a16:creationId xmlns:a16="http://schemas.microsoft.com/office/drawing/2014/main" id="{A15C5BE6-96A4-EAD2-88D1-AB6146ED006B}"/>
                </a:ext>
              </a:extLst>
            </p:cNvPr>
            <p:cNvSpPr/>
            <p:nvPr/>
          </p:nvSpPr>
          <p:spPr>
            <a:xfrm>
              <a:off x="4938622" y="4138167"/>
              <a:ext cx="446149" cy="446149"/>
            </a:xfrm>
            <a:prstGeom prst="ellipse">
              <a:avLst/>
            </a:prstGeom>
            <a:solidFill>
              <a:srgbClr val="1A96F0"/>
            </a:solidFill>
            <a:ln>
              <a:noFill/>
            </a:ln>
          </p:spPr>
          <p:style>
            <a:lnRef idx="2">
              <a:schemeClr val="accent1">
                <a:shade val="15000"/>
              </a:schemeClr>
            </a:lnRef>
            <a:fillRef idx="1">
              <a:schemeClr val="accent1"/>
            </a:fillRef>
            <a:effectRef idx="0">
              <a:schemeClr val="accent1"/>
            </a:effectRef>
            <a:fontRef idx="minor">
              <a:schemeClr val="lt1"/>
            </a:fontRef>
          </p:style>
          <p:txBody>
            <a:bodyPr wrap="none" rtlCol="0" anchor="ctr"/>
            <a:lstStyle/>
            <a:p>
              <a:pPr algn="ctr"/>
              <a:r>
                <a:rPr lang="en-US" altLang="ja-JP" sz="1300" b="1" dirty="0">
                  <a:solidFill>
                    <a:schemeClr val="bg1"/>
                  </a:solidFill>
                  <a:latin typeface="Montserrat SemiBold" pitchFamily="2" charset="0"/>
                  <a:ea typeface="Yu Gothic" panose="020B0400000000000000" pitchFamily="34" charset="-128"/>
                  <a:cs typeface="FUTURA MEDIUM" panose="020B0602020204020303" pitchFamily="34" charset="-79"/>
                </a:rPr>
                <a:t>03</a:t>
              </a:r>
              <a:endParaRPr kumimoji="1" lang="ja-JP" altLang="en-US" sz="1300" b="1">
                <a:solidFill>
                  <a:schemeClr val="bg1"/>
                </a:solidFill>
                <a:latin typeface="Montserrat SemiBold" pitchFamily="2" charset="0"/>
                <a:ea typeface="Yu Gothic" panose="020B0400000000000000" pitchFamily="34" charset="-128"/>
                <a:cs typeface="FUTURA MEDIUM" panose="020B0602020204020303" pitchFamily="34" charset="-79"/>
              </a:endParaRPr>
            </a:p>
          </p:txBody>
        </p:sp>
        <p:sp>
          <p:nvSpPr>
            <p:cNvPr id="15" name="角丸四角形 14">
              <a:extLst>
                <a:ext uri="{FF2B5EF4-FFF2-40B4-BE49-F238E27FC236}">
                  <a16:creationId xmlns:a16="http://schemas.microsoft.com/office/drawing/2014/main" id="{D6CD391F-5208-0705-791E-098E8B121BBE}"/>
                </a:ext>
              </a:extLst>
            </p:cNvPr>
            <p:cNvSpPr/>
            <p:nvPr/>
          </p:nvSpPr>
          <p:spPr>
            <a:xfrm>
              <a:off x="5384771" y="3317029"/>
              <a:ext cx="6364316" cy="524557"/>
            </a:xfrm>
            <a:prstGeom prst="roundRect">
              <a:avLst>
                <a:gd name="adj" fmla="val 0"/>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lIns="216000" rtlCol="0" anchor="ctr"/>
            <a:lstStyle/>
            <a:p>
              <a:r>
                <a:rPr kumimoji="1" lang="ja-JP" altLang="en-US" sz="1600" b="1">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rPr>
                <a:t>現状資料のヒアリングから</a:t>
              </a:r>
              <a:r>
                <a:rPr kumimoji="1" lang="ja-JP" altLang="en-US" b="1">
                  <a:solidFill>
                    <a:srgbClr val="1A96F0"/>
                  </a:solidFill>
                  <a:latin typeface="Montserrat SemiBold" pitchFamily="2" charset="0"/>
                  <a:ea typeface="Yu Gothic" panose="020B0400000000000000" pitchFamily="34" charset="-128"/>
                  <a:cs typeface="FUTURA MEDIUM" panose="020B0602020204020303" pitchFamily="34" charset="-79"/>
                </a:rPr>
                <a:t>改善すべきポイントを整理</a:t>
              </a:r>
              <a:endParaRPr kumimoji="1" lang="ja-JP" altLang="en-US" sz="2000" b="1">
                <a:solidFill>
                  <a:srgbClr val="1A96F0"/>
                </a:solidFill>
                <a:latin typeface="Montserrat SemiBold" pitchFamily="2" charset="0"/>
                <a:ea typeface="Yu Gothic" panose="020B0400000000000000" pitchFamily="34" charset="-128"/>
                <a:cs typeface="FUTURA MEDIUM" panose="020B0602020204020303" pitchFamily="34" charset="-79"/>
              </a:endParaRPr>
            </a:p>
          </p:txBody>
        </p:sp>
        <p:sp>
          <p:nvSpPr>
            <p:cNvPr id="16" name="円/楕円 15">
              <a:extLst>
                <a:ext uri="{FF2B5EF4-FFF2-40B4-BE49-F238E27FC236}">
                  <a16:creationId xmlns:a16="http://schemas.microsoft.com/office/drawing/2014/main" id="{03F8392F-87D0-264F-2E89-71AC806D1223}"/>
                </a:ext>
              </a:extLst>
            </p:cNvPr>
            <p:cNvSpPr/>
            <p:nvPr/>
          </p:nvSpPr>
          <p:spPr>
            <a:xfrm>
              <a:off x="4938622" y="3356233"/>
              <a:ext cx="446149" cy="446149"/>
            </a:xfrm>
            <a:prstGeom prst="ellipse">
              <a:avLst/>
            </a:prstGeom>
            <a:solidFill>
              <a:srgbClr val="1A96F0"/>
            </a:solidFill>
            <a:ln>
              <a:noFill/>
            </a:ln>
          </p:spPr>
          <p:style>
            <a:lnRef idx="2">
              <a:schemeClr val="accent1">
                <a:shade val="15000"/>
              </a:schemeClr>
            </a:lnRef>
            <a:fillRef idx="1">
              <a:schemeClr val="accent1"/>
            </a:fillRef>
            <a:effectRef idx="0">
              <a:schemeClr val="accent1"/>
            </a:effectRef>
            <a:fontRef idx="minor">
              <a:schemeClr val="lt1"/>
            </a:fontRef>
          </p:style>
          <p:txBody>
            <a:bodyPr wrap="none" rtlCol="0" anchor="ctr"/>
            <a:lstStyle/>
            <a:p>
              <a:pPr algn="ctr"/>
              <a:r>
                <a:rPr kumimoji="1" lang="en-US" altLang="ja-JP" sz="1300" b="1" dirty="0">
                  <a:solidFill>
                    <a:schemeClr val="bg1"/>
                  </a:solidFill>
                  <a:latin typeface="Montserrat SemiBold" pitchFamily="2" charset="0"/>
                  <a:ea typeface="Yu Gothic" panose="020B0400000000000000" pitchFamily="34" charset="-128"/>
                  <a:cs typeface="FUTURA MEDIUM" panose="020B0602020204020303" pitchFamily="34" charset="-79"/>
                </a:rPr>
                <a:t>02</a:t>
              </a:r>
              <a:endParaRPr kumimoji="1" lang="ja-JP" altLang="en-US" sz="1300" b="1">
                <a:solidFill>
                  <a:schemeClr val="bg1"/>
                </a:solidFill>
                <a:latin typeface="Montserrat SemiBold" pitchFamily="2" charset="0"/>
                <a:ea typeface="Yu Gothic" panose="020B0400000000000000" pitchFamily="34" charset="-128"/>
                <a:cs typeface="FUTURA MEDIUM" panose="020B0602020204020303" pitchFamily="34" charset="-79"/>
              </a:endParaRPr>
            </a:p>
          </p:txBody>
        </p:sp>
        <p:sp>
          <p:nvSpPr>
            <p:cNvPr id="17" name="角丸四角形 16">
              <a:extLst>
                <a:ext uri="{FF2B5EF4-FFF2-40B4-BE49-F238E27FC236}">
                  <a16:creationId xmlns:a16="http://schemas.microsoft.com/office/drawing/2014/main" id="{1F13604F-FB92-C0F1-4EBD-DF47776AC2A8}"/>
                </a:ext>
              </a:extLst>
            </p:cNvPr>
            <p:cNvSpPr/>
            <p:nvPr/>
          </p:nvSpPr>
          <p:spPr>
            <a:xfrm>
              <a:off x="5384771" y="2535261"/>
              <a:ext cx="6364316" cy="524557"/>
            </a:xfrm>
            <a:prstGeom prst="roundRect">
              <a:avLst>
                <a:gd name="adj" fmla="val 0"/>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lIns="216000" rtlCol="0" anchor="ctr"/>
            <a:lstStyle/>
            <a:p>
              <a:r>
                <a:rPr kumimoji="1" lang="ja-JP" altLang="en-US" sz="1600" b="1">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rPr>
                <a:t>資料作成で何を成し遂げたいかなどの</a:t>
              </a:r>
              <a:r>
                <a:rPr lang="en-US" altLang="ja-JP" b="1" dirty="0">
                  <a:solidFill>
                    <a:srgbClr val="1A96F0"/>
                  </a:solidFill>
                  <a:latin typeface="Montserrat SemiBold" pitchFamily="2" charset="0"/>
                  <a:ea typeface="Yu Gothic" panose="020B0400000000000000" pitchFamily="34" charset="-128"/>
                  <a:cs typeface="FUTURA MEDIUM" panose="020B0602020204020303" pitchFamily="34" charset="-79"/>
                </a:rPr>
                <a:t>“</a:t>
              </a:r>
              <a:r>
                <a:rPr kumimoji="1" lang="ja-JP" altLang="en-US" b="1">
                  <a:solidFill>
                    <a:srgbClr val="1A96F0"/>
                  </a:solidFill>
                  <a:latin typeface="Montserrat SemiBold" pitchFamily="2" charset="0"/>
                  <a:ea typeface="Yu Gothic" panose="020B0400000000000000" pitchFamily="34" charset="-128"/>
                  <a:cs typeface="FUTURA MEDIUM" panose="020B0602020204020303" pitchFamily="34" charset="-79"/>
                </a:rPr>
                <a:t>成果地点</a:t>
              </a:r>
              <a:r>
                <a:rPr kumimoji="1" lang="en-US" altLang="ja-JP" b="1" dirty="0">
                  <a:solidFill>
                    <a:srgbClr val="1A96F0"/>
                  </a:solidFill>
                  <a:latin typeface="Montserrat SemiBold" pitchFamily="2" charset="0"/>
                  <a:ea typeface="Yu Gothic" panose="020B0400000000000000" pitchFamily="34" charset="-128"/>
                  <a:cs typeface="FUTURA MEDIUM" panose="020B0602020204020303" pitchFamily="34" charset="-79"/>
                </a:rPr>
                <a:t>”</a:t>
              </a:r>
              <a:r>
                <a:rPr kumimoji="1" lang="ja-JP" altLang="en-US" b="1">
                  <a:solidFill>
                    <a:srgbClr val="1A96F0"/>
                  </a:solidFill>
                  <a:latin typeface="Montserrat SemiBold" pitchFamily="2" charset="0"/>
                  <a:ea typeface="Yu Gothic" panose="020B0400000000000000" pitchFamily="34" charset="-128"/>
                  <a:cs typeface="FUTURA MEDIUM" panose="020B0602020204020303" pitchFamily="34" charset="-79"/>
                </a:rPr>
                <a:t>を整理</a:t>
              </a:r>
            </a:p>
          </p:txBody>
        </p:sp>
        <p:sp>
          <p:nvSpPr>
            <p:cNvPr id="18" name="円/楕円 17">
              <a:extLst>
                <a:ext uri="{FF2B5EF4-FFF2-40B4-BE49-F238E27FC236}">
                  <a16:creationId xmlns:a16="http://schemas.microsoft.com/office/drawing/2014/main" id="{6AD20925-3482-9288-50A8-CF0E798F9CB1}"/>
                </a:ext>
              </a:extLst>
            </p:cNvPr>
            <p:cNvSpPr/>
            <p:nvPr/>
          </p:nvSpPr>
          <p:spPr>
            <a:xfrm>
              <a:off x="4938622" y="2574465"/>
              <a:ext cx="446149" cy="446149"/>
            </a:xfrm>
            <a:prstGeom prst="ellipse">
              <a:avLst/>
            </a:prstGeom>
            <a:solidFill>
              <a:srgbClr val="1A96F0"/>
            </a:solidFill>
            <a:ln>
              <a:noFill/>
            </a:ln>
          </p:spPr>
          <p:style>
            <a:lnRef idx="2">
              <a:schemeClr val="accent1">
                <a:shade val="15000"/>
              </a:schemeClr>
            </a:lnRef>
            <a:fillRef idx="1">
              <a:schemeClr val="accent1"/>
            </a:fillRef>
            <a:effectRef idx="0">
              <a:schemeClr val="accent1"/>
            </a:effectRef>
            <a:fontRef idx="minor">
              <a:schemeClr val="lt1"/>
            </a:fontRef>
          </p:style>
          <p:txBody>
            <a:bodyPr wrap="none" rtlCol="0" anchor="ctr"/>
            <a:lstStyle/>
            <a:p>
              <a:pPr algn="ctr"/>
              <a:r>
                <a:rPr kumimoji="1" lang="en-US" altLang="ja-JP" sz="1300" b="1" dirty="0">
                  <a:solidFill>
                    <a:schemeClr val="bg1"/>
                  </a:solidFill>
                  <a:latin typeface="Montserrat SemiBold" pitchFamily="2" charset="0"/>
                  <a:ea typeface="Yu Gothic" panose="020B0400000000000000" pitchFamily="34" charset="-128"/>
                  <a:cs typeface="FUTURA MEDIUM" panose="020B0602020204020303" pitchFamily="34" charset="-79"/>
                </a:rPr>
                <a:t>01</a:t>
              </a:r>
              <a:endParaRPr kumimoji="1" lang="ja-JP" altLang="en-US" sz="1300" b="1">
                <a:solidFill>
                  <a:schemeClr val="bg1"/>
                </a:solidFill>
                <a:latin typeface="Montserrat SemiBold" pitchFamily="2" charset="0"/>
                <a:ea typeface="Yu Gothic" panose="020B0400000000000000" pitchFamily="34" charset="-128"/>
                <a:cs typeface="FUTURA MEDIUM" panose="020B0602020204020303" pitchFamily="34" charset="-79"/>
              </a:endParaRPr>
            </a:p>
          </p:txBody>
        </p:sp>
      </p:grpSp>
    </p:spTree>
    <p:extLst>
      <p:ext uri="{BB962C8B-B14F-4D97-AF65-F5344CB8AC3E}">
        <p14:creationId xmlns:p14="http://schemas.microsoft.com/office/powerpoint/2010/main" val="548212693"/>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日付プレースホルダー 3">
            <a:extLst>
              <a:ext uri="{FF2B5EF4-FFF2-40B4-BE49-F238E27FC236}">
                <a16:creationId xmlns:a16="http://schemas.microsoft.com/office/drawing/2014/main" id="{DABB4260-CCD5-C545-B8FC-CB9D79D0387A}"/>
              </a:ext>
            </a:extLst>
          </p:cNvPr>
          <p:cNvSpPr>
            <a:spLocks noGrp="1"/>
          </p:cNvSpPr>
          <p:nvPr>
            <p:ph type="dt" sz="half" idx="10"/>
          </p:nvPr>
        </p:nvSpPr>
        <p:spPr/>
        <p:txBody>
          <a:bodyPr/>
          <a:lstStyle/>
          <a:p>
            <a:r>
              <a:rPr lang="en-US" altLang="ja-JP"/>
              <a:t>© 2024 Cone Inc.</a:t>
            </a:r>
            <a:endParaRPr lang="ja-JP" altLang="en-US"/>
          </a:p>
        </p:txBody>
      </p:sp>
      <p:sp>
        <p:nvSpPr>
          <p:cNvPr id="7" name="スライド番号プレースホルダー 6">
            <a:extLst>
              <a:ext uri="{FF2B5EF4-FFF2-40B4-BE49-F238E27FC236}">
                <a16:creationId xmlns:a16="http://schemas.microsoft.com/office/drawing/2014/main" id="{F9961798-7153-10BD-D791-F031ED03E670}"/>
              </a:ext>
            </a:extLst>
          </p:cNvPr>
          <p:cNvSpPr>
            <a:spLocks noGrp="1"/>
          </p:cNvSpPr>
          <p:nvPr>
            <p:ph type="sldNum" sz="quarter" idx="12"/>
          </p:nvPr>
        </p:nvSpPr>
        <p:spPr/>
        <p:txBody>
          <a:bodyPr/>
          <a:lstStyle/>
          <a:p>
            <a:fld id="{E310EA0D-2252-9045-A82C-BA460C3629D0}" type="slidenum">
              <a:rPr lang="ja-JP" altLang="en-US" smtClean="0"/>
              <a:pPr/>
              <a:t>30</a:t>
            </a:fld>
            <a:endParaRPr lang="ja-JP" altLang="en-US"/>
          </a:p>
        </p:txBody>
      </p:sp>
      <p:sp>
        <p:nvSpPr>
          <p:cNvPr id="10" name="角丸四角形 9">
            <a:extLst>
              <a:ext uri="{FF2B5EF4-FFF2-40B4-BE49-F238E27FC236}">
                <a16:creationId xmlns:a16="http://schemas.microsoft.com/office/drawing/2014/main" id="{B0E80C2F-1B01-E4BA-A310-70E594F98990}"/>
              </a:ext>
            </a:extLst>
          </p:cNvPr>
          <p:cNvSpPr/>
          <p:nvPr/>
        </p:nvSpPr>
        <p:spPr>
          <a:xfrm>
            <a:off x="4351624" y="2294038"/>
            <a:ext cx="3505526" cy="2483912"/>
          </a:xfrm>
          <a:prstGeom prst="roundRect">
            <a:avLst>
              <a:gd name="adj" fmla="val 0"/>
            </a:avLst>
          </a:prstGeom>
          <a:solidFill>
            <a:schemeClr val="bg1"/>
          </a:solidFill>
          <a:ln>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bIns="251999" rtlCol="0" anchor="b"/>
          <a:lstStyle/>
          <a:p>
            <a:pPr algn="ctr">
              <a:spcBef>
                <a:spcPts val="300"/>
              </a:spcBef>
            </a:pPr>
            <a:r>
              <a:rPr lang="ja-JP" altLang="en-US" sz="1600" b="1">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rPr>
              <a:t>資料デザイン・構成ともに</a:t>
            </a:r>
            <a:endParaRPr lang="en-US" altLang="ja-JP" sz="1600" b="1" dirty="0">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endParaRPr>
          </a:p>
          <a:p>
            <a:pPr algn="ctr">
              <a:spcBef>
                <a:spcPts val="300"/>
              </a:spcBef>
            </a:pPr>
            <a:r>
              <a:rPr lang="ja-JP" altLang="en-US" sz="1600" b="1">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rPr>
              <a:t>最適かどうかわからない</a:t>
            </a:r>
            <a:endParaRPr lang="en-US" altLang="ja-JP" sz="1600" b="1" dirty="0">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endParaRPr>
          </a:p>
        </p:txBody>
      </p:sp>
      <p:sp>
        <p:nvSpPr>
          <p:cNvPr id="11" name="角丸四角形 10">
            <a:extLst>
              <a:ext uri="{FF2B5EF4-FFF2-40B4-BE49-F238E27FC236}">
                <a16:creationId xmlns:a16="http://schemas.microsoft.com/office/drawing/2014/main" id="{A88BB192-9D87-B5DB-E970-F2AAD9A6EA75}"/>
              </a:ext>
            </a:extLst>
          </p:cNvPr>
          <p:cNvSpPr/>
          <p:nvPr/>
        </p:nvSpPr>
        <p:spPr>
          <a:xfrm>
            <a:off x="442912" y="2294038"/>
            <a:ext cx="3505526" cy="2483912"/>
          </a:xfrm>
          <a:prstGeom prst="roundRect">
            <a:avLst>
              <a:gd name="adj" fmla="val 0"/>
            </a:avLst>
          </a:prstGeom>
          <a:solidFill>
            <a:schemeClr val="bg1"/>
          </a:solidFill>
          <a:ln>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bIns="251999" rtlCol="0" anchor="b"/>
          <a:lstStyle/>
          <a:p>
            <a:pPr algn="ctr">
              <a:spcBef>
                <a:spcPts val="300"/>
              </a:spcBef>
            </a:pPr>
            <a:r>
              <a:rPr lang="ja-JP" altLang="en-US" sz="1600" b="1">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rPr>
              <a:t>自社・サービスの魅力や</a:t>
            </a:r>
            <a:endParaRPr lang="en-US" altLang="ja-JP" sz="1600" b="1" dirty="0">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endParaRPr>
          </a:p>
          <a:p>
            <a:pPr algn="ctr">
              <a:spcBef>
                <a:spcPts val="300"/>
              </a:spcBef>
            </a:pPr>
            <a:r>
              <a:rPr lang="ja-JP" altLang="en-US" sz="1600" b="1">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rPr>
              <a:t>表現方法がわからない</a:t>
            </a:r>
          </a:p>
        </p:txBody>
      </p:sp>
      <p:sp>
        <p:nvSpPr>
          <p:cNvPr id="13" name="角丸四角形 12">
            <a:extLst>
              <a:ext uri="{FF2B5EF4-FFF2-40B4-BE49-F238E27FC236}">
                <a16:creationId xmlns:a16="http://schemas.microsoft.com/office/drawing/2014/main" id="{6E7A17B8-38C7-5B0E-F8DE-D448E6BF2305}"/>
              </a:ext>
            </a:extLst>
          </p:cNvPr>
          <p:cNvSpPr/>
          <p:nvPr/>
        </p:nvSpPr>
        <p:spPr>
          <a:xfrm>
            <a:off x="8243562" y="2294038"/>
            <a:ext cx="3505526" cy="2483912"/>
          </a:xfrm>
          <a:prstGeom prst="roundRect">
            <a:avLst>
              <a:gd name="adj" fmla="val 0"/>
            </a:avLst>
          </a:prstGeom>
          <a:solidFill>
            <a:schemeClr val="bg1"/>
          </a:solidFill>
          <a:ln>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bIns="251999" rtlCol="0" anchor="b"/>
          <a:lstStyle/>
          <a:p>
            <a:pPr algn="ctr">
              <a:spcBef>
                <a:spcPts val="300"/>
              </a:spcBef>
            </a:pPr>
            <a:r>
              <a:rPr lang="ja-JP" altLang="en-US" sz="1600" b="1">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rPr>
              <a:t>資料の効果的な使い方や</a:t>
            </a:r>
            <a:endParaRPr lang="en-US" altLang="ja-JP" sz="1600" b="1" dirty="0">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endParaRPr>
          </a:p>
          <a:p>
            <a:pPr algn="ctr">
              <a:spcBef>
                <a:spcPts val="300"/>
              </a:spcBef>
            </a:pPr>
            <a:r>
              <a:rPr lang="ja-JP" altLang="en-US" sz="1600" b="1">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rPr>
              <a:t>活用効果がわからない</a:t>
            </a:r>
            <a:endParaRPr lang="en-US" altLang="ja-JP" sz="1600" b="1" dirty="0">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endParaRPr>
          </a:p>
        </p:txBody>
      </p:sp>
      <p:sp>
        <p:nvSpPr>
          <p:cNvPr id="8" name="タイトル 1">
            <a:extLst>
              <a:ext uri="{FF2B5EF4-FFF2-40B4-BE49-F238E27FC236}">
                <a16:creationId xmlns:a16="http://schemas.microsoft.com/office/drawing/2014/main" id="{80378821-4DAA-3EBC-FB8D-5FD1D60F413B}"/>
              </a:ext>
            </a:extLst>
          </p:cNvPr>
          <p:cNvSpPr>
            <a:spLocks noGrp="1"/>
          </p:cNvSpPr>
          <p:nvPr>
            <p:ph type="title"/>
          </p:nvPr>
        </p:nvSpPr>
        <p:spPr/>
        <p:txBody>
          <a:bodyPr/>
          <a:lstStyle/>
          <a:p>
            <a:r>
              <a:rPr lang="en-US" altLang="ja-JP" dirty="0"/>
              <a:t>c</a:t>
            </a:r>
            <a:r>
              <a:rPr kumimoji="1" lang="en-US" altLang="ja-JP" dirty="0"/>
              <a:t>-slide</a:t>
            </a:r>
            <a:r>
              <a:rPr kumimoji="1" lang="ja-JP" altLang="en-US"/>
              <a:t>が解決する課題</a:t>
            </a:r>
          </a:p>
        </p:txBody>
      </p:sp>
      <p:sp>
        <p:nvSpPr>
          <p:cNvPr id="12" name="コンテンツ プレースホルダー 11">
            <a:extLst>
              <a:ext uri="{FF2B5EF4-FFF2-40B4-BE49-F238E27FC236}">
                <a16:creationId xmlns:a16="http://schemas.microsoft.com/office/drawing/2014/main" id="{D42072C0-B28B-71F8-F37C-F0B763602BD4}"/>
              </a:ext>
            </a:extLst>
          </p:cNvPr>
          <p:cNvSpPr>
            <a:spLocks noGrp="1"/>
          </p:cNvSpPr>
          <p:nvPr>
            <p:ph idx="1"/>
          </p:nvPr>
        </p:nvSpPr>
        <p:spPr/>
        <p:txBody>
          <a:bodyPr>
            <a:normAutofit/>
          </a:bodyPr>
          <a:lstStyle/>
          <a:p>
            <a:r>
              <a:rPr lang="ja-JP" altLang="en-US"/>
              <a:t>シースライドは、</a:t>
            </a:r>
            <a:r>
              <a:rPr lang="en-US" altLang="ja-JP" dirty="0"/>
              <a:t> “</a:t>
            </a:r>
            <a:r>
              <a:rPr lang="ja-JP" altLang="en-US"/>
              <a:t>資料を納品して終わり</a:t>
            </a:r>
            <a:r>
              <a:rPr lang="en-US" altLang="ja-JP" dirty="0"/>
              <a:t>”</a:t>
            </a:r>
            <a:r>
              <a:rPr lang="ja-JP" altLang="en-US"/>
              <a:t>ではなく、活用サポートまで実施することで、</a:t>
            </a:r>
            <a:endParaRPr lang="en-US" altLang="ja-JP" dirty="0"/>
          </a:p>
          <a:p>
            <a:r>
              <a:rPr lang="ja-JP" altLang="en-US"/>
              <a:t>資料作成時に生じる「魅力の整理」や「最適な構成」「実際の活用効果」などの課題を解決しています。</a:t>
            </a:r>
          </a:p>
        </p:txBody>
      </p:sp>
      <p:sp>
        <p:nvSpPr>
          <p:cNvPr id="16" name="角丸四角形 15">
            <a:extLst>
              <a:ext uri="{FF2B5EF4-FFF2-40B4-BE49-F238E27FC236}">
                <a16:creationId xmlns:a16="http://schemas.microsoft.com/office/drawing/2014/main" id="{773DCAD6-A42C-DA8F-4422-A1547DB9BB46}"/>
              </a:ext>
            </a:extLst>
          </p:cNvPr>
          <p:cNvSpPr/>
          <p:nvPr/>
        </p:nvSpPr>
        <p:spPr>
          <a:xfrm>
            <a:off x="442912" y="5584785"/>
            <a:ext cx="3505525" cy="831890"/>
          </a:xfrm>
          <a:prstGeom prst="roundRect">
            <a:avLst>
              <a:gd name="adj" fmla="val 5928"/>
            </a:avLst>
          </a:prstGeom>
          <a:solidFill>
            <a:srgbClr val="1A96F0"/>
          </a:solidFill>
          <a:ln w="19050">
            <a:noFill/>
          </a:ln>
        </p:spPr>
        <p:style>
          <a:lnRef idx="2">
            <a:schemeClr val="accent1">
              <a:shade val="50000"/>
            </a:schemeClr>
          </a:lnRef>
          <a:fillRef idx="1">
            <a:schemeClr val="accent1"/>
          </a:fillRef>
          <a:effectRef idx="0">
            <a:schemeClr val="accent1"/>
          </a:effectRef>
          <a:fontRef idx="minor">
            <a:schemeClr val="lt1"/>
          </a:fontRef>
        </p:style>
        <p:txBody>
          <a:bodyPr lIns="827999" tIns="72000" bIns="36000" rtlCol="0" anchor="ctr"/>
          <a:lstStyle/>
          <a:p>
            <a:pPr>
              <a:spcBef>
                <a:spcPts val="300"/>
              </a:spcBef>
            </a:pPr>
            <a:r>
              <a:rPr kumimoji="1" lang="ja-JP" altLang="en-US" sz="1300" b="1">
                <a:solidFill>
                  <a:schemeClr val="bg1"/>
                </a:solidFill>
                <a:latin typeface="Montserrat SemiBold" pitchFamily="2" charset="0"/>
                <a:ea typeface="Yu Gothic" panose="020B0400000000000000" pitchFamily="34" charset="-128"/>
                <a:cs typeface="FUTURA MEDIUM" panose="020B0602020204020303" pitchFamily="34" charset="-79"/>
              </a:rPr>
              <a:t>深いビジネス理解をもとに</a:t>
            </a:r>
            <a:endParaRPr kumimoji="1" lang="en-US" altLang="ja-JP" sz="1300" b="1" dirty="0">
              <a:solidFill>
                <a:schemeClr val="bg1"/>
              </a:solidFill>
              <a:latin typeface="Montserrat SemiBold" pitchFamily="2" charset="0"/>
              <a:ea typeface="Yu Gothic" panose="020B0400000000000000" pitchFamily="34" charset="-128"/>
              <a:cs typeface="FUTURA MEDIUM" panose="020B0602020204020303" pitchFamily="34" charset="-79"/>
            </a:endParaRPr>
          </a:p>
          <a:p>
            <a:pPr>
              <a:spcBef>
                <a:spcPts val="300"/>
              </a:spcBef>
            </a:pPr>
            <a:r>
              <a:rPr lang="ja-JP" altLang="en-US" sz="1300" b="1">
                <a:solidFill>
                  <a:schemeClr val="bg1"/>
                </a:solidFill>
                <a:latin typeface="Montserrat SemiBold" pitchFamily="2" charset="0"/>
                <a:ea typeface="Yu Gothic" panose="020B0400000000000000" pitchFamily="34" charset="-128"/>
                <a:cs typeface="FUTURA MEDIUM" panose="020B0602020204020303" pitchFamily="34" charset="-79"/>
              </a:rPr>
              <a:t>魅力整理から見せ方までご提案</a:t>
            </a:r>
            <a:endParaRPr kumimoji="1" lang="ja-JP" altLang="en-US" sz="1300" b="1">
              <a:solidFill>
                <a:schemeClr val="bg1"/>
              </a:solidFill>
              <a:latin typeface="Montserrat SemiBold" pitchFamily="2" charset="0"/>
              <a:ea typeface="Yu Gothic" panose="020B0400000000000000" pitchFamily="34" charset="-128"/>
              <a:cs typeface="FUTURA MEDIUM" panose="020B0602020204020303" pitchFamily="34" charset="-79"/>
            </a:endParaRPr>
          </a:p>
        </p:txBody>
      </p:sp>
      <p:sp>
        <p:nvSpPr>
          <p:cNvPr id="19" name="円/楕円 18">
            <a:extLst>
              <a:ext uri="{FF2B5EF4-FFF2-40B4-BE49-F238E27FC236}">
                <a16:creationId xmlns:a16="http://schemas.microsoft.com/office/drawing/2014/main" id="{DFE19988-5377-C110-98A1-493BBCD53526}"/>
              </a:ext>
            </a:extLst>
          </p:cNvPr>
          <p:cNvSpPr/>
          <p:nvPr/>
        </p:nvSpPr>
        <p:spPr>
          <a:xfrm>
            <a:off x="625031" y="5772130"/>
            <a:ext cx="457200" cy="457200"/>
          </a:xfrm>
          <a:prstGeom prst="ellipse">
            <a:avLst/>
          </a:prstGeom>
          <a:no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wrap="none" tIns="72000" bIns="72000" rtlCol="0" anchor="ctr"/>
          <a:lstStyle/>
          <a:p>
            <a:pPr algn="ctr"/>
            <a:r>
              <a:rPr kumimoji="1" lang="en-US" altLang="ja-JP" sz="1200" b="1" dirty="0">
                <a:solidFill>
                  <a:schemeClr val="bg1"/>
                </a:solidFill>
                <a:latin typeface="Montserrat SemiBold" pitchFamily="2" charset="0"/>
                <a:ea typeface="Yu Gothic" panose="020B0400000000000000" pitchFamily="34" charset="-128"/>
                <a:cs typeface="FUTURA MEDIUM" panose="020B0602020204020303" pitchFamily="34" charset="-79"/>
              </a:rPr>
              <a:t>01</a:t>
            </a:r>
            <a:endParaRPr kumimoji="1" lang="ja-JP" altLang="en-US" sz="1200" b="1">
              <a:solidFill>
                <a:schemeClr val="bg1"/>
              </a:solidFill>
              <a:latin typeface="Montserrat SemiBold" pitchFamily="2" charset="0"/>
              <a:ea typeface="Yu Gothic" panose="020B0400000000000000" pitchFamily="34" charset="-128"/>
              <a:cs typeface="FUTURA MEDIUM" panose="020B0602020204020303" pitchFamily="34" charset="-79"/>
            </a:endParaRPr>
          </a:p>
        </p:txBody>
      </p:sp>
      <p:sp>
        <p:nvSpPr>
          <p:cNvPr id="20" name="角丸四角形 19">
            <a:extLst>
              <a:ext uri="{FF2B5EF4-FFF2-40B4-BE49-F238E27FC236}">
                <a16:creationId xmlns:a16="http://schemas.microsoft.com/office/drawing/2014/main" id="{7C2BBE9D-1697-786F-B2FF-8DFA1C6387DE}"/>
              </a:ext>
            </a:extLst>
          </p:cNvPr>
          <p:cNvSpPr/>
          <p:nvPr/>
        </p:nvSpPr>
        <p:spPr>
          <a:xfrm>
            <a:off x="4351624" y="5584785"/>
            <a:ext cx="3505525" cy="831890"/>
          </a:xfrm>
          <a:prstGeom prst="roundRect">
            <a:avLst>
              <a:gd name="adj" fmla="val 5928"/>
            </a:avLst>
          </a:prstGeom>
          <a:solidFill>
            <a:srgbClr val="1A96F0"/>
          </a:solidFill>
          <a:ln w="19050">
            <a:noFill/>
          </a:ln>
        </p:spPr>
        <p:style>
          <a:lnRef idx="2">
            <a:schemeClr val="accent1">
              <a:shade val="50000"/>
            </a:schemeClr>
          </a:lnRef>
          <a:fillRef idx="1">
            <a:schemeClr val="accent1"/>
          </a:fillRef>
          <a:effectRef idx="0">
            <a:schemeClr val="accent1"/>
          </a:effectRef>
          <a:fontRef idx="minor">
            <a:schemeClr val="lt1"/>
          </a:fontRef>
        </p:style>
        <p:txBody>
          <a:bodyPr lIns="827999" tIns="72000" bIns="36000" rtlCol="0" anchor="ctr"/>
          <a:lstStyle/>
          <a:p>
            <a:pPr>
              <a:spcBef>
                <a:spcPts val="300"/>
              </a:spcBef>
            </a:pPr>
            <a:r>
              <a:rPr kumimoji="1" lang="ja-JP" altLang="en-US" sz="1300" b="1">
                <a:solidFill>
                  <a:schemeClr val="bg1"/>
                </a:solidFill>
                <a:latin typeface="Montserrat SemiBold" pitchFamily="2" charset="0"/>
                <a:ea typeface="Yu Gothic" panose="020B0400000000000000" pitchFamily="34" charset="-128"/>
                <a:cs typeface="FUTURA MEDIUM" panose="020B0602020204020303" pitchFamily="34" charset="-79"/>
              </a:rPr>
              <a:t>資料作成ノウハウをもとに</a:t>
            </a:r>
            <a:endParaRPr kumimoji="1" lang="en-US" altLang="ja-JP" sz="1300" b="1" dirty="0">
              <a:solidFill>
                <a:schemeClr val="bg1"/>
              </a:solidFill>
              <a:latin typeface="Montserrat SemiBold" pitchFamily="2" charset="0"/>
              <a:ea typeface="Yu Gothic" panose="020B0400000000000000" pitchFamily="34" charset="-128"/>
              <a:cs typeface="FUTURA MEDIUM" panose="020B0602020204020303" pitchFamily="34" charset="-79"/>
            </a:endParaRPr>
          </a:p>
          <a:p>
            <a:pPr>
              <a:spcBef>
                <a:spcPts val="300"/>
              </a:spcBef>
            </a:pPr>
            <a:r>
              <a:rPr lang="ja-JP" altLang="en-US" sz="1300" b="1">
                <a:solidFill>
                  <a:schemeClr val="bg1"/>
                </a:solidFill>
                <a:latin typeface="Montserrat SemiBold" pitchFamily="2" charset="0"/>
                <a:ea typeface="Yu Gothic" panose="020B0400000000000000" pitchFamily="34" charset="-128"/>
                <a:cs typeface="FUTURA MEDIUM" panose="020B0602020204020303" pitchFamily="34" charset="-79"/>
              </a:rPr>
              <a:t>最適な構成・デザインをご提案</a:t>
            </a:r>
            <a:endParaRPr kumimoji="1" lang="ja-JP" altLang="en-US" sz="1300" b="1">
              <a:solidFill>
                <a:schemeClr val="bg1"/>
              </a:solidFill>
              <a:latin typeface="Montserrat SemiBold" pitchFamily="2" charset="0"/>
              <a:ea typeface="Yu Gothic" panose="020B0400000000000000" pitchFamily="34" charset="-128"/>
              <a:cs typeface="FUTURA MEDIUM" panose="020B0602020204020303" pitchFamily="34" charset="-79"/>
            </a:endParaRPr>
          </a:p>
        </p:txBody>
      </p:sp>
      <p:sp>
        <p:nvSpPr>
          <p:cNvPr id="21" name="円/楕円 20">
            <a:extLst>
              <a:ext uri="{FF2B5EF4-FFF2-40B4-BE49-F238E27FC236}">
                <a16:creationId xmlns:a16="http://schemas.microsoft.com/office/drawing/2014/main" id="{CD53795F-F0F1-3203-D61C-A24C7FBD59E8}"/>
              </a:ext>
            </a:extLst>
          </p:cNvPr>
          <p:cNvSpPr/>
          <p:nvPr/>
        </p:nvSpPr>
        <p:spPr>
          <a:xfrm>
            <a:off x="4533743" y="5772130"/>
            <a:ext cx="457200" cy="457200"/>
          </a:xfrm>
          <a:prstGeom prst="ellipse">
            <a:avLst/>
          </a:prstGeom>
          <a:no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wrap="none" tIns="72000" bIns="72000" rtlCol="0" anchor="ctr"/>
          <a:lstStyle/>
          <a:p>
            <a:pPr algn="ctr"/>
            <a:r>
              <a:rPr kumimoji="1" lang="en-US" altLang="ja-JP" sz="1200" b="1" dirty="0">
                <a:solidFill>
                  <a:schemeClr val="bg1"/>
                </a:solidFill>
                <a:latin typeface="Montserrat SemiBold" pitchFamily="2" charset="0"/>
                <a:ea typeface="Yu Gothic" panose="020B0400000000000000" pitchFamily="34" charset="-128"/>
                <a:cs typeface="FUTURA MEDIUM" panose="020B0602020204020303" pitchFamily="34" charset="-79"/>
              </a:rPr>
              <a:t>02</a:t>
            </a:r>
            <a:endParaRPr kumimoji="1" lang="ja-JP" altLang="en-US" sz="1200" b="1">
              <a:solidFill>
                <a:schemeClr val="bg1"/>
              </a:solidFill>
              <a:latin typeface="Montserrat SemiBold" pitchFamily="2" charset="0"/>
              <a:ea typeface="Yu Gothic" panose="020B0400000000000000" pitchFamily="34" charset="-128"/>
              <a:cs typeface="FUTURA MEDIUM" panose="020B0602020204020303" pitchFamily="34" charset="-79"/>
            </a:endParaRPr>
          </a:p>
        </p:txBody>
      </p:sp>
      <p:sp>
        <p:nvSpPr>
          <p:cNvPr id="22" name="角丸四角形 21">
            <a:extLst>
              <a:ext uri="{FF2B5EF4-FFF2-40B4-BE49-F238E27FC236}">
                <a16:creationId xmlns:a16="http://schemas.microsoft.com/office/drawing/2014/main" id="{6FDF9488-5944-7A5A-09E9-2335E7CC2B13}"/>
              </a:ext>
            </a:extLst>
          </p:cNvPr>
          <p:cNvSpPr/>
          <p:nvPr/>
        </p:nvSpPr>
        <p:spPr>
          <a:xfrm>
            <a:off x="8243563" y="5584785"/>
            <a:ext cx="3505525" cy="831890"/>
          </a:xfrm>
          <a:prstGeom prst="roundRect">
            <a:avLst>
              <a:gd name="adj" fmla="val 5928"/>
            </a:avLst>
          </a:prstGeom>
          <a:solidFill>
            <a:srgbClr val="1A96F0"/>
          </a:solidFill>
          <a:ln w="19050">
            <a:noFill/>
          </a:ln>
        </p:spPr>
        <p:style>
          <a:lnRef idx="2">
            <a:schemeClr val="accent1">
              <a:shade val="50000"/>
            </a:schemeClr>
          </a:lnRef>
          <a:fillRef idx="1">
            <a:schemeClr val="accent1"/>
          </a:fillRef>
          <a:effectRef idx="0">
            <a:schemeClr val="accent1"/>
          </a:effectRef>
          <a:fontRef idx="minor">
            <a:schemeClr val="lt1"/>
          </a:fontRef>
        </p:style>
        <p:txBody>
          <a:bodyPr lIns="827999" tIns="72000" bIns="36000" rtlCol="0" anchor="ctr"/>
          <a:lstStyle/>
          <a:p>
            <a:pPr>
              <a:spcBef>
                <a:spcPts val="300"/>
              </a:spcBef>
            </a:pPr>
            <a:r>
              <a:rPr kumimoji="1" lang="en-US" altLang="ja-JP" sz="1300" b="1" dirty="0">
                <a:solidFill>
                  <a:schemeClr val="bg1"/>
                </a:solidFill>
                <a:latin typeface="Montserrat SemiBold" pitchFamily="2" charset="0"/>
                <a:ea typeface="Yu Gothic" panose="020B0400000000000000" pitchFamily="34" charset="-128"/>
                <a:cs typeface="FUTURA MEDIUM" panose="020B0602020204020303" pitchFamily="34" charset="-79"/>
              </a:rPr>
              <a:t>“</a:t>
            </a:r>
            <a:r>
              <a:rPr kumimoji="1" lang="ja-JP" altLang="en-US" sz="1300" b="1">
                <a:solidFill>
                  <a:schemeClr val="bg1"/>
                </a:solidFill>
                <a:latin typeface="Montserrat SemiBold" pitchFamily="2" charset="0"/>
                <a:ea typeface="Yu Gothic" panose="020B0400000000000000" pitchFamily="34" charset="-128"/>
                <a:cs typeface="FUTURA MEDIUM" panose="020B0602020204020303" pitchFamily="34" charset="-79"/>
              </a:rPr>
              <a:t>作って終わり</a:t>
            </a:r>
            <a:r>
              <a:rPr kumimoji="1" lang="en-US" altLang="ja-JP" sz="1300" b="1" dirty="0">
                <a:solidFill>
                  <a:schemeClr val="bg1"/>
                </a:solidFill>
                <a:latin typeface="Montserrat SemiBold" pitchFamily="2" charset="0"/>
                <a:ea typeface="Yu Gothic" panose="020B0400000000000000" pitchFamily="34" charset="-128"/>
                <a:cs typeface="FUTURA MEDIUM" panose="020B0602020204020303" pitchFamily="34" charset="-79"/>
              </a:rPr>
              <a:t>”</a:t>
            </a:r>
            <a:r>
              <a:rPr kumimoji="1" lang="ja-JP" altLang="en-US" sz="1300" b="1">
                <a:solidFill>
                  <a:schemeClr val="bg1"/>
                </a:solidFill>
                <a:latin typeface="Montserrat SemiBold" pitchFamily="2" charset="0"/>
                <a:ea typeface="Yu Gothic" panose="020B0400000000000000" pitchFamily="34" charset="-128"/>
                <a:cs typeface="FUTURA MEDIUM" panose="020B0602020204020303" pitchFamily="34" charset="-79"/>
              </a:rPr>
              <a:t>ではなく、</a:t>
            </a:r>
            <a:endParaRPr kumimoji="1" lang="en-US" altLang="ja-JP" sz="1300" b="1" dirty="0">
              <a:solidFill>
                <a:schemeClr val="bg1"/>
              </a:solidFill>
              <a:latin typeface="Montserrat SemiBold" pitchFamily="2" charset="0"/>
              <a:ea typeface="Yu Gothic" panose="020B0400000000000000" pitchFamily="34" charset="-128"/>
              <a:cs typeface="FUTURA MEDIUM" panose="020B0602020204020303" pitchFamily="34" charset="-79"/>
            </a:endParaRPr>
          </a:p>
          <a:p>
            <a:pPr>
              <a:spcBef>
                <a:spcPts val="300"/>
              </a:spcBef>
            </a:pPr>
            <a:r>
              <a:rPr lang="ja-JP" altLang="en-US" sz="1300" b="1">
                <a:solidFill>
                  <a:schemeClr val="bg1"/>
                </a:solidFill>
                <a:latin typeface="Montserrat SemiBold" pitchFamily="2" charset="0"/>
                <a:ea typeface="Yu Gothic" panose="020B0400000000000000" pitchFamily="34" charset="-128"/>
                <a:cs typeface="FUTURA MEDIUM" panose="020B0602020204020303" pitchFamily="34" charset="-79"/>
              </a:rPr>
              <a:t>活用方法・資料改善までサポート</a:t>
            </a:r>
            <a:endParaRPr kumimoji="1" lang="ja-JP" altLang="en-US" sz="1300" b="1">
              <a:solidFill>
                <a:schemeClr val="bg1"/>
              </a:solidFill>
              <a:latin typeface="Montserrat SemiBold" pitchFamily="2" charset="0"/>
              <a:ea typeface="Yu Gothic" panose="020B0400000000000000" pitchFamily="34" charset="-128"/>
              <a:cs typeface="FUTURA MEDIUM" panose="020B0602020204020303" pitchFamily="34" charset="-79"/>
            </a:endParaRPr>
          </a:p>
        </p:txBody>
      </p:sp>
      <p:sp>
        <p:nvSpPr>
          <p:cNvPr id="23" name="円/楕円 22">
            <a:extLst>
              <a:ext uri="{FF2B5EF4-FFF2-40B4-BE49-F238E27FC236}">
                <a16:creationId xmlns:a16="http://schemas.microsoft.com/office/drawing/2014/main" id="{47AAC7E3-CCAE-6B14-5ADE-A6C059E399C6}"/>
              </a:ext>
            </a:extLst>
          </p:cNvPr>
          <p:cNvSpPr/>
          <p:nvPr/>
        </p:nvSpPr>
        <p:spPr>
          <a:xfrm>
            <a:off x="8425682" y="5772130"/>
            <a:ext cx="457200" cy="457200"/>
          </a:xfrm>
          <a:prstGeom prst="ellipse">
            <a:avLst/>
          </a:prstGeom>
          <a:no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wrap="none" tIns="72000" bIns="72000" rtlCol="0" anchor="ctr"/>
          <a:lstStyle/>
          <a:p>
            <a:pPr algn="ctr"/>
            <a:r>
              <a:rPr kumimoji="1" lang="en-US" altLang="ja-JP" sz="1200" b="1" dirty="0">
                <a:solidFill>
                  <a:schemeClr val="bg1"/>
                </a:solidFill>
                <a:latin typeface="Montserrat SemiBold" pitchFamily="2" charset="0"/>
                <a:ea typeface="Yu Gothic" panose="020B0400000000000000" pitchFamily="34" charset="-128"/>
                <a:cs typeface="FUTURA MEDIUM" panose="020B0602020204020303" pitchFamily="34" charset="-79"/>
              </a:rPr>
              <a:t>03</a:t>
            </a:r>
            <a:endParaRPr kumimoji="1" lang="ja-JP" altLang="en-US" sz="1200" b="1">
              <a:solidFill>
                <a:schemeClr val="bg1"/>
              </a:solidFill>
              <a:latin typeface="Montserrat SemiBold" pitchFamily="2" charset="0"/>
              <a:ea typeface="Yu Gothic" panose="020B0400000000000000" pitchFamily="34" charset="-128"/>
              <a:cs typeface="FUTURA MEDIUM" panose="020B0602020204020303" pitchFamily="34" charset="-79"/>
            </a:endParaRPr>
          </a:p>
        </p:txBody>
      </p:sp>
      <p:grpSp>
        <p:nvGrpSpPr>
          <p:cNvPr id="27" name="グループ化 26">
            <a:extLst>
              <a:ext uri="{FF2B5EF4-FFF2-40B4-BE49-F238E27FC236}">
                <a16:creationId xmlns:a16="http://schemas.microsoft.com/office/drawing/2014/main" id="{7B5B6D43-7108-90A5-780A-5F92B478DA6B}"/>
              </a:ext>
            </a:extLst>
          </p:cNvPr>
          <p:cNvGrpSpPr/>
          <p:nvPr/>
        </p:nvGrpSpPr>
        <p:grpSpPr>
          <a:xfrm>
            <a:off x="1541900" y="4777950"/>
            <a:ext cx="1318838" cy="716763"/>
            <a:chOff x="1541900" y="4777950"/>
            <a:chExt cx="1318838" cy="716763"/>
          </a:xfrm>
        </p:grpSpPr>
        <p:cxnSp>
          <p:nvCxnSpPr>
            <p:cNvPr id="25" name="直線矢印コネクタ 24">
              <a:extLst>
                <a:ext uri="{FF2B5EF4-FFF2-40B4-BE49-F238E27FC236}">
                  <a16:creationId xmlns:a16="http://schemas.microsoft.com/office/drawing/2014/main" id="{D46E805C-4EA4-51EC-88C3-BE9721A0E739}"/>
                </a:ext>
              </a:extLst>
            </p:cNvPr>
            <p:cNvCxnSpPr>
              <a:stCxn id="11" idx="2"/>
            </p:cNvCxnSpPr>
            <p:nvPr/>
          </p:nvCxnSpPr>
          <p:spPr>
            <a:xfrm>
              <a:off x="2195675" y="4777950"/>
              <a:ext cx="7198" cy="716763"/>
            </a:xfrm>
            <a:prstGeom prst="straightConnector1">
              <a:avLst/>
            </a:prstGeom>
            <a:ln w="19050">
              <a:solidFill>
                <a:schemeClr val="bg1">
                  <a:lumMod val="75000"/>
                </a:schemeClr>
              </a:solidFill>
              <a:tailEnd type="arrow" w="med" len="sm"/>
            </a:ln>
          </p:spPr>
          <p:style>
            <a:lnRef idx="1">
              <a:schemeClr val="accent1"/>
            </a:lnRef>
            <a:fillRef idx="0">
              <a:schemeClr val="accent1"/>
            </a:fillRef>
            <a:effectRef idx="0">
              <a:schemeClr val="accent1"/>
            </a:effectRef>
            <a:fontRef idx="minor">
              <a:schemeClr val="tx1"/>
            </a:fontRef>
          </p:style>
        </p:cxnSp>
        <p:sp>
          <p:nvSpPr>
            <p:cNvPr id="26" name="角丸四角形 25">
              <a:extLst>
                <a:ext uri="{FF2B5EF4-FFF2-40B4-BE49-F238E27FC236}">
                  <a16:creationId xmlns:a16="http://schemas.microsoft.com/office/drawing/2014/main" id="{E8662A81-CD19-25F8-6E6A-D12B7EEA5760}"/>
                </a:ext>
              </a:extLst>
            </p:cNvPr>
            <p:cNvSpPr/>
            <p:nvPr/>
          </p:nvSpPr>
          <p:spPr>
            <a:xfrm>
              <a:off x="1541900" y="4965430"/>
              <a:ext cx="1318838" cy="310444"/>
            </a:xfrm>
            <a:prstGeom prst="roundRect">
              <a:avLst>
                <a:gd name="adj" fmla="val 50000"/>
              </a:avLst>
            </a:prstGeom>
            <a:solidFill>
              <a:schemeClr val="bg1"/>
            </a:solidFill>
            <a:ln w="19050">
              <a:solidFill>
                <a:srgbClr val="1A96F0"/>
              </a:solidFill>
            </a:ln>
          </p:spPr>
          <p:style>
            <a:lnRef idx="2">
              <a:schemeClr val="accent1">
                <a:shade val="50000"/>
              </a:schemeClr>
            </a:lnRef>
            <a:fillRef idx="1">
              <a:schemeClr val="accent1"/>
            </a:fillRef>
            <a:effectRef idx="0">
              <a:schemeClr val="accent1"/>
            </a:effectRef>
            <a:fontRef idx="minor">
              <a:schemeClr val="lt1"/>
            </a:fontRef>
          </p:style>
          <p:txBody>
            <a:bodyPr tIns="72000" bIns="72000" rtlCol="0" anchor="ctr"/>
            <a:lstStyle/>
            <a:p>
              <a:pPr algn="ctr"/>
              <a:r>
                <a:rPr lang="en-US" altLang="ja-JP" sz="1100" b="1" dirty="0">
                  <a:solidFill>
                    <a:srgbClr val="1A96F0"/>
                  </a:solidFill>
                  <a:latin typeface="Montserrat SemiBold" pitchFamily="2" charset="0"/>
                  <a:ea typeface="Yu Gothic" panose="020B0400000000000000" pitchFamily="34" charset="-128"/>
                  <a:cs typeface="FUTURA MEDIUM" panose="020B0602020204020303" pitchFamily="34" charset="-79"/>
                </a:rPr>
                <a:t>c</a:t>
              </a:r>
              <a:r>
                <a:rPr kumimoji="1" lang="en-US" altLang="ja-JP" sz="1100" b="1" dirty="0">
                  <a:solidFill>
                    <a:srgbClr val="1A96F0"/>
                  </a:solidFill>
                  <a:latin typeface="Montserrat SemiBold" pitchFamily="2" charset="0"/>
                  <a:ea typeface="Yu Gothic" panose="020B0400000000000000" pitchFamily="34" charset="-128"/>
                  <a:cs typeface="FUTURA MEDIUM" panose="020B0602020204020303" pitchFamily="34" charset="-79"/>
                </a:rPr>
                <a:t>-slide</a:t>
              </a:r>
              <a:r>
                <a:rPr kumimoji="1" lang="ja-JP" altLang="en-US" sz="1100" b="1">
                  <a:solidFill>
                    <a:srgbClr val="1A96F0"/>
                  </a:solidFill>
                  <a:latin typeface="Montserrat SemiBold" pitchFamily="2" charset="0"/>
                  <a:ea typeface="Yu Gothic" panose="020B0400000000000000" pitchFamily="34" charset="-128"/>
                  <a:cs typeface="FUTURA MEDIUM" panose="020B0602020204020303" pitchFamily="34" charset="-79"/>
                </a:rPr>
                <a:t>なら</a:t>
              </a:r>
            </a:p>
          </p:txBody>
        </p:sp>
      </p:grpSp>
      <p:grpSp>
        <p:nvGrpSpPr>
          <p:cNvPr id="28" name="グループ化 27">
            <a:extLst>
              <a:ext uri="{FF2B5EF4-FFF2-40B4-BE49-F238E27FC236}">
                <a16:creationId xmlns:a16="http://schemas.microsoft.com/office/drawing/2014/main" id="{AF024C3C-D116-9228-A6CE-A62A3AA46C91}"/>
              </a:ext>
            </a:extLst>
          </p:cNvPr>
          <p:cNvGrpSpPr/>
          <p:nvPr/>
        </p:nvGrpSpPr>
        <p:grpSpPr>
          <a:xfrm>
            <a:off x="5444968" y="4777950"/>
            <a:ext cx="1318838" cy="716763"/>
            <a:chOff x="1541900" y="4777950"/>
            <a:chExt cx="1318838" cy="716763"/>
          </a:xfrm>
        </p:grpSpPr>
        <p:cxnSp>
          <p:nvCxnSpPr>
            <p:cNvPr id="29" name="直線矢印コネクタ 28">
              <a:extLst>
                <a:ext uri="{FF2B5EF4-FFF2-40B4-BE49-F238E27FC236}">
                  <a16:creationId xmlns:a16="http://schemas.microsoft.com/office/drawing/2014/main" id="{686BCB3C-5A56-0D41-7535-B1B930993BC8}"/>
                </a:ext>
              </a:extLst>
            </p:cNvPr>
            <p:cNvCxnSpPr/>
            <p:nvPr/>
          </p:nvCxnSpPr>
          <p:spPr>
            <a:xfrm>
              <a:off x="2195675" y="4777950"/>
              <a:ext cx="7198" cy="716763"/>
            </a:xfrm>
            <a:prstGeom prst="straightConnector1">
              <a:avLst/>
            </a:prstGeom>
            <a:ln w="19050">
              <a:solidFill>
                <a:schemeClr val="bg1">
                  <a:lumMod val="75000"/>
                </a:schemeClr>
              </a:solidFill>
              <a:tailEnd type="arrow" w="med" len="sm"/>
            </a:ln>
          </p:spPr>
          <p:style>
            <a:lnRef idx="1">
              <a:schemeClr val="accent1"/>
            </a:lnRef>
            <a:fillRef idx="0">
              <a:schemeClr val="accent1"/>
            </a:fillRef>
            <a:effectRef idx="0">
              <a:schemeClr val="accent1"/>
            </a:effectRef>
            <a:fontRef idx="minor">
              <a:schemeClr val="tx1"/>
            </a:fontRef>
          </p:style>
        </p:cxnSp>
        <p:sp>
          <p:nvSpPr>
            <p:cNvPr id="30" name="角丸四角形 29">
              <a:extLst>
                <a:ext uri="{FF2B5EF4-FFF2-40B4-BE49-F238E27FC236}">
                  <a16:creationId xmlns:a16="http://schemas.microsoft.com/office/drawing/2014/main" id="{5AA273D6-1710-CCA6-2207-084B98FE5002}"/>
                </a:ext>
              </a:extLst>
            </p:cNvPr>
            <p:cNvSpPr/>
            <p:nvPr/>
          </p:nvSpPr>
          <p:spPr>
            <a:xfrm>
              <a:off x="1541900" y="4965430"/>
              <a:ext cx="1318838" cy="310444"/>
            </a:xfrm>
            <a:prstGeom prst="roundRect">
              <a:avLst>
                <a:gd name="adj" fmla="val 50000"/>
              </a:avLst>
            </a:prstGeom>
            <a:solidFill>
              <a:schemeClr val="bg1"/>
            </a:solidFill>
            <a:ln w="19050">
              <a:solidFill>
                <a:srgbClr val="1A96F0"/>
              </a:solidFill>
            </a:ln>
          </p:spPr>
          <p:style>
            <a:lnRef idx="2">
              <a:schemeClr val="accent1">
                <a:shade val="50000"/>
              </a:schemeClr>
            </a:lnRef>
            <a:fillRef idx="1">
              <a:schemeClr val="accent1"/>
            </a:fillRef>
            <a:effectRef idx="0">
              <a:schemeClr val="accent1"/>
            </a:effectRef>
            <a:fontRef idx="minor">
              <a:schemeClr val="lt1"/>
            </a:fontRef>
          </p:style>
          <p:txBody>
            <a:bodyPr tIns="72000" bIns="72000" rtlCol="0" anchor="ctr"/>
            <a:lstStyle/>
            <a:p>
              <a:pPr algn="ctr"/>
              <a:r>
                <a:rPr lang="en-US" altLang="ja-JP" sz="1100" b="1" dirty="0">
                  <a:solidFill>
                    <a:srgbClr val="1A96F0"/>
                  </a:solidFill>
                  <a:latin typeface="Montserrat SemiBold" pitchFamily="2" charset="0"/>
                  <a:ea typeface="Yu Gothic" panose="020B0400000000000000" pitchFamily="34" charset="-128"/>
                  <a:cs typeface="FUTURA MEDIUM" panose="020B0602020204020303" pitchFamily="34" charset="-79"/>
                </a:rPr>
                <a:t>c</a:t>
              </a:r>
              <a:r>
                <a:rPr kumimoji="1" lang="en-US" altLang="ja-JP" sz="1100" b="1" dirty="0">
                  <a:solidFill>
                    <a:srgbClr val="1A96F0"/>
                  </a:solidFill>
                  <a:latin typeface="Montserrat SemiBold" pitchFamily="2" charset="0"/>
                  <a:ea typeface="Yu Gothic" panose="020B0400000000000000" pitchFamily="34" charset="-128"/>
                  <a:cs typeface="FUTURA MEDIUM" panose="020B0602020204020303" pitchFamily="34" charset="-79"/>
                </a:rPr>
                <a:t>-slide</a:t>
              </a:r>
              <a:r>
                <a:rPr kumimoji="1" lang="ja-JP" altLang="en-US" sz="1100" b="1">
                  <a:solidFill>
                    <a:srgbClr val="1A96F0"/>
                  </a:solidFill>
                  <a:latin typeface="Montserrat SemiBold" pitchFamily="2" charset="0"/>
                  <a:ea typeface="Yu Gothic" panose="020B0400000000000000" pitchFamily="34" charset="-128"/>
                  <a:cs typeface="FUTURA MEDIUM" panose="020B0602020204020303" pitchFamily="34" charset="-79"/>
                </a:rPr>
                <a:t>なら</a:t>
              </a:r>
            </a:p>
          </p:txBody>
        </p:sp>
      </p:grpSp>
      <p:grpSp>
        <p:nvGrpSpPr>
          <p:cNvPr id="34" name="グループ化 33">
            <a:extLst>
              <a:ext uri="{FF2B5EF4-FFF2-40B4-BE49-F238E27FC236}">
                <a16:creationId xmlns:a16="http://schemas.microsoft.com/office/drawing/2014/main" id="{B13A1D82-107E-502B-65E4-988256B12FCB}"/>
              </a:ext>
            </a:extLst>
          </p:cNvPr>
          <p:cNvGrpSpPr/>
          <p:nvPr/>
        </p:nvGrpSpPr>
        <p:grpSpPr>
          <a:xfrm>
            <a:off x="9336906" y="4777950"/>
            <a:ext cx="1318838" cy="716763"/>
            <a:chOff x="8941112" y="4777950"/>
            <a:chExt cx="1318838" cy="716763"/>
          </a:xfrm>
        </p:grpSpPr>
        <p:cxnSp>
          <p:nvCxnSpPr>
            <p:cNvPr id="32" name="直線矢印コネクタ 31">
              <a:extLst>
                <a:ext uri="{FF2B5EF4-FFF2-40B4-BE49-F238E27FC236}">
                  <a16:creationId xmlns:a16="http://schemas.microsoft.com/office/drawing/2014/main" id="{6CC3F0C8-BD06-EA23-7A16-9C47D0186212}"/>
                </a:ext>
              </a:extLst>
            </p:cNvPr>
            <p:cNvCxnSpPr/>
            <p:nvPr/>
          </p:nvCxnSpPr>
          <p:spPr>
            <a:xfrm>
              <a:off x="9594887" y="4777950"/>
              <a:ext cx="7198" cy="716763"/>
            </a:xfrm>
            <a:prstGeom prst="straightConnector1">
              <a:avLst/>
            </a:prstGeom>
            <a:ln w="19050">
              <a:solidFill>
                <a:schemeClr val="bg1">
                  <a:lumMod val="75000"/>
                </a:schemeClr>
              </a:solidFill>
              <a:tailEnd type="arrow" w="med" len="sm"/>
            </a:ln>
          </p:spPr>
          <p:style>
            <a:lnRef idx="1">
              <a:schemeClr val="accent1"/>
            </a:lnRef>
            <a:fillRef idx="0">
              <a:schemeClr val="accent1"/>
            </a:fillRef>
            <a:effectRef idx="0">
              <a:schemeClr val="accent1"/>
            </a:effectRef>
            <a:fontRef idx="minor">
              <a:schemeClr val="tx1"/>
            </a:fontRef>
          </p:style>
        </p:cxnSp>
        <p:sp>
          <p:nvSpPr>
            <p:cNvPr id="33" name="角丸四角形 32">
              <a:extLst>
                <a:ext uri="{FF2B5EF4-FFF2-40B4-BE49-F238E27FC236}">
                  <a16:creationId xmlns:a16="http://schemas.microsoft.com/office/drawing/2014/main" id="{C1FD12D4-2F41-C27A-4134-CE3474F13FF3}"/>
                </a:ext>
              </a:extLst>
            </p:cNvPr>
            <p:cNvSpPr/>
            <p:nvPr/>
          </p:nvSpPr>
          <p:spPr>
            <a:xfrm>
              <a:off x="8941112" y="4965430"/>
              <a:ext cx="1318838" cy="310444"/>
            </a:xfrm>
            <a:prstGeom prst="roundRect">
              <a:avLst>
                <a:gd name="adj" fmla="val 50000"/>
              </a:avLst>
            </a:prstGeom>
            <a:solidFill>
              <a:schemeClr val="bg1"/>
            </a:solidFill>
            <a:ln w="19050">
              <a:solidFill>
                <a:srgbClr val="1A96F0"/>
              </a:solidFill>
            </a:ln>
          </p:spPr>
          <p:style>
            <a:lnRef idx="2">
              <a:schemeClr val="accent1">
                <a:shade val="50000"/>
              </a:schemeClr>
            </a:lnRef>
            <a:fillRef idx="1">
              <a:schemeClr val="accent1"/>
            </a:fillRef>
            <a:effectRef idx="0">
              <a:schemeClr val="accent1"/>
            </a:effectRef>
            <a:fontRef idx="minor">
              <a:schemeClr val="lt1"/>
            </a:fontRef>
          </p:style>
          <p:txBody>
            <a:bodyPr tIns="72000" bIns="72000" rtlCol="0" anchor="ctr"/>
            <a:lstStyle/>
            <a:p>
              <a:pPr algn="ctr"/>
              <a:r>
                <a:rPr lang="en-US" altLang="ja-JP" sz="1100" b="1" dirty="0">
                  <a:solidFill>
                    <a:srgbClr val="1A96F0"/>
                  </a:solidFill>
                  <a:latin typeface="Montserrat SemiBold" pitchFamily="2" charset="0"/>
                  <a:ea typeface="Yu Gothic" panose="020B0400000000000000" pitchFamily="34" charset="-128"/>
                  <a:cs typeface="FUTURA MEDIUM" panose="020B0602020204020303" pitchFamily="34" charset="-79"/>
                </a:rPr>
                <a:t>c</a:t>
              </a:r>
              <a:r>
                <a:rPr kumimoji="1" lang="en-US" altLang="ja-JP" sz="1100" b="1" dirty="0">
                  <a:solidFill>
                    <a:srgbClr val="1A96F0"/>
                  </a:solidFill>
                  <a:latin typeface="Montserrat SemiBold" pitchFamily="2" charset="0"/>
                  <a:ea typeface="Yu Gothic" panose="020B0400000000000000" pitchFamily="34" charset="-128"/>
                  <a:cs typeface="FUTURA MEDIUM" panose="020B0602020204020303" pitchFamily="34" charset="-79"/>
                </a:rPr>
                <a:t>-slide</a:t>
              </a:r>
              <a:r>
                <a:rPr kumimoji="1" lang="ja-JP" altLang="en-US" sz="1100" b="1">
                  <a:solidFill>
                    <a:srgbClr val="1A96F0"/>
                  </a:solidFill>
                  <a:latin typeface="Montserrat SemiBold" pitchFamily="2" charset="0"/>
                  <a:ea typeface="Yu Gothic" panose="020B0400000000000000" pitchFamily="34" charset="-128"/>
                  <a:cs typeface="FUTURA MEDIUM" panose="020B0602020204020303" pitchFamily="34" charset="-79"/>
                </a:rPr>
                <a:t>なら</a:t>
              </a:r>
            </a:p>
          </p:txBody>
        </p:sp>
      </p:grpSp>
      <p:pic>
        <p:nvPicPr>
          <p:cNvPr id="36" name="グラフィックス 35">
            <a:extLst>
              <a:ext uri="{FF2B5EF4-FFF2-40B4-BE49-F238E27FC236}">
                <a16:creationId xmlns:a16="http://schemas.microsoft.com/office/drawing/2014/main" id="{BF0D6746-05EC-3D55-917C-71D320E54247}"/>
              </a:ext>
            </a:extLst>
          </p:cNvPr>
          <p:cNvPicPr>
            <a:picLocks noChangeAspect="1"/>
          </p:cNvPicPr>
          <p:nvPr/>
        </p:nvPicPr>
        <p:blipFill>
          <a:blip>
            <a:extLst>
              <a:ext uri="{96DAC541-7B7A-43D3-8B79-37D633B846F1}">
                <asvg:svgBlip xmlns:asvg="http://schemas.microsoft.com/office/drawing/2016/SVG/main" r:embed="rId2"/>
              </a:ext>
            </a:extLst>
          </a:blip>
          <a:stretch>
            <a:fillRect/>
          </a:stretch>
        </p:blipFill>
        <p:spPr>
          <a:xfrm>
            <a:off x="1761619" y="2741883"/>
            <a:ext cx="868110" cy="868110"/>
          </a:xfrm>
          <a:prstGeom prst="rect">
            <a:avLst/>
          </a:prstGeom>
        </p:spPr>
      </p:pic>
      <p:pic>
        <p:nvPicPr>
          <p:cNvPr id="38" name="グラフィックス 37">
            <a:extLst>
              <a:ext uri="{FF2B5EF4-FFF2-40B4-BE49-F238E27FC236}">
                <a16:creationId xmlns:a16="http://schemas.microsoft.com/office/drawing/2014/main" id="{9424505E-4954-7C67-3F60-88ED7007E558}"/>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5661945" y="2741883"/>
            <a:ext cx="868110" cy="868110"/>
          </a:xfrm>
          <a:prstGeom prst="rect">
            <a:avLst/>
          </a:prstGeom>
        </p:spPr>
      </p:pic>
      <p:pic>
        <p:nvPicPr>
          <p:cNvPr id="40" name="グラフィックス 39">
            <a:extLst>
              <a:ext uri="{FF2B5EF4-FFF2-40B4-BE49-F238E27FC236}">
                <a16:creationId xmlns:a16="http://schemas.microsoft.com/office/drawing/2014/main" id="{CDDFA006-9210-A576-3F3E-69FDD49A738E}"/>
              </a:ext>
            </a:extLst>
          </p:cNvPr>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9513220" y="2698478"/>
            <a:ext cx="954921" cy="954921"/>
          </a:xfrm>
          <a:prstGeom prst="rect">
            <a:avLst/>
          </a:prstGeom>
        </p:spPr>
      </p:pic>
    </p:spTree>
    <p:extLst>
      <p:ext uri="{BB962C8B-B14F-4D97-AF65-F5344CB8AC3E}">
        <p14:creationId xmlns:p14="http://schemas.microsoft.com/office/powerpoint/2010/main" val="4079078357"/>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8" name="Picture 4" descr="海外子会社経営リスク診断サービス」の提供開始">
            <a:extLst>
              <a:ext uri="{FF2B5EF4-FFF2-40B4-BE49-F238E27FC236}">
                <a16:creationId xmlns:a16="http://schemas.microsoft.com/office/drawing/2014/main" id="{F9280B23-019D-A1FA-5B48-EE2C45AA8FEC}"/>
              </a:ext>
            </a:extLst>
          </p:cNvPr>
          <p:cNvPicPr>
            <a:picLocks noChangeAspect="1" noChangeArrowheads="1"/>
          </p:cNvPicPr>
          <p:nvPr/>
        </p:nvPicPr>
        <p:blipFill>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6019796" y="5974342"/>
            <a:ext cx="1745729" cy="321054"/>
          </a:xfrm>
          <a:prstGeom prst="rect">
            <a:avLst/>
          </a:prstGeom>
          <a:noFill/>
          <a:extLst>
            <a:ext uri="{909E8E84-426E-40DD-AFC4-6F175D3DCCD1}">
              <a14:hiddenFill xmlns:a14="http://schemas.microsoft.com/office/drawing/2010/main">
                <a:solidFill>
                  <a:srgbClr val="FFFFFF"/>
                </a:solidFill>
              </a14:hiddenFill>
            </a:ext>
          </a:extLst>
        </p:spPr>
      </p:pic>
      <p:pic>
        <p:nvPicPr>
          <p:cNvPr id="1026" name="Picture 2" descr="クリエイタートピックス | UUUM(ウーム)">
            <a:extLst>
              <a:ext uri="{FF2B5EF4-FFF2-40B4-BE49-F238E27FC236}">
                <a16:creationId xmlns:a16="http://schemas.microsoft.com/office/drawing/2014/main" id="{2DBD85F5-08AB-D78A-77CA-0DA0138A9F5E}"/>
              </a:ext>
            </a:extLst>
          </p:cNvPr>
          <p:cNvPicPr>
            <a:picLocks noChangeAspect="1" noChangeArrowheads="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6425763" y="4322258"/>
            <a:ext cx="945661" cy="278674"/>
          </a:xfrm>
          <a:prstGeom prst="rect">
            <a:avLst/>
          </a:prstGeom>
          <a:noFill/>
          <a:extLst>
            <a:ext uri="{909E8E84-426E-40DD-AFC4-6F175D3DCCD1}">
              <a14:hiddenFill xmlns:a14="http://schemas.microsoft.com/office/drawing/2010/main">
                <a:solidFill>
                  <a:srgbClr val="FFFFFF"/>
                </a:solidFill>
              </a14:hiddenFill>
            </a:ext>
          </a:extLst>
        </p:spPr>
      </p:pic>
      <p:sp>
        <p:nvSpPr>
          <p:cNvPr id="2" name="タイトル 1">
            <a:extLst>
              <a:ext uri="{FF2B5EF4-FFF2-40B4-BE49-F238E27FC236}">
                <a16:creationId xmlns:a16="http://schemas.microsoft.com/office/drawing/2014/main" id="{64CE65A0-B738-58EA-63AC-DF9371F32512}"/>
              </a:ext>
            </a:extLst>
          </p:cNvPr>
          <p:cNvSpPr>
            <a:spLocks noGrp="1"/>
          </p:cNvSpPr>
          <p:nvPr>
            <p:ph type="title"/>
          </p:nvPr>
        </p:nvSpPr>
        <p:spPr/>
        <p:txBody>
          <a:bodyPr/>
          <a:lstStyle/>
          <a:p>
            <a:r>
              <a:rPr kumimoji="1" lang="ja-JP" altLang="en-US"/>
              <a:t>支援実績</a:t>
            </a:r>
          </a:p>
        </p:txBody>
      </p:sp>
      <p:sp>
        <p:nvSpPr>
          <p:cNvPr id="3" name="コンテンツ プレースホルダー 2">
            <a:extLst>
              <a:ext uri="{FF2B5EF4-FFF2-40B4-BE49-F238E27FC236}">
                <a16:creationId xmlns:a16="http://schemas.microsoft.com/office/drawing/2014/main" id="{DFC9C9E9-BCB8-2259-E28F-B4D23BED377E}"/>
              </a:ext>
            </a:extLst>
          </p:cNvPr>
          <p:cNvSpPr>
            <a:spLocks noGrp="1"/>
          </p:cNvSpPr>
          <p:nvPr>
            <p:ph idx="1"/>
          </p:nvPr>
        </p:nvSpPr>
        <p:spPr/>
        <p:txBody>
          <a:bodyPr>
            <a:normAutofit/>
          </a:bodyPr>
          <a:lstStyle/>
          <a:p>
            <a:r>
              <a:rPr lang="en-US" altLang="ja-JP" dirty="0"/>
              <a:t>2021</a:t>
            </a:r>
            <a:r>
              <a:rPr lang="ja-JP" altLang="en-US"/>
              <a:t>年</a:t>
            </a:r>
            <a:r>
              <a:rPr lang="en-US" altLang="ja-JP" dirty="0"/>
              <a:t>5</a:t>
            </a:r>
            <a:r>
              <a:rPr lang="ja-JP" altLang="en-US"/>
              <a:t>月のリリース以来、業種・業界、企業規模問わず</a:t>
            </a:r>
            <a:r>
              <a:rPr lang="en-US" altLang="ja-JP" dirty="0"/>
              <a:t>1,200</a:t>
            </a:r>
            <a:r>
              <a:rPr lang="ja-JP" altLang="en-US"/>
              <a:t>社以上の資料作成を支援しており、 </a:t>
            </a:r>
            <a:endParaRPr lang="en-US" altLang="ja-JP" dirty="0"/>
          </a:p>
          <a:p>
            <a:r>
              <a:rPr lang="ja-JP" altLang="en-US"/>
              <a:t>費用対効果・納品スピード満足度において</a:t>
            </a:r>
            <a:r>
              <a:rPr lang="en-US" altLang="ja-JP" sz="2000" dirty="0"/>
              <a:t>No.1</a:t>
            </a:r>
            <a:r>
              <a:rPr lang="ja-JP" altLang="en-US"/>
              <a:t>を獲得しています。</a:t>
            </a:r>
          </a:p>
        </p:txBody>
      </p:sp>
      <p:sp>
        <p:nvSpPr>
          <p:cNvPr id="4" name="日付プレースホルダー 3">
            <a:extLst>
              <a:ext uri="{FF2B5EF4-FFF2-40B4-BE49-F238E27FC236}">
                <a16:creationId xmlns:a16="http://schemas.microsoft.com/office/drawing/2014/main" id="{4850DCCC-C3ED-1629-5881-D943BBEA7B01}"/>
              </a:ext>
            </a:extLst>
          </p:cNvPr>
          <p:cNvSpPr>
            <a:spLocks noGrp="1"/>
          </p:cNvSpPr>
          <p:nvPr>
            <p:ph type="dt" sz="half" idx="10"/>
          </p:nvPr>
        </p:nvSpPr>
        <p:spPr/>
        <p:txBody>
          <a:bodyPr/>
          <a:lstStyle/>
          <a:p>
            <a:r>
              <a:rPr lang="en-US" altLang="ja-JP"/>
              <a:t>© Cone Inc.</a:t>
            </a:r>
            <a:endParaRPr lang="ja-JP" altLang="en-US"/>
          </a:p>
        </p:txBody>
      </p:sp>
      <p:sp>
        <p:nvSpPr>
          <p:cNvPr id="5" name="スライド番号プレースホルダー 4">
            <a:extLst>
              <a:ext uri="{FF2B5EF4-FFF2-40B4-BE49-F238E27FC236}">
                <a16:creationId xmlns:a16="http://schemas.microsoft.com/office/drawing/2014/main" id="{28069A26-9E6B-6C3C-EF17-C73148B9ADA6}"/>
              </a:ext>
            </a:extLst>
          </p:cNvPr>
          <p:cNvSpPr>
            <a:spLocks noGrp="1"/>
          </p:cNvSpPr>
          <p:nvPr>
            <p:ph type="sldNum" sz="quarter" idx="12"/>
          </p:nvPr>
        </p:nvSpPr>
        <p:spPr/>
        <p:txBody>
          <a:bodyPr/>
          <a:lstStyle/>
          <a:p>
            <a:fld id="{E310EA0D-2252-9045-A82C-BA460C3629D0}" type="slidenum">
              <a:rPr lang="ja-JP" altLang="en-US" smtClean="0"/>
              <a:pPr/>
              <a:t>31</a:t>
            </a:fld>
            <a:endParaRPr lang="ja-JP" altLang="en-US"/>
          </a:p>
        </p:txBody>
      </p:sp>
      <p:grpSp>
        <p:nvGrpSpPr>
          <p:cNvPr id="22" name="グループ化 21">
            <a:extLst>
              <a:ext uri="{FF2B5EF4-FFF2-40B4-BE49-F238E27FC236}">
                <a16:creationId xmlns:a16="http://schemas.microsoft.com/office/drawing/2014/main" id="{8DAB165E-6330-5379-120B-D29927D57C23}"/>
              </a:ext>
            </a:extLst>
          </p:cNvPr>
          <p:cNvGrpSpPr/>
          <p:nvPr/>
        </p:nvGrpSpPr>
        <p:grpSpPr>
          <a:xfrm>
            <a:off x="1952461" y="2348045"/>
            <a:ext cx="8287078" cy="616692"/>
            <a:chOff x="1106260" y="2416483"/>
            <a:chExt cx="8287078" cy="616692"/>
          </a:xfrm>
        </p:grpSpPr>
        <p:grpSp>
          <p:nvGrpSpPr>
            <p:cNvPr id="6" name="グループ化 5">
              <a:extLst>
                <a:ext uri="{FF2B5EF4-FFF2-40B4-BE49-F238E27FC236}">
                  <a16:creationId xmlns:a16="http://schemas.microsoft.com/office/drawing/2014/main" id="{A1FD87FA-33C6-443A-8BE8-C6B8D6B5AD62}"/>
                </a:ext>
              </a:extLst>
            </p:cNvPr>
            <p:cNvGrpSpPr/>
            <p:nvPr/>
          </p:nvGrpSpPr>
          <p:grpSpPr>
            <a:xfrm>
              <a:off x="1106260" y="2416483"/>
              <a:ext cx="2428272" cy="613805"/>
              <a:chOff x="301976" y="5225366"/>
              <a:chExt cx="2428272" cy="613805"/>
            </a:xfrm>
          </p:grpSpPr>
          <p:sp>
            <p:nvSpPr>
              <p:cNvPr id="7" name="角丸四角形 6">
                <a:extLst>
                  <a:ext uri="{FF2B5EF4-FFF2-40B4-BE49-F238E27FC236}">
                    <a16:creationId xmlns:a16="http://schemas.microsoft.com/office/drawing/2014/main" id="{7AB6640C-419B-EE08-D78B-FC6E63B6A6FE}"/>
                  </a:ext>
                </a:extLst>
              </p:cNvPr>
              <p:cNvSpPr/>
              <p:nvPr/>
            </p:nvSpPr>
            <p:spPr>
              <a:xfrm>
                <a:off x="725797" y="5225366"/>
                <a:ext cx="1580630" cy="613805"/>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none" tIns="144000" rtlCol="0" anchor="ctr"/>
              <a:lstStyle/>
              <a:p>
                <a:pPr algn="ctr"/>
                <a:r>
                  <a:rPr kumimoji="1" lang="ja-JP" altLang="en-US" sz="800" b="1">
                    <a:solidFill>
                      <a:schemeClr val="tx1">
                        <a:lumMod val="50000"/>
                        <a:lumOff val="50000"/>
                      </a:schemeClr>
                    </a:solidFill>
                    <a:latin typeface="Montserrat SemiBold" pitchFamily="2" charset="0"/>
                    <a:ea typeface="Yu Gothic" panose="020B0400000000000000" pitchFamily="34" charset="-128"/>
                    <a:cs typeface="Rajdhani SemiBold" panose="02000000000000000000" pitchFamily="2" charset="0"/>
                  </a:rPr>
                  <a:t>リリース後支援企業数</a:t>
                </a:r>
                <a:endParaRPr kumimoji="1" lang="en-US" altLang="ja-JP" sz="900" b="1" dirty="0">
                  <a:solidFill>
                    <a:schemeClr val="tx1">
                      <a:lumMod val="50000"/>
                      <a:lumOff val="50000"/>
                    </a:schemeClr>
                  </a:solidFill>
                  <a:latin typeface="Montserrat SemiBold" pitchFamily="2" charset="0"/>
                  <a:ea typeface="Yu Gothic" panose="020B0400000000000000" pitchFamily="34" charset="-128"/>
                  <a:cs typeface="Rajdhani SemiBold" panose="02000000000000000000" pitchFamily="2" charset="0"/>
                </a:endParaRPr>
              </a:p>
              <a:p>
                <a:pPr algn="ctr"/>
                <a:r>
                  <a:rPr kumimoji="1" lang="ja-JP" altLang="en-US" sz="1400" b="1">
                    <a:solidFill>
                      <a:schemeClr val="tx1">
                        <a:lumMod val="75000"/>
                        <a:lumOff val="25000"/>
                      </a:schemeClr>
                    </a:solidFill>
                    <a:latin typeface="Montserrat SemiBold" pitchFamily="2" charset="0"/>
                    <a:ea typeface="Yu Gothic" panose="020B0400000000000000" pitchFamily="34" charset="-128"/>
                    <a:cs typeface="Rajdhani SemiBold" panose="02000000000000000000" pitchFamily="2" charset="0"/>
                  </a:rPr>
                  <a:t>累計</a:t>
                </a:r>
                <a:r>
                  <a:rPr kumimoji="1" lang="en-US" altLang="ja-JP" sz="1400" b="1" dirty="0">
                    <a:solidFill>
                      <a:schemeClr val="tx1">
                        <a:lumMod val="75000"/>
                        <a:lumOff val="25000"/>
                      </a:schemeClr>
                    </a:solidFill>
                    <a:latin typeface="Montserrat SemiBold" pitchFamily="2" charset="0"/>
                    <a:ea typeface="Yu Gothic" panose="020B0400000000000000" pitchFamily="34" charset="-128"/>
                    <a:cs typeface="Rajdhani SemiBold" panose="02000000000000000000" pitchFamily="2" charset="0"/>
                  </a:rPr>
                  <a:t> </a:t>
                </a:r>
                <a:r>
                  <a:rPr lang="en-US" altLang="ja-JP" sz="2800" b="1" dirty="0">
                    <a:solidFill>
                      <a:srgbClr val="1A96F0"/>
                    </a:solidFill>
                    <a:latin typeface="Montserrat SemiBold" pitchFamily="2" charset="0"/>
                    <a:ea typeface="Yu Gothic" panose="020B0400000000000000" pitchFamily="34" charset="-128"/>
                    <a:cs typeface="Rajdhani SemiBold" panose="02000000000000000000" pitchFamily="2" charset="0"/>
                  </a:rPr>
                  <a:t>1,20</a:t>
                </a:r>
                <a:r>
                  <a:rPr kumimoji="1" lang="en-US" altLang="ja-JP" sz="2800" b="1" dirty="0">
                    <a:solidFill>
                      <a:srgbClr val="1A96F0"/>
                    </a:solidFill>
                    <a:latin typeface="Montserrat SemiBold" pitchFamily="2" charset="0"/>
                    <a:ea typeface="Yu Gothic" panose="020B0400000000000000" pitchFamily="34" charset="-128"/>
                    <a:cs typeface="Rajdhani SemiBold" panose="02000000000000000000" pitchFamily="2" charset="0"/>
                  </a:rPr>
                  <a:t>0</a:t>
                </a:r>
                <a:r>
                  <a:rPr kumimoji="1" lang="ja-JP" altLang="en-US" sz="1600" b="1">
                    <a:solidFill>
                      <a:srgbClr val="1A96F0"/>
                    </a:solidFill>
                    <a:latin typeface="Montserrat SemiBold" pitchFamily="2" charset="0"/>
                    <a:ea typeface="Yu Gothic" panose="020B0400000000000000" pitchFamily="34" charset="-128"/>
                    <a:cs typeface="Rajdhani SemiBold" panose="02000000000000000000" pitchFamily="2" charset="0"/>
                  </a:rPr>
                  <a:t>社</a:t>
                </a:r>
                <a:endParaRPr kumimoji="1" lang="ja-JP" altLang="en-US" sz="1200" b="1">
                  <a:solidFill>
                    <a:srgbClr val="1A96F0"/>
                  </a:solidFill>
                  <a:latin typeface="Montserrat SemiBold" pitchFamily="2" charset="0"/>
                  <a:ea typeface="Yu Gothic" panose="020B0400000000000000" pitchFamily="34" charset="-128"/>
                  <a:cs typeface="Rajdhani SemiBold" panose="02000000000000000000" pitchFamily="2" charset="0"/>
                </a:endParaRPr>
              </a:p>
            </p:txBody>
          </p:sp>
          <p:pic>
            <p:nvPicPr>
              <p:cNvPr id="8" name="グラフィックス 7">
                <a:extLst>
                  <a:ext uri="{FF2B5EF4-FFF2-40B4-BE49-F238E27FC236}">
                    <a16:creationId xmlns:a16="http://schemas.microsoft.com/office/drawing/2014/main" id="{D7FA8E42-3F40-6BD3-0100-9B9B7135AF27}"/>
                  </a:ext>
                </a:extLst>
              </p:cNvPr>
              <p:cNvPicPr>
                <a:picLocks noChangeAspect="1"/>
              </p:cNvPicPr>
              <p:nvPr/>
            </p:nvPicPr>
            <p:blipFill rotWithShape="1">
              <a:blip cstate="hqprint">
                <a:extLst>
                  <a:ext uri="{28A0092B-C50C-407E-A947-70E740481C1C}">
                    <a14:useLocalDpi xmlns:a14="http://schemas.microsoft.com/office/drawing/2010/main"/>
                  </a:ext>
                  <a:ext uri="{96DAC541-7B7A-43D3-8B79-37D633B846F1}">
                    <asvg:svgBlip xmlns:asvg="http://schemas.microsoft.com/office/drawing/2016/SVG/main" r:embed="rId4"/>
                  </a:ext>
                </a:extLst>
              </a:blip>
              <a:srcRect t="6005" r="55422" b="4325"/>
              <a:stretch/>
            </p:blipFill>
            <p:spPr>
              <a:xfrm>
                <a:off x="301976" y="5225788"/>
                <a:ext cx="304729" cy="612961"/>
              </a:xfrm>
              <a:prstGeom prst="rect">
                <a:avLst/>
              </a:prstGeom>
            </p:spPr>
          </p:pic>
          <p:pic>
            <p:nvPicPr>
              <p:cNvPr id="9" name="グラフィックス 8">
                <a:extLst>
                  <a:ext uri="{FF2B5EF4-FFF2-40B4-BE49-F238E27FC236}">
                    <a16:creationId xmlns:a16="http://schemas.microsoft.com/office/drawing/2014/main" id="{666E2829-D8C8-2307-8DBB-E23B2DDFCF26}"/>
                  </a:ext>
                </a:extLst>
              </p:cNvPr>
              <p:cNvPicPr>
                <a:picLocks noChangeAspect="1"/>
              </p:cNvPicPr>
              <p:nvPr/>
            </p:nvPicPr>
            <p:blipFill rotWithShape="1">
              <a:blip cstate="hqprint">
                <a:extLst>
                  <a:ext uri="{28A0092B-C50C-407E-A947-70E740481C1C}">
                    <a14:useLocalDpi xmlns:a14="http://schemas.microsoft.com/office/drawing/2010/main"/>
                  </a:ext>
                  <a:ext uri="{96DAC541-7B7A-43D3-8B79-37D633B846F1}">
                    <asvg:svgBlip xmlns:asvg="http://schemas.microsoft.com/office/drawing/2016/SVG/main" r:embed="rId4"/>
                  </a:ext>
                </a:extLst>
              </a:blip>
              <a:srcRect t="6005" r="55422" b="4325"/>
              <a:stretch/>
            </p:blipFill>
            <p:spPr>
              <a:xfrm flipH="1">
                <a:off x="2425519" y="5225788"/>
                <a:ext cx="304729" cy="612961"/>
              </a:xfrm>
              <a:prstGeom prst="rect">
                <a:avLst/>
              </a:prstGeom>
            </p:spPr>
          </p:pic>
        </p:grpSp>
        <p:grpSp>
          <p:nvGrpSpPr>
            <p:cNvPr id="10" name="グループ化 9">
              <a:extLst>
                <a:ext uri="{FF2B5EF4-FFF2-40B4-BE49-F238E27FC236}">
                  <a16:creationId xmlns:a16="http://schemas.microsoft.com/office/drawing/2014/main" id="{5C9218C5-2B6B-2D72-5ACD-7EEDA23A7986}"/>
                </a:ext>
              </a:extLst>
            </p:cNvPr>
            <p:cNvGrpSpPr/>
            <p:nvPr/>
          </p:nvGrpSpPr>
          <p:grpSpPr>
            <a:xfrm>
              <a:off x="4021444" y="2419370"/>
              <a:ext cx="2442491" cy="613805"/>
              <a:chOff x="2947648" y="5228253"/>
              <a:chExt cx="2442491" cy="613805"/>
            </a:xfrm>
          </p:grpSpPr>
          <p:pic>
            <p:nvPicPr>
              <p:cNvPr id="11" name="グラフィックス 10">
                <a:extLst>
                  <a:ext uri="{FF2B5EF4-FFF2-40B4-BE49-F238E27FC236}">
                    <a16:creationId xmlns:a16="http://schemas.microsoft.com/office/drawing/2014/main" id="{9E7B81E2-E031-0D07-4B5D-60A01D59E58D}"/>
                  </a:ext>
                </a:extLst>
              </p:cNvPr>
              <p:cNvPicPr>
                <a:picLocks noChangeAspect="1"/>
              </p:cNvPicPr>
              <p:nvPr/>
            </p:nvPicPr>
            <p:blipFill rotWithShape="1">
              <a:blip cstate="hqprint">
                <a:extLst>
                  <a:ext uri="{28A0092B-C50C-407E-A947-70E740481C1C}">
                    <a14:useLocalDpi xmlns:a14="http://schemas.microsoft.com/office/drawing/2010/main"/>
                  </a:ext>
                  <a:ext uri="{96DAC541-7B7A-43D3-8B79-37D633B846F1}">
                    <asvg:svgBlip xmlns:asvg="http://schemas.microsoft.com/office/drawing/2016/SVG/main" r:embed="rId4"/>
                  </a:ext>
                </a:extLst>
              </a:blip>
              <a:srcRect t="6005" r="55422" b="4325"/>
              <a:stretch/>
            </p:blipFill>
            <p:spPr>
              <a:xfrm>
                <a:off x="2947648" y="5228675"/>
                <a:ext cx="304729" cy="612961"/>
              </a:xfrm>
              <a:prstGeom prst="rect">
                <a:avLst/>
              </a:prstGeom>
            </p:spPr>
          </p:pic>
          <p:pic>
            <p:nvPicPr>
              <p:cNvPr id="12" name="グラフィックス 11">
                <a:extLst>
                  <a:ext uri="{FF2B5EF4-FFF2-40B4-BE49-F238E27FC236}">
                    <a16:creationId xmlns:a16="http://schemas.microsoft.com/office/drawing/2014/main" id="{B1408F9D-E0B0-07F7-C36C-49C63904C390}"/>
                  </a:ext>
                </a:extLst>
              </p:cNvPr>
              <p:cNvPicPr>
                <a:picLocks noChangeAspect="1"/>
              </p:cNvPicPr>
              <p:nvPr/>
            </p:nvPicPr>
            <p:blipFill rotWithShape="1">
              <a:blip cstate="hqprint">
                <a:extLst>
                  <a:ext uri="{28A0092B-C50C-407E-A947-70E740481C1C}">
                    <a14:useLocalDpi xmlns:a14="http://schemas.microsoft.com/office/drawing/2010/main"/>
                  </a:ext>
                  <a:ext uri="{96DAC541-7B7A-43D3-8B79-37D633B846F1}">
                    <asvg:svgBlip xmlns:asvg="http://schemas.microsoft.com/office/drawing/2016/SVG/main" r:embed="rId4"/>
                  </a:ext>
                </a:extLst>
              </a:blip>
              <a:srcRect t="6005" r="55422" b="4325"/>
              <a:stretch/>
            </p:blipFill>
            <p:spPr>
              <a:xfrm flipH="1">
                <a:off x="5085410" y="5228675"/>
                <a:ext cx="304729" cy="612961"/>
              </a:xfrm>
              <a:prstGeom prst="rect">
                <a:avLst/>
              </a:prstGeom>
            </p:spPr>
          </p:pic>
          <p:grpSp>
            <p:nvGrpSpPr>
              <p:cNvPr id="13" name="グループ化 12">
                <a:extLst>
                  <a:ext uri="{FF2B5EF4-FFF2-40B4-BE49-F238E27FC236}">
                    <a16:creationId xmlns:a16="http://schemas.microsoft.com/office/drawing/2014/main" id="{49C45A60-6E81-A335-3786-B5737FEF5F06}"/>
                  </a:ext>
                </a:extLst>
              </p:cNvPr>
              <p:cNvGrpSpPr/>
              <p:nvPr/>
            </p:nvGrpSpPr>
            <p:grpSpPr>
              <a:xfrm>
                <a:off x="3274271" y="5228253"/>
                <a:ext cx="1789244" cy="613805"/>
                <a:chOff x="4507618" y="2135806"/>
                <a:chExt cx="1968169" cy="675186"/>
              </a:xfrm>
            </p:grpSpPr>
            <p:sp>
              <p:nvSpPr>
                <p:cNvPr id="14" name="角丸四角形 13">
                  <a:extLst>
                    <a:ext uri="{FF2B5EF4-FFF2-40B4-BE49-F238E27FC236}">
                      <a16:creationId xmlns:a16="http://schemas.microsoft.com/office/drawing/2014/main" id="{974A350E-70E3-186D-31ED-6F6A6C2F535E}"/>
                    </a:ext>
                  </a:extLst>
                </p:cNvPr>
                <p:cNvSpPr/>
                <p:nvPr/>
              </p:nvSpPr>
              <p:spPr>
                <a:xfrm>
                  <a:off x="4507618" y="2135806"/>
                  <a:ext cx="1079591" cy="675186"/>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none" tIns="144000" bIns="144000" rtlCol="0" anchor="ctr"/>
                <a:lstStyle/>
                <a:p>
                  <a:pPr algn="ctr">
                    <a:spcBef>
                      <a:spcPts val="300"/>
                    </a:spcBef>
                  </a:pPr>
                  <a:r>
                    <a:rPr kumimoji="1" lang="ja-JP" altLang="en-US" sz="1400" b="1">
                      <a:solidFill>
                        <a:schemeClr val="tx1">
                          <a:lumMod val="75000"/>
                          <a:lumOff val="25000"/>
                        </a:schemeClr>
                      </a:solidFill>
                      <a:latin typeface="Montserrat SemiBold" pitchFamily="2" charset="0"/>
                      <a:ea typeface="Yu Gothic" panose="020B0400000000000000" pitchFamily="34" charset="-128"/>
                      <a:cs typeface="Rajdhani SemiBold" panose="02000000000000000000" pitchFamily="2" charset="0"/>
                    </a:rPr>
                    <a:t>資料作成</a:t>
                  </a:r>
                  <a:endParaRPr kumimoji="1" lang="en-US" altLang="ja-JP" sz="1400" b="1" dirty="0">
                    <a:solidFill>
                      <a:schemeClr val="tx1">
                        <a:lumMod val="75000"/>
                        <a:lumOff val="25000"/>
                      </a:schemeClr>
                    </a:solidFill>
                    <a:latin typeface="Montserrat SemiBold" pitchFamily="2" charset="0"/>
                    <a:ea typeface="Yu Gothic" panose="020B0400000000000000" pitchFamily="34" charset="-128"/>
                    <a:cs typeface="Rajdhani SemiBold" panose="02000000000000000000" pitchFamily="2" charset="0"/>
                  </a:endParaRPr>
                </a:p>
                <a:p>
                  <a:pPr algn="ctr">
                    <a:spcBef>
                      <a:spcPts val="300"/>
                    </a:spcBef>
                  </a:pPr>
                  <a:r>
                    <a:rPr lang="ja-JP" altLang="en-US" sz="1000" b="1">
                      <a:solidFill>
                        <a:schemeClr val="tx1">
                          <a:lumMod val="75000"/>
                          <a:lumOff val="25000"/>
                        </a:schemeClr>
                      </a:solidFill>
                      <a:latin typeface="Montserrat SemiBold" pitchFamily="2" charset="0"/>
                      <a:ea typeface="Yu Gothic" panose="020B0400000000000000" pitchFamily="34" charset="-128"/>
                      <a:cs typeface="Rajdhani SemiBold" panose="02000000000000000000" pitchFamily="2" charset="0"/>
                    </a:rPr>
                    <a:t>代行サービス</a:t>
                  </a:r>
                  <a:endParaRPr kumimoji="1" lang="ja-JP" altLang="en-US" sz="2000" b="1">
                    <a:solidFill>
                      <a:schemeClr val="tx1">
                        <a:lumMod val="75000"/>
                        <a:lumOff val="25000"/>
                      </a:schemeClr>
                    </a:solidFill>
                    <a:latin typeface="Montserrat SemiBold" pitchFamily="2" charset="0"/>
                    <a:ea typeface="Yu Gothic" panose="020B0400000000000000" pitchFamily="34" charset="-128"/>
                    <a:cs typeface="Rajdhani SemiBold" panose="02000000000000000000" pitchFamily="2" charset="0"/>
                  </a:endParaRPr>
                </a:p>
              </p:txBody>
            </p:sp>
            <p:sp>
              <p:nvSpPr>
                <p:cNvPr id="15" name="角丸四角形 14">
                  <a:extLst>
                    <a:ext uri="{FF2B5EF4-FFF2-40B4-BE49-F238E27FC236}">
                      <a16:creationId xmlns:a16="http://schemas.microsoft.com/office/drawing/2014/main" id="{70C35E31-8DFA-8726-49D3-04D3E2157BAF}"/>
                    </a:ext>
                  </a:extLst>
                </p:cNvPr>
                <p:cNvSpPr/>
                <p:nvPr/>
              </p:nvSpPr>
              <p:spPr>
                <a:xfrm>
                  <a:off x="5521257" y="2135806"/>
                  <a:ext cx="954530" cy="675186"/>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none" tIns="72000" bIns="36000" rtlCol="0" anchor="ctr"/>
                <a:lstStyle/>
                <a:p>
                  <a:pPr algn="ctr"/>
                  <a:r>
                    <a:rPr kumimoji="1" lang="ja-JP" altLang="en-US" sz="700" b="1">
                      <a:solidFill>
                        <a:schemeClr val="tx1">
                          <a:lumMod val="50000"/>
                          <a:lumOff val="50000"/>
                        </a:schemeClr>
                      </a:solidFill>
                      <a:latin typeface="Montserrat SemiBold" pitchFamily="2" charset="0"/>
                      <a:ea typeface="Yu Gothic" panose="020B0400000000000000" pitchFamily="34" charset="-128"/>
                      <a:cs typeface="Rajdhani SemiBold" panose="02000000000000000000" pitchFamily="2" charset="0"/>
                    </a:rPr>
                    <a:t>費用対効果満足度</a:t>
                  </a:r>
                  <a:br>
                    <a:rPr lang="en-US" altLang="ja-JP" sz="3200" b="1" dirty="0">
                      <a:solidFill>
                        <a:schemeClr val="tx1">
                          <a:lumMod val="50000"/>
                          <a:lumOff val="50000"/>
                        </a:schemeClr>
                      </a:solidFill>
                      <a:latin typeface="Montserrat SemiBold" pitchFamily="2" charset="0"/>
                      <a:ea typeface="Yu Gothic" panose="020B0400000000000000" pitchFamily="34" charset="-128"/>
                      <a:cs typeface="Rajdhani SemiBold" panose="02000000000000000000" pitchFamily="2" charset="0"/>
                    </a:rPr>
                  </a:br>
                  <a:r>
                    <a:rPr kumimoji="1" lang="en-US" altLang="ja-JP" sz="2800" b="1" dirty="0">
                      <a:solidFill>
                        <a:srgbClr val="1A96F0"/>
                      </a:solidFill>
                      <a:latin typeface="Montserrat SemiBold" pitchFamily="2" charset="0"/>
                      <a:ea typeface="Yu Gothic" panose="020B0400000000000000" pitchFamily="34" charset="-128"/>
                      <a:cs typeface="Rajdhani SemiBold" panose="02000000000000000000" pitchFamily="2" charset="0"/>
                    </a:rPr>
                    <a:t>No.1</a:t>
                  </a:r>
                  <a:endParaRPr kumimoji="1" lang="ja-JP" altLang="en-US" sz="1200" b="1">
                    <a:solidFill>
                      <a:srgbClr val="1A96F0"/>
                    </a:solidFill>
                    <a:latin typeface="Montserrat SemiBold" pitchFamily="2" charset="0"/>
                    <a:ea typeface="Yu Gothic" panose="020B0400000000000000" pitchFamily="34" charset="-128"/>
                    <a:cs typeface="Rajdhani SemiBold" panose="02000000000000000000" pitchFamily="2" charset="0"/>
                  </a:endParaRPr>
                </a:p>
              </p:txBody>
            </p:sp>
          </p:grpSp>
        </p:grpSp>
        <p:grpSp>
          <p:nvGrpSpPr>
            <p:cNvPr id="16" name="グループ化 15">
              <a:extLst>
                <a:ext uri="{FF2B5EF4-FFF2-40B4-BE49-F238E27FC236}">
                  <a16:creationId xmlns:a16="http://schemas.microsoft.com/office/drawing/2014/main" id="{C03D46A4-C5AA-10DD-DE22-512BCEAF9404}"/>
                </a:ext>
              </a:extLst>
            </p:cNvPr>
            <p:cNvGrpSpPr/>
            <p:nvPr/>
          </p:nvGrpSpPr>
          <p:grpSpPr>
            <a:xfrm>
              <a:off x="6950847" y="2419370"/>
              <a:ext cx="2442491" cy="613805"/>
              <a:chOff x="2947648" y="5228253"/>
              <a:chExt cx="2442491" cy="613805"/>
            </a:xfrm>
          </p:grpSpPr>
          <p:pic>
            <p:nvPicPr>
              <p:cNvPr id="17" name="グラフィックス 16">
                <a:extLst>
                  <a:ext uri="{FF2B5EF4-FFF2-40B4-BE49-F238E27FC236}">
                    <a16:creationId xmlns:a16="http://schemas.microsoft.com/office/drawing/2014/main" id="{4681B8C4-4150-D588-8F98-D941045BAE93}"/>
                  </a:ext>
                </a:extLst>
              </p:cNvPr>
              <p:cNvPicPr>
                <a:picLocks noChangeAspect="1"/>
              </p:cNvPicPr>
              <p:nvPr/>
            </p:nvPicPr>
            <p:blipFill rotWithShape="1">
              <a:blip cstate="hqprint">
                <a:extLst>
                  <a:ext uri="{28A0092B-C50C-407E-A947-70E740481C1C}">
                    <a14:useLocalDpi xmlns:a14="http://schemas.microsoft.com/office/drawing/2010/main"/>
                  </a:ext>
                  <a:ext uri="{96DAC541-7B7A-43D3-8B79-37D633B846F1}">
                    <asvg:svgBlip xmlns:asvg="http://schemas.microsoft.com/office/drawing/2016/SVG/main" r:embed="rId4"/>
                  </a:ext>
                </a:extLst>
              </a:blip>
              <a:srcRect t="6005" r="55422" b="4325"/>
              <a:stretch/>
            </p:blipFill>
            <p:spPr>
              <a:xfrm>
                <a:off x="2947648" y="5228675"/>
                <a:ext cx="304729" cy="612961"/>
              </a:xfrm>
              <a:prstGeom prst="rect">
                <a:avLst/>
              </a:prstGeom>
            </p:spPr>
          </p:pic>
          <p:pic>
            <p:nvPicPr>
              <p:cNvPr id="18" name="グラフィックス 17">
                <a:extLst>
                  <a:ext uri="{FF2B5EF4-FFF2-40B4-BE49-F238E27FC236}">
                    <a16:creationId xmlns:a16="http://schemas.microsoft.com/office/drawing/2014/main" id="{52046F85-8AE0-5275-5FCA-9E30DB48EB58}"/>
                  </a:ext>
                </a:extLst>
              </p:cNvPr>
              <p:cNvPicPr>
                <a:picLocks noChangeAspect="1"/>
              </p:cNvPicPr>
              <p:nvPr/>
            </p:nvPicPr>
            <p:blipFill rotWithShape="1">
              <a:blip cstate="hqprint">
                <a:extLst>
                  <a:ext uri="{28A0092B-C50C-407E-A947-70E740481C1C}">
                    <a14:useLocalDpi xmlns:a14="http://schemas.microsoft.com/office/drawing/2010/main"/>
                  </a:ext>
                  <a:ext uri="{96DAC541-7B7A-43D3-8B79-37D633B846F1}">
                    <asvg:svgBlip xmlns:asvg="http://schemas.microsoft.com/office/drawing/2016/SVG/main" r:embed="rId4"/>
                  </a:ext>
                </a:extLst>
              </a:blip>
              <a:srcRect t="6005" r="55422" b="4325"/>
              <a:stretch/>
            </p:blipFill>
            <p:spPr>
              <a:xfrm flipH="1">
                <a:off x="5085410" y="5228675"/>
                <a:ext cx="304729" cy="612961"/>
              </a:xfrm>
              <a:prstGeom prst="rect">
                <a:avLst/>
              </a:prstGeom>
            </p:spPr>
          </p:pic>
          <p:grpSp>
            <p:nvGrpSpPr>
              <p:cNvPr id="19" name="グループ化 18">
                <a:extLst>
                  <a:ext uri="{FF2B5EF4-FFF2-40B4-BE49-F238E27FC236}">
                    <a16:creationId xmlns:a16="http://schemas.microsoft.com/office/drawing/2014/main" id="{F69186A9-190F-1864-8AB1-6D3084ABD08E}"/>
                  </a:ext>
                </a:extLst>
              </p:cNvPr>
              <p:cNvGrpSpPr/>
              <p:nvPr/>
            </p:nvGrpSpPr>
            <p:grpSpPr>
              <a:xfrm>
                <a:off x="3274271" y="5228253"/>
                <a:ext cx="1789244" cy="613805"/>
                <a:chOff x="4507618" y="2135806"/>
                <a:chExt cx="1968169" cy="675186"/>
              </a:xfrm>
            </p:grpSpPr>
            <p:sp>
              <p:nvSpPr>
                <p:cNvPr id="20" name="角丸四角形 19">
                  <a:extLst>
                    <a:ext uri="{FF2B5EF4-FFF2-40B4-BE49-F238E27FC236}">
                      <a16:creationId xmlns:a16="http://schemas.microsoft.com/office/drawing/2014/main" id="{C5906B59-EEA8-30BF-18ED-81B6D824428F}"/>
                    </a:ext>
                  </a:extLst>
                </p:cNvPr>
                <p:cNvSpPr/>
                <p:nvPr/>
              </p:nvSpPr>
              <p:spPr>
                <a:xfrm>
                  <a:off x="4507618" y="2135806"/>
                  <a:ext cx="1079591" cy="675186"/>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none" tIns="144000" bIns="144000" rtlCol="0" anchor="ctr"/>
                <a:lstStyle/>
                <a:p>
                  <a:pPr algn="ctr">
                    <a:spcBef>
                      <a:spcPts val="300"/>
                    </a:spcBef>
                  </a:pPr>
                  <a:r>
                    <a:rPr kumimoji="1" lang="ja-JP" altLang="en-US" sz="1400" b="1">
                      <a:solidFill>
                        <a:schemeClr val="tx1">
                          <a:lumMod val="75000"/>
                          <a:lumOff val="25000"/>
                        </a:schemeClr>
                      </a:solidFill>
                      <a:latin typeface="Montserrat SemiBold" pitchFamily="2" charset="0"/>
                      <a:ea typeface="Yu Gothic" panose="020B0400000000000000" pitchFamily="34" charset="-128"/>
                      <a:cs typeface="Rajdhani SemiBold" panose="02000000000000000000" pitchFamily="2" charset="0"/>
                    </a:rPr>
                    <a:t>資料作成</a:t>
                  </a:r>
                  <a:endParaRPr kumimoji="1" lang="en-US" altLang="ja-JP" sz="1400" b="1" dirty="0">
                    <a:solidFill>
                      <a:schemeClr val="tx1">
                        <a:lumMod val="75000"/>
                        <a:lumOff val="25000"/>
                      </a:schemeClr>
                    </a:solidFill>
                    <a:latin typeface="Montserrat SemiBold" pitchFamily="2" charset="0"/>
                    <a:ea typeface="Yu Gothic" panose="020B0400000000000000" pitchFamily="34" charset="-128"/>
                    <a:cs typeface="Rajdhani SemiBold" panose="02000000000000000000" pitchFamily="2" charset="0"/>
                  </a:endParaRPr>
                </a:p>
                <a:p>
                  <a:pPr algn="ctr">
                    <a:spcBef>
                      <a:spcPts val="300"/>
                    </a:spcBef>
                  </a:pPr>
                  <a:r>
                    <a:rPr lang="ja-JP" altLang="en-US" sz="1000" b="1">
                      <a:solidFill>
                        <a:schemeClr val="tx1">
                          <a:lumMod val="75000"/>
                          <a:lumOff val="25000"/>
                        </a:schemeClr>
                      </a:solidFill>
                      <a:latin typeface="Montserrat SemiBold" pitchFamily="2" charset="0"/>
                      <a:ea typeface="Yu Gothic" panose="020B0400000000000000" pitchFamily="34" charset="-128"/>
                      <a:cs typeface="Rajdhani SemiBold" panose="02000000000000000000" pitchFamily="2" charset="0"/>
                    </a:rPr>
                    <a:t>代行サービス</a:t>
                  </a:r>
                  <a:endParaRPr kumimoji="1" lang="ja-JP" altLang="en-US" sz="2000" b="1">
                    <a:solidFill>
                      <a:schemeClr val="tx1">
                        <a:lumMod val="75000"/>
                        <a:lumOff val="25000"/>
                      </a:schemeClr>
                    </a:solidFill>
                    <a:latin typeface="Montserrat SemiBold" pitchFamily="2" charset="0"/>
                    <a:ea typeface="Yu Gothic" panose="020B0400000000000000" pitchFamily="34" charset="-128"/>
                    <a:cs typeface="Rajdhani SemiBold" panose="02000000000000000000" pitchFamily="2" charset="0"/>
                  </a:endParaRPr>
                </a:p>
              </p:txBody>
            </p:sp>
            <p:sp>
              <p:nvSpPr>
                <p:cNvPr id="21" name="角丸四角形 20">
                  <a:extLst>
                    <a:ext uri="{FF2B5EF4-FFF2-40B4-BE49-F238E27FC236}">
                      <a16:creationId xmlns:a16="http://schemas.microsoft.com/office/drawing/2014/main" id="{4A19752A-8BAF-63E3-67EA-72254ABC01B4}"/>
                    </a:ext>
                  </a:extLst>
                </p:cNvPr>
                <p:cNvSpPr/>
                <p:nvPr/>
              </p:nvSpPr>
              <p:spPr>
                <a:xfrm>
                  <a:off x="5521257" y="2135806"/>
                  <a:ext cx="954530" cy="675186"/>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none" tIns="72000" bIns="36000" rtlCol="0" anchor="ctr"/>
                <a:lstStyle/>
                <a:p>
                  <a:pPr algn="ctr"/>
                  <a:r>
                    <a:rPr kumimoji="1" lang="ja-JP" altLang="en-US" sz="700" b="1">
                      <a:solidFill>
                        <a:schemeClr val="tx1">
                          <a:lumMod val="50000"/>
                          <a:lumOff val="50000"/>
                        </a:schemeClr>
                      </a:solidFill>
                      <a:latin typeface="Montserrat SemiBold" pitchFamily="2" charset="0"/>
                      <a:ea typeface="Yu Gothic" panose="020B0400000000000000" pitchFamily="34" charset="-128"/>
                      <a:cs typeface="Rajdhani SemiBold" panose="02000000000000000000" pitchFamily="2" charset="0"/>
                    </a:rPr>
                    <a:t>納品スピード満足度</a:t>
                  </a:r>
                  <a:br>
                    <a:rPr lang="en-US" altLang="ja-JP" sz="3200" b="1" dirty="0">
                      <a:solidFill>
                        <a:schemeClr val="tx1">
                          <a:lumMod val="50000"/>
                          <a:lumOff val="50000"/>
                        </a:schemeClr>
                      </a:solidFill>
                      <a:latin typeface="Montserrat SemiBold" pitchFamily="2" charset="0"/>
                      <a:ea typeface="Yu Gothic" panose="020B0400000000000000" pitchFamily="34" charset="-128"/>
                      <a:cs typeface="Rajdhani SemiBold" panose="02000000000000000000" pitchFamily="2" charset="0"/>
                    </a:rPr>
                  </a:br>
                  <a:r>
                    <a:rPr kumimoji="1" lang="en-US" altLang="ja-JP" sz="2800" b="1" dirty="0">
                      <a:solidFill>
                        <a:srgbClr val="1A96F0"/>
                      </a:solidFill>
                      <a:latin typeface="Montserrat SemiBold" pitchFamily="2" charset="0"/>
                      <a:ea typeface="Yu Gothic" panose="020B0400000000000000" pitchFamily="34" charset="-128"/>
                      <a:cs typeface="Rajdhani SemiBold" panose="02000000000000000000" pitchFamily="2" charset="0"/>
                    </a:rPr>
                    <a:t>No.1</a:t>
                  </a:r>
                  <a:endParaRPr kumimoji="1" lang="ja-JP" altLang="en-US" sz="1200" b="1">
                    <a:solidFill>
                      <a:srgbClr val="1A96F0"/>
                    </a:solidFill>
                    <a:latin typeface="Montserrat SemiBold" pitchFamily="2" charset="0"/>
                    <a:ea typeface="Yu Gothic" panose="020B0400000000000000" pitchFamily="34" charset="-128"/>
                    <a:cs typeface="Rajdhani SemiBold" panose="02000000000000000000" pitchFamily="2" charset="0"/>
                  </a:endParaRPr>
                </a:p>
              </p:txBody>
            </p:sp>
          </p:grpSp>
        </p:grpSp>
      </p:grpSp>
      <p:pic>
        <p:nvPicPr>
          <p:cNvPr id="5126" name="Picture 6" descr="株式会社マネーフォワード トップパートナー決定のお知らせ | ニュース | 横浜F・マリノス 公式サイト">
            <a:extLst>
              <a:ext uri="{FF2B5EF4-FFF2-40B4-BE49-F238E27FC236}">
                <a16:creationId xmlns:a16="http://schemas.microsoft.com/office/drawing/2014/main" id="{01137992-5B79-142D-92DB-B54D18B9F97E}"/>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9660702" y="3395497"/>
            <a:ext cx="1295918" cy="392703"/>
          </a:xfrm>
          <a:prstGeom prst="rect">
            <a:avLst/>
          </a:prstGeom>
          <a:noFill/>
          <a:extLst>
            <a:ext uri="{909E8E84-426E-40DD-AFC4-6F175D3DCCD1}">
              <a14:hiddenFill xmlns:a14="http://schemas.microsoft.com/office/drawing/2010/main">
                <a:solidFill>
                  <a:srgbClr val="FFFFFF"/>
                </a:solidFill>
              </a14:hiddenFill>
            </a:ext>
          </a:extLst>
        </p:spPr>
      </p:pic>
      <p:pic>
        <p:nvPicPr>
          <p:cNvPr id="39" name="図 38" descr="図形&#10;&#10;中程度の精度で自動的に生成された説明">
            <a:extLst>
              <a:ext uri="{FF2B5EF4-FFF2-40B4-BE49-F238E27FC236}">
                <a16:creationId xmlns:a16="http://schemas.microsoft.com/office/drawing/2014/main" id="{C8CD752A-4F05-5058-93C7-8B023B14CAD1}"/>
              </a:ext>
            </a:extLst>
          </p:cNvPr>
          <p:cNvPicPr>
            <a:picLocks noChangeAspect="1"/>
          </p:cNvPicPr>
          <p:nvPr/>
        </p:nvPicPr>
        <p:blipFill>
          <a:blip r:embed="rId6" cstate="hqprint">
            <a:extLst>
              <a:ext uri="{28A0092B-C50C-407E-A947-70E740481C1C}">
                <a14:useLocalDpi xmlns:a14="http://schemas.microsoft.com/office/drawing/2010/main"/>
              </a:ext>
            </a:extLst>
          </a:blip>
          <a:stretch>
            <a:fillRect/>
          </a:stretch>
        </p:blipFill>
        <p:spPr>
          <a:xfrm>
            <a:off x="4710488" y="3502633"/>
            <a:ext cx="1078702" cy="184278"/>
          </a:xfrm>
          <a:prstGeom prst="rect">
            <a:avLst/>
          </a:prstGeom>
        </p:spPr>
      </p:pic>
      <p:pic>
        <p:nvPicPr>
          <p:cNvPr id="31" name="図 30" descr="ロゴ&#10;&#10;自動的に生成された説明">
            <a:extLst>
              <a:ext uri="{FF2B5EF4-FFF2-40B4-BE49-F238E27FC236}">
                <a16:creationId xmlns:a16="http://schemas.microsoft.com/office/drawing/2014/main" id="{AF98A843-073E-4A5C-6253-9F3A455C37FA}"/>
              </a:ext>
            </a:extLst>
          </p:cNvPr>
          <p:cNvPicPr>
            <a:picLocks noChangeAspect="1"/>
          </p:cNvPicPr>
          <p:nvPr/>
        </p:nvPicPr>
        <p:blipFill>
          <a:blip r:embed="rId7" cstate="hqprint">
            <a:clrChange>
              <a:clrFrom>
                <a:srgbClr val="FEFEFE"/>
              </a:clrFrom>
              <a:clrTo>
                <a:srgbClr val="FEFEFE">
                  <a:alpha val="0"/>
                </a:srgbClr>
              </a:clrTo>
            </a:clrChange>
            <a:extLst>
              <a:ext uri="{28A0092B-C50C-407E-A947-70E740481C1C}">
                <a14:useLocalDpi xmlns:a14="http://schemas.microsoft.com/office/drawing/2010/main"/>
              </a:ext>
            </a:extLst>
          </a:blip>
          <a:stretch>
            <a:fillRect/>
          </a:stretch>
        </p:blipFill>
        <p:spPr>
          <a:xfrm>
            <a:off x="1353076" y="3370925"/>
            <a:ext cx="895386" cy="447692"/>
          </a:xfrm>
          <a:prstGeom prst="rect">
            <a:avLst/>
          </a:prstGeom>
        </p:spPr>
      </p:pic>
      <p:pic>
        <p:nvPicPr>
          <p:cNvPr id="32" name="図 31">
            <a:extLst>
              <a:ext uri="{FF2B5EF4-FFF2-40B4-BE49-F238E27FC236}">
                <a16:creationId xmlns:a16="http://schemas.microsoft.com/office/drawing/2014/main" id="{CEC2C24B-247C-9B9C-9242-FEECB93FC690}"/>
              </a:ext>
            </a:extLst>
          </p:cNvPr>
          <p:cNvPicPr>
            <a:picLocks noChangeAspect="1"/>
          </p:cNvPicPr>
          <p:nvPr/>
        </p:nvPicPr>
        <p:blipFill>
          <a:blip r:embed="rId8"/>
          <a:stretch>
            <a:fillRect/>
          </a:stretch>
        </p:blipFill>
        <p:spPr>
          <a:xfrm>
            <a:off x="8213997" y="3472982"/>
            <a:ext cx="847445" cy="243577"/>
          </a:xfrm>
          <a:prstGeom prst="rect">
            <a:avLst/>
          </a:prstGeom>
        </p:spPr>
      </p:pic>
      <p:pic>
        <p:nvPicPr>
          <p:cNvPr id="29" name="図 28" descr="ロゴ が含まれている画像&#10;&#10;自動的に生成された説明">
            <a:extLst>
              <a:ext uri="{FF2B5EF4-FFF2-40B4-BE49-F238E27FC236}">
                <a16:creationId xmlns:a16="http://schemas.microsoft.com/office/drawing/2014/main" id="{FE2F7C74-20C5-A63E-5777-AA264424BC6A}"/>
              </a:ext>
            </a:extLst>
          </p:cNvPr>
          <p:cNvPicPr>
            <a:picLocks noChangeAspect="1"/>
          </p:cNvPicPr>
          <p:nvPr/>
        </p:nvPicPr>
        <p:blipFill>
          <a:blip r:embed="rId9" cstate="hqprint">
            <a:extLst>
              <a:ext uri="{28A0092B-C50C-407E-A947-70E740481C1C}">
                <a14:useLocalDpi xmlns:a14="http://schemas.microsoft.com/office/drawing/2010/main"/>
              </a:ext>
            </a:extLst>
          </a:blip>
          <a:stretch>
            <a:fillRect/>
          </a:stretch>
        </p:blipFill>
        <p:spPr>
          <a:xfrm>
            <a:off x="2979963" y="3460652"/>
            <a:ext cx="1116717" cy="268238"/>
          </a:xfrm>
          <a:prstGeom prst="rect">
            <a:avLst/>
          </a:prstGeom>
        </p:spPr>
      </p:pic>
      <p:pic>
        <p:nvPicPr>
          <p:cNvPr id="5122" name="Picture 2" descr="株式会社SalesMarker - Exhibitor Details">
            <a:extLst>
              <a:ext uri="{FF2B5EF4-FFF2-40B4-BE49-F238E27FC236}">
                <a16:creationId xmlns:a16="http://schemas.microsoft.com/office/drawing/2014/main" id="{1BD274BF-E481-9C77-2B6B-F45A98E7C281}"/>
              </a:ext>
            </a:extLst>
          </p:cNvPr>
          <p:cNvPicPr>
            <a:picLocks noChangeAspect="1" noChangeArrowheads="1"/>
          </p:cNvPicPr>
          <p:nvPr/>
        </p:nvPicPr>
        <p:blipFill rotWithShape="1">
          <a:blip r:embed="rId10">
            <a:extLst>
              <a:ext uri="{28A0092B-C50C-407E-A947-70E740481C1C}">
                <a14:useLocalDpi xmlns:a14="http://schemas.microsoft.com/office/drawing/2010/main" val="0"/>
              </a:ext>
            </a:extLst>
          </a:blip>
          <a:srcRect t="17028" b="17801"/>
          <a:stretch/>
        </p:blipFill>
        <p:spPr bwMode="auto">
          <a:xfrm>
            <a:off x="6241417" y="3473946"/>
            <a:ext cx="1373320" cy="223514"/>
          </a:xfrm>
          <a:prstGeom prst="rect">
            <a:avLst/>
          </a:prstGeom>
          <a:noFill/>
          <a:extLst>
            <a:ext uri="{909E8E84-426E-40DD-AFC4-6F175D3DCCD1}">
              <a14:hiddenFill xmlns:a14="http://schemas.microsoft.com/office/drawing/2010/main">
                <a:solidFill>
                  <a:srgbClr val="FFFFFF"/>
                </a:solidFill>
              </a14:hiddenFill>
            </a:ext>
          </a:extLst>
        </p:spPr>
      </p:pic>
      <p:pic>
        <p:nvPicPr>
          <p:cNvPr id="36" name="Picture 6" descr="JUST DO-MEN｜日本和装 社長 ブログ | 毎日が勉強、いつも奮闘中です！">
            <a:extLst>
              <a:ext uri="{FF2B5EF4-FFF2-40B4-BE49-F238E27FC236}">
                <a16:creationId xmlns:a16="http://schemas.microsoft.com/office/drawing/2014/main" id="{B13A9390-B6D5-1ABD-9BCD-92698C73258A}"/>
              </a:ext>
            </a:extLst>
          </p:cNvPr>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9786984" y="5228617"/>
            <a:ext cx="1043353" cy="227450"/>
          </a:xfrm>
          <a:prstGeom prst="rect">
            <a:avLst/>
          </a:prstGeom>
          <a:noFill/>
          <a:extLst>
            <a:ext uri="{909E8E84-426E-40DD-AFC4-6F175D3DCCD1}">
              <a14:hiddenFill xmlns:a14="http://schemas.microsoft.com/office/drawing/2010/main">
                <a:solidFill>
                  <a:srgbClr val="FFFFFF"/>
                </a:solidFill>
              </a14:hiddenFill>
            </a:ext>
          </a:extLst>
        </p:spPr>
      </p:pic>
      <p:pic>
        <p:nvPicPr>
          <p:cNvPr id="5130" name="Picture 10" descr="カスタマーサクセスプラットフォーム「coorum」を提供する株式会社Asobicaに出資 | MONEY ZONE［マネーゾーン］">
            <a:extLst>
              <a:ext uri="{FF2B5EF4-FFF2-40B4-BE49-F238E27FC236}">
                <a16:creationId xmlns:a16="http://schemas.microsoft.com/office/drawing/2014/main" id="{1506A270-19C6-6B00-08BD-46821CA5A2AC}"/>
              </a:ext>
            </a:extLst>
          </p:cNvPr>
          <p:cNvPicPr>
            <a:picLocks noChangeAspect="1" noChangeArrowheads="1"/>
          </p:cNvPicPr>
          <p:nvPr/>
        </p:nvPicPr>
        <p:blipFill>
          <a:blip r:embed="rId12">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4810162" y="5256238"/>
            <a:ext cx="879353" cy="172208"/>
          </a:xfrm>
          <a:prstGeom prst="rect">
            <a:avLst/>
          </a:prstGeom>
          <a:noFill/>
          <a:extLst>
            <a:ext uri="{909E8E84-426E-40DD-AFC4-6F175D3DCCD1}">
              <a14:hiddenFill xmlns:a14="http://schemas.microsoft.com/office/drawing/2010/main">
                <a:solidFill>
                  <a:srgbClr val="FFFFFF"/>
                </a:solidFill>
              </a14:hiddenFill>
            </a:ext>
          </a:extLst>
        </p:spPr>
      </p:pic>
      <p:pic>
        <p:nvPicPr>
          <p:cNvPr id="23" name="図 22" descr="アイコン&#10;&#10;自動的に生成された説明">
            <a:extLst>
              <a:ext uri="{FF2B5EF4-FFF2-40B4-BE49-F238E27FC236}">
                <a16:creationId xmlns:a16="http://schemas.microsoft.com/office/drawing/2014/main" id="{9A932DC8-4C5C-0F1C-00D9-81F45A76BCBF}"/>
              </a:ext>
            </a:extLst>
          </p:cNvPr>
          <p:cNvPicPr>
            <a:picLocks noChangeAspect="1"/>
          </p:cNvPicPr>
          <p:nvPr/>
        </p:nvPicPr>
        <p:blipFill rotWithShape="1">
          <a:blip r:embed="rId13">
            <a:clrChange>
              <a:clrFrom>
                <a:srgbClr val="FFFFFF"/>
              </a:clrFrom>
              <a:clrTo>
                <a:srgbClr val="FFFFFF">
                  <a:alpha val="0"/>
                </a:srgbClr>
              </a:clrTo>
            </a:clrChange>
          </a:blip>
          <a:srcRect l="11330" t="10155" r="11330" b="16797"/>
          <a:stretch/>
        </p:blipFill>
        <p:spPr>
          <a:xfrm>
            <a:off x="1344160" y="5104576"/>
            <a:ext cx="913217" cy="475533"/>
          </a:xfrm>
          <a:prstGeom prst="rect">
            <a:avLst/>
          </a:prstGeom>
        </p:spPr>
      </p:pic>
      <p:pic>
        <p:nvPicPr>
          <p:cNvPr id="28" name="Picture 8" descr="株式会社インフォディオ | AI製品・サービスの比較・検索・資料請求サイト">
            <a:extLst>
              <a:ext uri="{FF2B5EF4-FFF2-40B4-BE49-F238E27FC236}">
                <a16:creationId xmlns:a16="http://schemas.microsoft.com/office/drawing/2014/main" id="{0F2ED68F-2EBB-4B06-50D9-050C53D32806}"/>
              </a:ext>
            </a:extLst>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8155856" y="5131393"/>
            <a:ext cx="963728" cy="421899"/>
          </a:xfrm>
          <a:prstGeom prst="rect">
            <a:avLst/>
          </a:prstGeom>
          <a:noFill/>
          <a:extLst>
            <a:ext uri="{909E8E84-426E-40DD-AFC4-6F175D3DCCD1}">
              <a14:hiddenFill xmlns:a14="http://schemas.microsoft.com/office/drawing/2010/main">
                <a:solidFill>
                  <a:srgbClr val="FFFFFF"/>
                </a:solidFill>
              </a14:hiddenFill>
            </a:ext>
          </a:extLst>
        </p:spPr>
      </p:pic>
      <p:pic>
        <p:nvPicPr>
          <p:cNvPr id="5128" name="Picture 8" descr="株式会社GA technologies | Funds (ファンズ)">
            <a:extLst>
              <a:ext uri="{FF2B5EF4-FFF2-40B4-BE49-F238E27FC236}">
                <a16:creationId xmlns:a16="http://schemas.microsoft.com/office/drawing/2014/main" id="{B2C48D2E-DA1C-9A3B-9F93-B9B48D38C155}"/>
              </a:ext>
            </a:extLst>
          </p:cNvPr>
          <p:cNvPicPr>
            <a:picLocks noChangeAspect="1" noChangeArrowheads="1"/>
          </p:cNvPicPr>
          <p:nvPr/>
        </p:nvPicPr>
        <p:blipFill rotWithShape="1">
          <a:blip r:embed="rId15">
            <a:clrChange>
              <a:clrFrom>
                <a:srgbClr val="FFFFFF"/>
              </a:clrFrom>
              <a:clrTo>
                <a:srgbClr val="FFFFFF">
                  <a:alpha val="0"/>
                </a:srgbClr>
              </a:clrTo>
            </a:clrChange>
            <a:extLst>
              <a:ext uri="{28A0092B-C50C-407E-A947-70E740481C1C}">
                <a14:useLocalDpi xmlns:a14="http://schemas.microsoft.com/office/drawing/2010/main" val="0"/>
              </a:ext>
            </a:extLst>
          </a:blip>
          <a:srcRect l="5620" t="40408" r="5492" b="40189"/>
          <a:stretch/>
        </p:blipFill>
        <p:spPr bwMode="auto">
          <a:xfrm>
            <a:off x="2831457" y="5239480"/>
            <a:ext cx="1413728" cy="205725"/>
          </a:xfrm>
          <a:prstGeom prst="rect">
            <a:avLst/>
          </a:prstGeom>
          <a:noFill/>
          <a:extLst>
            <a:ext uri="{909E8E84-426E-40DD-AFC4-6F175D3DCCD1}">
              <a14:hiddenFill xmlns:a14="http://schemas.microsoft.com/office/drawing/2010/main">
                <a:solidFill>
                  <a:srgbClr val="FFFFFF"/>
                </a:solidFill>
              </a14:hiddenFill>
            </a:ext>
          </a:extLst>
        </p:spPr>
      </p:pic>
      <p:pic>
        <p:nvPicPr>
          <p:cNvPr id="5132" name="Picture 12">
            <a:extLst>
              <a:ext uri="{FF2B5EF4-FFF2-40B4-BE49-F238E27FC236}">
                <a16:creationId xmlns:a16="http://schemas.microsoft.com/office/drawing/2014/main" id="{FDC1E2BC-B8C4-FC11-9C28-04DED3DCF04B}"/>
              </a:ext>
            </a:extLst>
          </p:cNvPr>
          <p:cNvPicPr>
            <a:picLocks noChangeAspect="1" noChangeArrowheads="1"/>
          </p:cNvPicPr>
          <p:nvPr/>
        </p:nvPicPr>
        <p:blipFill>
          <a:blip r:embed="rId16">
            <a:extLst>
              <a:ext uri="{28A0092B-C50C-407E-A947-70E740481C1C}">
                <a14:useLocalDpi xmlns:a14="http://schemas.microsoft.com/office/drawing/2010/main" val="0"/>
              </a:ext>
            </a:extLst>
          </a:blip>
          <a:srcRect/>
          <a:stretch>
            <a:fillRect/>
          </a:stretch>
        </p:blipFill>
        <p:spPr bwMode="auto">
          <a:xfrm>
            <a:off x="6316073" y="5270334"/>
            <a:ext cx="1170419" cy="144017"/>
          </a:xfrm>
          <a:prstGeom prst="rect">
            <a:avLst/>
          </a:prstGeom>
          <a:noFill/>
          <a:extLst>
            <a:ext uri="{909E8E84-426E-40DD-AFC4-6F175D3DCCD1}">
              <a14:hiddenFill xmlns:a14="http://schemas.microsoft.com/office/drawing/2010/main">
                <a:solidFill>
                  <a:srgbClr val="FFFFFF"/>
                </a:solidFill>
              </a14:hiddenFill>
            </a:ext>
          </a:extLst>
        </p:spPr>
      </p:pic>
      <p:pic>
        <p:nvPicPr>
          <p:cNvPr id="34" name="Picture 8" descr="九州大学（KYUSHU UNIVERSITY）">
            <a:extLst>
              <a:ext uri="{FF2B5EF4-FFF2-40B4-BE49-F238E27FC236}">
                <a16:creationId xmlns:a16="http://schemas.microsoft.com/office/drawing/2014/main" id="{1106FE90-BEB7-637B-BDC4-92C59A38ED02}"/>
              </a:ext>
            </a:extLst>
          </p:cNvPr>
          <p:cNvPicPr>
            <a:picLocks noChangeAspect="1" noChangeArrowheads="1"/>
          </p:cNvPicPr>
          <p:nvPr/>
        </p:nvPicPr>
        <p:blipFill>
          <a:blip r:embed="rId17">
            <a:extLst>
              <a:ext uri="{28A0092B-C50C-407E-A947-70E740481C1C}">
                <a14:useLocalDpi xmlns:a14="http://schemas.microsoft.com/office/drawing/2010/main"/>
              </a:ext>
            </a:extLst>
          </a:blip>
          <a:srcRect/>
          <a:stretch>
            <a:fillRect/>
          </a:stretch>
        </p:blipFill>
        <p:spPr bwMode="auto">
          <a:xfrm>
            <a:off x="9917516" y="6005720"/>
            <a:ext cx="944317" cy="258298"/>
          </a:xfrm>
          <a:prstGeom prst="rect">
            <a:avLst/>
          </a:prstGeom>
          <a:noFill/>
          <a:extLst>
            <a:ext uri="{909E8E84-426E-40DD-AFC4-6F175D3DCCD1}">
              <a14:hiddenFill xmlns:a14="http://schemas.microsoft.com/office/drawing/2010/main">
                <a:solidFill>
                  <a:srgbClr val="FFFFFF"/>
                </a:solidFill>
              </a14:hiddenFill>
            </a:ext>
          </a:extLst>
        </p:spPr>
      </p:pic>
      <p:pic>
        <p:nvPicPr>
          <p:cNvPr id="40" name="Picture 12" descr="企業方針｜FCE Holdings.">
            <a:extLst>
              <a:ext uri="{FF2B5EF4-FFF2-40B4-BE49-F238E27FC236}">
                <a16:creationId xmlns:a16="http://schemas.microsoft.com/office/drawing/2014/main" id="{48716890-510C-2562-0241-8EF73D5D2582}"/>
              </a:ext>
            </a:extLst>
          </p:cNvPr>
          <p:cNvPicPr>
            <a:picLocks noChangeAspect="1" noChangeArrowheads="1"/>
          </p:cNvPicPr>
          <p:nvPr/>
        </p:nvPicPr>
        <p:blipFill>
          <a:blip r:embed="rId18">
            <a:extLst>
              <a:ext uri="{28A0092B-C50C-407E-A947-70E740481C1C}">
                <a14:useLocalDpi xmlns:a14="http://schemas.microsoft.com/office/drawing/2010/main" val="0"/>
              </a:ext>
            </a:extLst>
          </a:blip>
          <a:srcRect/>
          <a:stretch>
            <a:fillRect/>
          </a:stretch>
        </p:blipFill>
        <p:spPr bwMode="auto">
          <a:xfrm>
            <a:off x="4587622" y="5989181"/>
            <a:ext cx="849568" cy="291376"/>
          </a:xfrm>
          <a:prstGeom prst="rect">
            <a:avLst/>
          </a:prstGeom>
          <a:noFill/>
          <a:extLst>
            <a:ext uri="{909E8E84-426E-40DD-AFC4-6F175D3DCCD1}">
              <a14:hiddenFill xmlns:a14="http://schemas.microsoft.com/office/drawing/2010/main">
                <a:solidFill>
                  <a:srgbClr val="FFFFFF"/>
                </a:solidFill>
              </a14:hiddenFill>
            </a:ext>
          </a:extLst>
        </p:spPr>
      </p:pic>
      <p:pic>
        <p:nvPicPr>
          <p:cNvPr id="35" name="Picture 4" descr="ModisからAKKODiSへ。コンサルティング会社へと変革｜アデコのプレスリリース">
            <a:extLst>
              <a:ext uri="{FF2B5EF4-FFF2-40B4-BE49-F238E27FC236}">
                <a16:creationId xmlns:a16="http://schemas.microsoft.com/office/drawing/2014/main" id="{9E220638-9856-A835-555D-90DED3F1D001}"/>
              </a:ext>
            </a:extLst>
          </p:cNvPr>
          <p:cNvPicPr>
            <a:picLocks noChangeAspect="1" noChangeArrowheads="1"/>
          </p:cNvPicPr>
          <p:nvPr/>
        </p:nvPicPr>
        <p:blipFill>
          <a:blip r:embed="rId19">
            <a:extLst>
              <a:ext uri="{28A0092B-C50C-407E-A947-70E740481C1C}">
                <a14:useLocalDpi xmlns:a14="http://schemas.microsoft.com/office/drawing/2010/main" val="0"/>
              </a:ext>
            </a:extLst>
          </a:blip>
          <a:srcRect/>
          <a:stretch>
            <a:fillRect/>
          </a:stretch>
        </p:blipFill>
        <p:spPr bwMode="auto">
          <a:xfrm>
            <a:off x="1235380" y="6063607"/>
            <a:ext cx="1130775" cy="142525"/>
          </a:xfrm>
          <a:prstGeom prst="rect">
            <a:avLst/>
          </a:prstGeom>
          <a:noFill/>
          <a:extLst>
            <a:ext uri="{909E8E84-426E-40DD-AFC4-6F175D3DCCD1}">
              <a14:hiddenFill xmlns:a14="http://schemas.microsoft.com/office/drawing/2010/main">
                <a:solidFill>
                  <a:srgbClr val="FFFFFF"/>
                </a:solidFill>
              </a14:hiddenFill>
            </a:ext>
          </a:extLst>
        </p:spPr>
      </p:pic>
      <p:pic>
        <p:nvPicPr>
          <p:cNvPr id="5136" name="Picture 16" descr="COVER | PORTFOLIO | DIMENSION株式会社">
            <a:extLst>
              <a:ext uri="{FF2B5EF4-FFF2-40B4-BE49-F238E27FC236}">
                <a16:creationId xmlns:a16="http://schemas.microsoft.com/office/drawing/2014/main" id="{16B0E638-971C-7A63-63AB-357F3234C146}"/>
              </a:ext>
            </a:extLst>
          </p:cNvPr>
          <p:cNvPicPr>
            <a:picLocks noChangeAspect="1" noChangeArrowheads="1"/>
          </p:cNvPicPr>
          <p:nvPr/>
        </p:nvPicPr>
        <p:blipFill>
          <a:blip r:embed="rId20">
            <a:extLst>
              <a:ext uri="{28A0092B-C50C-407E-A947-70E740481C1C}">
                <a14:useLocalDpi xmlns:a14="http://schemas.microsoft.com/office/drawing/2010/main" val="0"/>
              </a:ext>
            </a:extLst>
          </a:blip>
          <a:srcRect/>
          <a:stretch>
            <a:fillRect/>
          </a:stretch>
        </p:blipFill>
        <p:spPr bwMode="auto">
          <a:xfrm>
            <a:off x="9755485" y="4307065"/>
            <a:ext cx="1106348" cy="276587"/>
          </a:xfrm>
          <a:prstGeom prst="rect">
            <a:avLst/>
          </a:prstGeom>
          <a:noFill/>
          <a:extLst>
            <a:ext uri="{909E8E84-426E-40DD-AFC4-6F175D3DCCD1}">
              <a14:hiddenFill xmlns:a14="http://schemas.microsoft.com/office/drawing/2010/main">
                <a:solidFill>
                  <a:srgbClr val="FFFFFF"/>
                </a:solidFill>
              </a14:hiddenFill>
            </a:ext>
          </a:extLst>
        </p:spPr>
      </p:pic>
      <p:pic>
        <p:nvPicPr>
          <p:cNvPr id="60" name="Picture 2" descr="株式会社セレブリックス HRカンパニーチャネル戦略事業部(P)の採用・求人情報-engage">
            <a:extLst>
              <a:ext uri="{FF2B5EF4-FFF2-40B4-BE49-F238E27FC236}">
                <a16:creationId xmlns:a16="http://schemas.microsoft.com/office/drawing/2014/main" id="{1B2EA687-83E9-2C22-7B94-E5DCB564285C}"/>
              </a:ext>
            </a:extLst>
          </p:cNvPr>
          <p:cNvPicPr>
            <a:picLocks noChangeAspect="1" noChangeArrowheads="1"/>
          </p:cNvPicPr>
          <p:nvPr/>
        </p:nvPicPr>
        <p:blipFill>
          <a:blip r:embed="rId21" cstate="hqprint">
            <a:extLst>
              <a:ext uri="{28A0092B-C50C-407E-A947-70E740481C1C}">
                <a14:useLocalDpi xmlns:a14="http://schemas.microsoft.com/office/drawing/2010/main"/>
              </a:ext>
            </a:extLst>
          </a:blip>
          <a:srcRect/>
          <a:stretch>
            <a:fillRect/>
          </a:stretch>
        </p:blipFill>
        <p:spPr bwMode="auto">
          <a:xfrm>
            <a:off x="4774822" y="4303813"/>
            <a:ext cx="950033" cy="315567"/>
          </a:xfrm>
          <a:prstGeom prst="rect">
            <a:avLst/>
          </a:prstGeom>
          <a:noFill/>
          <a:extLst>
            <a:ext uri="{909E8E84-426E-40DD-AFC4-6F175D3DCCD1}">
              <a14:hiddenFill xmlns:a14="http://schemas.microsoft.com/office/drawing/2010/main">
                <a:solidFill>
                  <a:srgbClr val="FFFFFF"/>
                </a:solidFill>
              </a14:hiddenFill>
            </a:ext>
          </a:extLst>
        </p:spPr>
      </p:pic>
      <p:pic>
        <p:nvPicPr>
          <p:cNvPr id="25" name="Picture 2" descr="ブランディングテクノロジー株式会社｜ブランドを軸に中小・地方企業様のデジタルシフトを担う">
            <a:extLst>
              <a:ext uri="{FF2B5EF4-FFF2-40B4-BE49-F238E27FC236}">
                <a16:creationId xmlns:a16="http://schemas.microsoft.com/office/drawing/2014/main" id="{F11DB332-CAB2-8287-F539-75A6C022736A}"/>
              </a:ext>
            </a:extLst>
          </p:cNvPr>
          <p:cNvPicPr>
            <a:picLocks noChangeAspect="1" noChangeArrowheads="1"/>
          </p:cNvPicPr>
          <p:nvPr/>
        </p:nvPicPr>
        <p:blipFill>
          <a:blip r:embed="rId22" cstate="hqprint">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bwMode="auto">
          <a:xfrm>
            <a:off x="1345135" y="4315840"/>
            <a:ext cx="911265" cy="291512"/>
          </a:xfrm>
          <a:prstGeom prst="rect">
            <a:avLst/>
          </a:prstGeom>
          <a:noFill/>
          <a:extLst>
            <a:ext uri="{909E8E84-426E-40DD-AFC4-6F175D3DCCD1}">
              <a14:hiddenFill xmlns:a14="http://schemas.microsoft.com/office/drawing/2010/main">
                <a:solidFill>
                  <a:srgbClr val="FFFFFF"/>
                </a:solidFill>
              </a14:hiddenFill>
            </a:ext>
          </a:extLst>
        </p:spPr>
      </p:pic>
      <p:pic>
        <p:nvPicPr>
          <p:cNvPr id="37" name="Picture 2" descr="DORIRU cloud(ドリル クラウド)の特徴・価格・レビュー | 営業力強化 | SaaSの比較・資料請求サイト | kyozon">
            <a:extLst>
              <a:ext uri="{FF2B5EF4-FFF2-40B4-BE49-F238E27FC236}">
                <a16:creationId xmlns:a16="http://schemas.microsoft.com/office/drawing/2014/main" id="{A9AD33CD-18A6-65B5-B77C-C3BAE894FD3B}"/>
              </a:ext>
            </a:extLst>
          </p:cNvPr>
          <p:cNvPicPr>
            <a:picLocks noChangeAspect="1" noChangeArrowheads="1"/>
          </p:cNvPicPr>
          <p:nvPr/>
        </p:nvPicPr>
        <p:blipFill>
          <a:blip r:embed="rId23" cstate="hqprint">
            <a:extLst>
              <a:ext uri="{28A0092B-C50C-407E-A947-70E740481C1C}">
                <a14:useLocalDpi xmlns:a14="http://schemas.microsoft.com/office/drawing/2010/main"/>
              </a:ext>
            </a:extLst>
          </a:blip>
          <a:srcRect/>
          <a:stretch>
            <a:fillRect/>
          </a:stretch>
        </p:blipFill>
        <p:spPr bwMode="auto">
          <a:xfrm>
            <a:off x="8072332" y="4337918"/>
            <a:ext cx="1130774" cy="247358"/>
          </a:xfrm>
          <a:prstGeom prst="rect">
            <a:avLst/>
          </a:prstGeom>
          <a:noFill/>
          <a:extLst>
            <a:ext uri="{909E8E84-426E-40DD-AFC4-6F175D3DCCD1}">
              <a14:hiddenFill xmlns:a14="http://schemas.microsoft.com/office/drawing/2010/main">
                <a:solidFill>
                  <a:srgbClr val="FFFFFF"/>
                </a:solidFill>
              </a14:hiddenFill>
            </a:ext>
          </a:extLst>
        </p:spPr>
      </p:pic>
      <p:pic>
        <p:nvPicPr>
          <p:cNvPr id="5124" name="Picture 4" descr="弁護士ドットコムのブランドイメージを再構築へ。ロゴリニューアルに込めた想いとプロセスを公開 | 弁護士ドットコム株式会社">
            <a:extLst>
              <a:ext uri="{FF2B5EF4-FFF2-40B4-BE49-F238E27FC236}">
                <a16:creationId xmlns:a16="http://schemas.microsoft.com/office/drawing/2014/main" id="{DFD68E63-F842-845C-F7F6-B7FE39888F4E}"/>
              </a:ext>
            </a:extLst>
          </p:cNvPr>
          <p:cNvPicPr>
            <a:picLocks noChangeAspect="1" noChangeArrowheads="1"/>
          </p:cNvPicPr>
          <p:nvPr/>
        </p:nvPicPr>
        <p:blipFill>
          <a:blip r:embed="rId24">
            <a:extLst>
              <a:ext uri="{28A0092B-C50C-407E-A947-70E740481C1C}">
                <a14:useLocalDpi xmlns:a14="http://schemas.microsoft.com/office/drawing/2010/main" val="0"/>
              </a:ext>
            </a:extLst>
          </a:blip>
          <a:srcRect/>
          <a:stretch>
            <a:fillRect/>
          </a:stretch>
        </p:blipFill>
        <p:spPr bwMode="auto">
          <a:xfrm>
            <a:off x="2818382" y="4227692"/>
            <a:ext cx="1439879" cy="467809"/>
          </a:xfrm>
          <a:prstGeom prst="rect">
            <a:avLst/>
          </a:prstGeom>
          <a:noFill/>
          <a:extLst>
            <a:ext uri="{909E8E84-426E-40DD-AFC4-6F175D3DCCD1}">
              <a14:hiddenFill xmlns:a14="http://schemas.microsoft.com/office/drawing/2010/main">
                <a:solidFill>
                  <a:srgbClr val="FFFFFF"/>
                </a:solidFill>
              </a14:hiddenFill>
            </a:ext>
          </a:extLst>
        </p:spPr>
      </p:pic>
      <p:pic>
        <p:nvPicPr>
          <p:cNvPr id="5134" name="Picture 14" descr="株式会社TOKIUM（旧：株式会社BEARTAIL）35 億円の資金調達を実施 商号・サービス名を「TOKIUM（トキウム）」に変更｜ニュース一覧｜ TOKIUM Inc.（株式会社TOKIUM ）">
            <a:extLst>
              <a:ext uri="{FF2B5EF4-FFF2-40B4-BE49-F238E27FC236}">
                <a16:creationId xmlns:a16="http://schemas.microsoft.com/office/drawing/2014/main" id="{FAF1BFA1-9658-6A3C-D03C-73B594D8C192}"/>
              </a:ext>
            </a:extLst>
          </p:cNvPr>
          <p:cNvPicPr>
            <a:picLocks noChangeAspect="1" noChangeArrowheads="1"/>
          </p:cNvPicPr>
          <p:nvPr/>
        </p:nvPicPr>
        <p:blipFill>
          <a:blip r:embed="rId25">
            <a:extLst>
              <a:ext uri="{28A0092B-C50C-407E-A947-70E740481C1C}">
                <a14:useLocalDpi xmlns:a14="http://schemas.microsoft.com/office/drawing/2010/main" val="0"/>
              </a:ext>
            </a:extLst>
          </a:blip>
          <a:srcRect/>
          <a:stretch>
            <a:fillRect/>
          </a:stretch>
        </p:blipFill>
        <p:spPr bwMode="auto">
          <a:xfrm>
            <a:off x="2948761" y="6029392"/>
            <a:ext cx="1056255" cy="210955"/>
          </a:xfrm>
          <a:prstGeom prst="rect">
            <a:avLst/>
          </a:prstGeom>
          <a:noFill/>
          <a:extLst>
            <a:ext uri="{909E8E84-426E-40DD-AFC4-6F175D3DCCD1}">
              <a14:hiddenFill xmlns:a14="http://schemas.microsoft.com/office/drawing/2010/main">
                <a:solidFill>
                  <a:srgbClr val="FFFFFF"/>
                </a:solidFill>
              </a14:hiddenFill>
            </a:ext>
          </a:extLst>
        </p:spPr>
      </p:pic>
      <p:pic>
        <p:nvPicPr>
          <p:cNvPr id="1032" name="Picture 8" descr="顧客体験・CXを向上するアプリならMGRe（メグリ）">
            <a:extLst>
              <a:ext uri="{FF2B5EF4-FFF2-40B4-BE49-F238E27FC236}">
                <a16:creationId xmlns:a16="http://schemas.microsoft.com/office/drawing/2014/main" id="{585EBF36-520A-9485-A06E-F8515A2B8380}"/>
              </a:ext>
            </a:extLst>
          </p:cNvPr>
          <p:cNvPicPr>
            <a:picLocks noChangeAspect="1" noChangeArrowheads="1"/>
          </p:cNvPicPr>
          <p:nvPr/>
        </p:nvPicPr>
        <p:blipFill>
          <a:blip r:embed="rId26">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8348131" y="6001243"/>
            <a:ext cx="986777" cy="26725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4426851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3" name="図 32" descr="グラフィカル ユーザー インターフェイス, アプリケーション&#10;&#10;自動的に生成された説明">
            <a:extLst>
              <a:ext uri="{FF2B5EF4-FFF2-40B4-BE49-F238E27FC236}">
                <a16:creationId xmlns:a16="http://schemas.microsoft.com/office/drawing/2014/main" id="{9D8F5225-AC6B-E40B-A27D-E849D697D8AB}"/>
              </a:ext>
            </a:extLst>
          </p:cNvPr>
          <p:cNvPicPr>
            <a:picLocks noChangeAspect="1"/>
          </p:cNvPicPr>
          <p:nvPr/>
        </p:nvPicPr>
        <p:blipFill>
          <a:blip r:embed="rId2"/>
          <a:stretch>
            <a:fillRect/>
          </a:stretch>
        </p:blipFill>
        <p:spPr>
          <a:xfrm>
            <a:off x="442913" y="5242862"/>
            <a:ext cx="2084021" cy="1172261"/>
          </a:xfrm>
          <a:prstGeom prst="rect">
            <a:avLst/>
          </a:prstGeom>
          <a:ln>
            <a:solidFill>
              <a:schemeClr val="bg1">
                <a:lumMod val="85000"/>
              </a:schemeClr>
            </a:solidFill>
          </a:ln>
        </p:spPr>
      </p:pic>
      <p:pic>
        <p:nvPicPr>
          <p:cNvPr id="35" name="図 34" descr="テキスト, 手紙&#10;&#10;中程度の精度で自動的に生成された説明">
            <a:extLst>
              <a:ext uri="{FF2B5EF4-FFF2-40B4-BE49-F238E27FC236}">
                <a16:creationId xmlns:a16="http://schemas.microsoft.com/office/drawing/2014/main" id="{B84A53A2-FFDB-3F1E-AE26-0430A8B7650B}"/>
              </a:ext>
            </a:extLst>
          </p:cNvPr>
          <p:cNvPicPr>
            <a:picLocks noChangeAspect="1"/>
          </p:cNvPicPr>
          <p:nvPr/>
        </p:nvPicPr>
        <p:blipFill>
          <a:blip r:embed="rId3"/>
          <a:stretch>
            <a:fillRect/>
          </a:stretch>
        </p:blipFill>
        <p:spPr>
          <a:xfrm>
            <a:off x="2749140" y="5242862"/>
            <a:ext cx="2084021" cy="1172261"/>
          </a:xfrm>
          <a:prstGeom prst="rect">
            <a:avLst/>
          </a:prstGeom>
          <a:ln>
            <a:solidFill>
              <a:schemeClr val="bg1">
                <a:lumMod val="85000"/>
              </a:schemeClr>
            </a:solidFill>
          </a:ln>
        </p:spPr>
      </p:pic>
      <p:pic>
        <p:nvPicPr>
          <p:cNvPr id="37" name="図 36" descr="グラフィカル ユーザー インターフェイス&#10;&#10;自動的に生成された説明">
            <a:extLst>
              <a:ext uri="{FF2B5EF4-FFF2-40B4-BE49-F238E27FC236}">
                <a16:creationId xmlns:a16="http://schemas.microsoft.com/office/drawing/2014/main" id="{2CFD516C-C5A0-238F-2152-D049D59BCD0B}"/>
              </a:ext>
            </a:extLst>
          </p:cNvPr>
          <p:cNvPicPr>
            <a:picLocks noChangeAspect="1"/>
          </p:cNvPicPr>
          <p:nvPr/>
        </p:nvPicPr>
        <p:blipFill>
          <a:blip r:embed="rId4"/>
          <a:stretch>
            <a:fillRect/>
          </a:stretch>
        </p:blipFill>
        <p:spPr>
          <a:xfrm>
            <a:off x="5055367" y="5242862"/>
            <a:ext cx="2084021" cy="1172261"/>
          </a:xfrm>
          <a:prstGeom prst="rect">
            <a:avLst/>
          </a:prstGeom>
          <a:ln>
            <a:solidFill>
              <a:schemeClr val="bg1">
                <a:lumMod val="85000"/>
              </a:schemeClr>
            </a:solidFill>
          </a:ln>
        </p:spPr>
      </p:pic>
      <p:pic>
        <p:nvPicPr>
          <p:cNvPr id="39" name="図 38" descr="グラフィカル ユーザー インターフェイス, テキスト, Web サイト&#10;&#10;自動的に生成された説明">
            <a:extLst>
              <a:ext uri="{FF2B5EF4-FFF2-40B4-BE49-F238E27FC236}">
                <a16:creationId xmlns:a16="http://schemas.microsoft.com/office/drawing/2014/main" id="{72855665-1079-C771-941D-2560993CBDF4}"/>
              </a:ext>
            </a:extLst>
          </p:cNvPr>
          <p:cNvPicPr>
            <a:picLocks noChangeAspect="1"/>
          </p:cNvPicPr>
          <p:nvPr/>
        </p:nvPicPr>
        <p:blipFill>
          <a:blip r:embed="rId5"/>
          <a:stretch>
            <a:fillRect/>
          </a:stretch>
        </p:blipFill>
        <p:spPr>
          <a:xfrm>
            <a:off x="7361594" y="5242862"/>
            <a:ext cx="2084021" cy="1172261"/>
          </a:xfrm>
          <a:prstGeom prst="rect">
            <a:avLst/>
          </a:prstGeom>
          <a:ln>
            <a:solidFill>
              <a:schemeClr val="bg1">
                <a:lumMod val="85000"/>
              </a:schemeClr>
            </a:solidFill>
          </a:ln>
        </p:spPr>
      </p:pic>
      <p:pic>
        <p:nvPicPr>
          <p:cNvPr id="41" name="図 40" descr="テキスト&#10;&#10;中程度の精度で自動的に生成された説明">
            <a:extLst>
              <a:ext uri="{FF2B5EF4-FFF2-40B4-BE49-F238E27FC236}">
                <a16:creationId xmlns:a16="http://schemas.microsoft.com/office/drawing/2014/main" id="{9EFAE8BA-A3BA-FB49-0DFC-E792BB6B9CEA}"/>
              </a:ext>
            </a:extLst>
          </p:cNvPr>
          <p:cNvPicPr>
            <a:picLocks noChangeAspect="1"/>
          </p:cNvPicPr>
          <p:nvPr/>
        </p:nvPicPr>
        <p:blipFill>
          <a:blip r:embed="rId6"/>
          <a:stretch>
            <a:fillRect/>
          </a:stretch>
        </p:blipFill>
        <p:spPr>
          <a:xfrm>
            <a:off x="9667822" y="5242862"/>
            <a:ext cx="2084021" cy="1172261"/>
          </a:xfrm>
          <a:prstGeom prst="rect">
            <a:avLst/>
          </a:prstGeom>
          <a:ln>
            <a:solidFill>
              <a:schemeClr val="bg1">
                <a:lumMod val="85000"/>
              </a:schemeClr>
            </a:solidFill>
          </a:ln>
        </p:spPr>
      </p:pic>
      <p:pic>
        <p:nvPicPr>
          <p:cNvPr id="1028" name="Picture 4">
            <a:extLst>
              <a:ext uri="{FF2B5EF4-FFF2-40B4-BE49-F238E27FC236}">
                <a16:creationId xmlns:a16="http://schemas.microsoft.com/office/drawing/2014/main" id="{E60A26B1-0CF7-477C-5DBF-8736AA1BF34C}"/>
              </a:ext>
            </a:extLst>
          </p:cNvPr>
          <p:cNvPicPr>
            <a:picLocks noChangeAspect="1" noChangeArrowheads="1"/>
          </p:cNvPicPr>
          <p:nvPr/>
        </p:nvPicPr>
        <p:blipFill rotWithShape="1">
          <a:blip r:embed="rId7">
            <a:extLst>
              <a:ext uri="{28A0092B-C50C-407E-A947-70E740481C1C}">
                <a14:useLocalDpi xmlns:a14="http://schemas.microsoft.com/office/drawing/2010/main" val="0"/>
              </a:ext>
            </a:extLst>
          </a:blip>
          <a:srcRect t="19300" b="5700"/>
          <a:stretch/>
        </p:blipFill>
        <p:spPr bwMode="auto">
          <a:xfrm>
            <a:off x="442911" y="1160464"/>
            <a:ext cx="2611008" cy="1468692"/>
          </a:xfrm>
          <a:prstGeom prst="rect">
            <a:avLst/>
          </a:prstGeom>
          <a:noFill/>
          <a:extLst>
            <a:ext uri="{909E8E84-426E-40DD-AFC4-6F175D3DCCD1}">
              <a14:hiddenFill xmlns:a14="http://schemas.microsoft.com/office/drawing/2010/main">
                <a:solidFill>
                  <a:srgbClr val="FFFFFF"/>
                </a:solidFill>
              </a14:hiddenFill>
            </a:ext>
          </a:extLst>
        </p:spPr>
      </p:pic>
      <p:pic>
        <p:nvPicPr>
          <p:cNvPr id="1026" name="Picture 2" descr="時代とともに。ブリヂストンのロゴ・ブランドメッセージ変遷をご紹介します！ | Bridgestone Blog">
            <a:extLst>
              <a:ext uri="{FF2B5EF4-FFF2-40B4-BE49-F238E27FC236}">
                <a16:creationId xmlns:a16="http://schemas.microsoft.com/office/drawing/2014/main" id="{1C29BA4A-CA4E-3498-60A0-262398E1496F}"/>
              </a:ext>
            </a:extLst>
          </p:cNvPr>
          <p:cNvPicPr>
            <a:picLocks noChangeAspect="1" noChangeArrowheads="1"/>
          </p:cNvPicPr>
          <p:nvPr/>
        </p:nvPicPr>
        <p:blipFill>
          <a:blip r:embed="rId8">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9371848" y="99168"/>
            <a:ext cx="1148124" cy="765888"/>
          </a:xfrm>
          <a:prstGeom prst="rect">
            <a:avLst/>
          </a:prstGeom>
          <a:noFill/>
          <a:extLst>
            <a:ext uri="{909E8E84-426E-40DD-AFC4-6F175D3DCCD1}">
              <a14:hiddenFill xmlns:a14="http://schemas.microsoft.com/office/drawing/2010/main">
                <a:solidFill>
                  <a:srgbClr val="FFFFFF"/>
                </a:solidFill>
              </a14:hiddenFill>
            </a:ext>
          </a:extLst>
        </p:spPr>
      </p:pic>
      <p:sp>
        <p:nvSpPr>
          <p:cNvPr id="2" name="タイトル 1">
            <a:extLst>
              <a:ext uri="{FF2B5EF4-FFF2-40B4-BE49-F238E27FC236}">
                <a16:creationId xmlns:a16="http://schemas.microsoft.com/office/drawing/2014/main" id="{CB9637C3-0DAF-FBCE-0277-531F47F9DDB3}"/>
              </a:ext>
            </a:extLst>
          </p:cNvPr>
          <p:cNvSpPr>
            <a:spLocks noGrp="1"/>
          </p:cNvSpPr>
          <p:nvPr>
            <p:ph type="title"/>
          </p:nvPr>
        </p:nvSpPr>
        <p:spPr/>
        <p:txBody>
          <a:bodyPr/>
          <a:lstStyle/>
          <a:p>
            <a:r>
              <a:rPr lang="ja-JP" altLang="en-US"/>
              <a:t>営業資料の支援事例　｜　ブリヂストン様</a:t>
            </a:r>
            <a:endParaRPr kumimoji="1" lang="ja-JP" altLang="en-US"/>
          </a:p>
        </p:txBody>
      </p:sp>
      <p:sp>
        <p:nvSpPr>
          <p:cNvPr id="4" name="日付プレースホルダー 3">
            <a:extLst>
              <a:ext uri="{FF2B5EF4-FFF2-40B4-BE49-F238E27FC236}">
                <a16:creationId xmlns:a16="http://schemas.microsoft.com/office/drawing/2014/main" id="{44801BCC-5507-CD8A-A1F5-0C50A7F318E5}"/>
              </a:ext>
            </a:extLst>
          </p:cNvPr>
          <p:cNvSpPr>
            <a:spLocks noGrp="1"/>
          </p:cNvSpPr>
          <p:nvPr>
            <p:ph type="dt" sz="half" idx="10"/>
          </p:nvPr>
        </p:nvSpPr>
        <p:spPr/>
        <p:txBody>
          <a:bodyPr/>
          <a:lstStyle/>
          <a:p>
            <a:r>
              <a:rPr lang="en-US" altLang="ja-JP"/>
              <a:t>© Cone Inc.</a:t>
            </a:r>
            <a:endParaRPr lang="ja-JP" altLang="en-US"/>
          </a:p>
        </p:txBody>
      </p:sp>
      <p:sp>
        <p:nvSpPr>
          <p:cNvPr id="5" name="スライド番号プレースホルダー 4">
            <a:extLst>
              <a:ext uri="{FF2B5EF4-FFF2-40B4-BE49-F238E27FC236}">
                <a16:creationId xmlns:a16="http://schemas.microsoft.com/office/drawing/2014/main" id="{8B728E99-989E-B73D-3A18-C19E1F524463}"/>
              </a:ext>
            </a:extLst>
          </p:cNvPr>
          <p:cNvSpPr>
            <a:spLocks noGrp="1"/>
          </p:cNvSpPr>
          <p:nvPr>
            <p:ph type="sldNum" sz="quarter" idx="12"/>
          </p:nvPr>
        </p:nvSpPr>
        <p:spPr/>
        <p:txBody>
          <a:bodyPr/>
          <a:lstStyle/>
          <a:p>
            <a:fld id="{E310EA0D-2252-9045-A82C-BA460C3629D0}" type="slidenum">
              <a:rPr lang="ja-JP" altLang="en-US" smtClean="0"/>
              <a:pPr/>
              <a:t>32</a:t>
            </a:fld>
            <a:endParaRPr lang="ja-JP" altLang="en-US"/>
          </a:p>
        </p:txBody>
      </p:sp>
      <p:sp>
        <p:nvSpPr>
          <p:cNvPr id="9" name="角丸四角形 8">
            <a:extLst>
              <a:ext uri="{FF2B5EF4-FFF2-40B4-BE49-F238E27FC236}">
                <a16:creationId xmlns:a16="http://schemas.microsoft.com/office/drawing/2014/main" id="{BD79E6E1-A8EA-ED11-3C07-605F4CF5803D}"/>
              </a:ext>
            </a:extLst>
          </p:cNvPr>
          <p:cNvSpPr/>
          <p:nvPr/>
        </p:nvSpPr>
        <p:spPr>
          <a:xfrm>
            <a:off x="3190672" y="1160463"/>
            <a:ext cx="8558416" cy="573026"/>
          </a:xfrm>
          <a:prstGeom prst="roundRect">
            <a:avLst>
              <a:gd name="adj" fmla="val 0"/>
            </a:avLst>
          </a:prstGeom>
          <a:noFill/>
          <a:ln w="19050">
            <a:noFill/>
          </a:ln>
        </p:spPr>
        <p:style>
          <a:lnRef idx="2">
            <a:schemeClr val="accent1">
              <a:shade val="50000"/>
            </a:schemeClr>
          </a:lnRef>
          <a:fillRef idx="1">
            <a:schemeClr val="accent1"/>
          </a:fillRef>
          <a:effectRef idx="0">
            <a:schemeClr val="accent1"/>
          </a:effectRef>
          <a:fontRef idx="minor">
            <a:schemeClr val="lt1"/>
          </a:fontRef>
        </p:style>
        <p:txBody>
          <a:bodyPr lIns="216000" tIns="72000" bIns="36000" rtlCol="0" anchor="ctr"/>
          <a:lstStyle/>
          <a:p>
            <a:pPr>
              <a:spcBef>
                <a:spcPts val="600"/>
              </a:spcBef>
            </a:pPr>
            <a:r>
              <a:rPr lang="ja-JP" altLang="en-US" sz="1200" b="1">
                <a:solidFill>
                  <a:schemeClr val="tx1">
                    <a:lumMod val="50000"/>
                    <a:lumOff val="50000"/>
                  </a:schemeClr>
                </a:solidFill>
                <a:latin typeface="Montserrat SemiBold" pitchFamily="2" charset="0"/>
                <a:ea typeface="Yu Gothic" panose="020B0400000000000000" pitchFamily="34" charset="-128"/>
                <a:cs typeface="FUTURA MEDIUM" panose="020B0602020204020303" pitchFamily="34" charset="-79"/>
              </a:rPr>
              <a:t>株式会社ブリヂストン　ソフトロボティクス</a:t>
            </a:r>
            <a:r>
              <a:rPr lang="en-US" altLang="ja-JP" sz="1200" b="1" dirty="0">
                <a:solidFill>
                  <a:schemeClr val="tx1">
                    <a:lumMod val="50000"/>
                    <a:lumOff val="50000"/>
                  </a:schemeClr>
                </a:solidFill>
                <a:latin typeface="Montserrat SemiBold" pitchFamily="2" charset="0"/>
                <a:ea typeface="Yu Gothic" panose="020B0400000000000000" pitchFamily="34" charset="-128"/>
                <a:cs typeface="FUTURA MEDIUM" panose="020B0602020204020303" pitchFamily="34" charset="-79"/>
              </a:rPr>
              <a:t> </a:t>
            </a:r>
            <a:r>
              <a:rPr lang="ja-JP" altLang="en-US" sz="1200" b="1">
                <a:solidFill>
                  <a:schemeClr val="tx1">
                    <a:lumMod val="50000"/>
                    <a:lumOff val="50000"/>
                  </a:schemeClr>
                </a:solidFill>
                <a:latin typeface="Montserrat SemiBold" pitchFamily="2" charset="0"/>
                <a:ea typeface="Yu Gothic" panose="020B0400000000000000" pitchFamily="34" charset="-128"/>
                <a:cs typeface="FUTURA MEDIUM" panose="020B0602020204020303" pitchFamily="34" charset="-79"/>
              </a:rPr>
              <a:t>ベンチャーズ</a:t>
            </a:r>
            <a:endParaRPr lang="en-US" altLang="ja-JP" sz="1200" b="1" dirty="0">
              <a:solidFill>
                <a:schemeClr val="tx1">
                  <a:lumMod val="50000"/>
                  <a:lumOff val="50000"/>
                </a:schemeClr>
              </a:solidFill>
              <a:latin typeface="Montserrat SemiBold" pitchFamily="2" charset="0"/>
              <a:ea typeface="Yu Gothic" panose="020B0400000000000000" pitchFamily="34" charset="-128"/>
              <a:cs typeface="FUTURA MEDIUM" panose="020B0602020204020303" pitchFamily="34" charset="-79"/>
            </a:endParaRPr>
          </a:p>
          <a:p>
            <a:pPr>
              <a:spcBef>
                <a:spcPts val="600"/>
              </a:spcBef>
            </a:pPr>
            <a:r>
              <a:rPr lang="ja-JP" altLang="en-US" sz="1600" b="1">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rPr>
              <a:t>主任　山口 真広様</a:t>
            </a:r>
          </a:p>
        </p:txBody>
      </p:sp>
      <p:sp>
        <p:nvSpPr>
          <p:cNvPr id="3" name="角丸四角形 2">
            <a:extLst>
              <a:ext uri="{FF2B5EF4-FFF2-40B4-BE49-F238E27FC236}">
                <a16:creationId xmlns:a16="http://schemas.microsoft.com/office/drawing/2014/main" id="{F3AD8D8E-C9C7-EA91-DC8B-CD6B358EA7BC}"/>
              </a:ext>
            </a:extLst>
          </p:cNvPr>
          <p:cNvSpPr/>
          <p:nvPr/>
        </p:nvSpPr>
        <p:spPr>
          <a:xfrm>
            <a:off x="3190672" y="1879815"/>
            <a:ext cx="9001328" cy="749341"/>
          </a:xfrm>
          <a:prstGeom prst="roundRect">
            <a:avLst>
              <a:gd name="adj" fmla="val 0"/>
            </a:avLst>
          </a:prstGeom>
          <a:noFill/>
          <a:ln w="19050">
            <a:noFill/>
          </a:ln>
        </p:spPr>
        <p:style>
          <a:lnRef idx="2">
            <a:schemeClr val="accent1">
              <a:shade val="50000"/>
            </a:schemeClr>
          </a:lnRef>
          <a:fillRef idx="1">
            <a:schemeClr val="accent1"/>
          </a:fillRef>
          <a:effectRef idx="0">
            <a:schemeClr val="accent1"/>
          </a:effectRef>
          <a:fontRef idx="minor">
            <a:schemeClr val="lt1"/>
          </a:fontRef>
        </p:style>
        <p:txBody>
          <a:bodyPr lIns="216000" tIns="72000" bIns="36000" rtlCol="0" anchor="ctr"/>
          <a:lstStyle/>
          <a:p>
            <a:pPr>
              <a:spcBef>
                <a:spcPts val="600"/>
              </a:spcBef>
            </a:pPr>
            <a:r>
              <a:rPr lang="ja-JP" altLang="en-US" sz="2200" b="1">
                <a:solidFill>
                  <a:srgbClr val="1A96F0"/>
                </a:solidFill>
                <a:latin typeface="Montserrat SemiBold" pitchFamily="2" charset="0"/>
                <a:ea typeface="Yu Gothic" panose="020B0400000000000000" pitchFamily="34" charset="-128"/>
                <a:cs typeface="FUTURA MEDIUM" panose="020B0602020204020303" pitchFamily="34" charset="-79"/>
              </a:rPr>
              <a:t>業界別の営業資料の作成を提案していただき、</a:t>
            </a:r>
            <a:endParaRPr lang="en-US" altLang="ja-JP" sz="2200" b="1" dirty="0">
              <a:solidFill>
                <a:srgbClr val="1A96F0"/>
              </a:solidFill>
              <a:latin typeface="Montserrat SemiBold" pitchFamily="2" charset="0"/>
              <a:ea typeface="Yu Gothic" panose="020B0400000000000000" pitchFamily="34" charset="-128"/>
              <a:cs typeface="FUTURA MEDIUM" panose="020B0602020204020303" pitchFamily="34" charset="-79"/>
            </a:endParaRPr>
          </a:p>
          <a:p>
            <a:pPr>
              <a:spcBef>
                <a:spcPts val="600"/>
              </a:spcBef>
            </a:pPr>
            <a:r>
              <a:rPr kumimoji="1" lang="ja-JP" altLang="en-US" sz="2200" b="1">
                <a:solidFill>
                  <a:srgbClr val="1A96F0"/>
                </a:solidFill>
                <a:latin typeface="Montserrat SemiBold" pitchFamily="2" charset="0"/>
                <a:ea typeface="Yu Gothic" panose="020B0400000000000000" pitchFamily="34" charset="-128"/>
                <a:cs typeface="FUTURA MEDIUM" panose="020B0602020204020303" pitchFamily="34" charset="-79"/>
              </a:rPr>
              <a:t>商談だけではなく、見込み顧客の追いかけにも活用できています。</a:t>
            </a:r>
          </a:p>
        </p:txBody>
      </p:sp>
      <p:sp>
        <p:nvSpPr>
          <p:cNvPr id="31" name="角丸四角形 30">
            <a:extLst>
              <a:ext uri="{FF2B5EF4-FFF2-40B4-BE49-F238E27FC236}">
                <a16:creationId xmlns:a16="http://schemas.microsoft.com/office/drawing/2014/main" id="{0541CAD1-132F-6538-710B-355A7E31661F}"/>
              </a:ext>
            </a:extLst>
          </p:cNvPr>
          <p:cNvSpPr/>
          <p:nvPr/>
        </p:nvSpPr>
        <p:spPr>
          <a:xfrm>
            <a:off x="8861502" y="1180981"/>
            <a:ext cx="2887586" cy="266214"/>
          </a:xfrm>
          <a:prstGeom prst="roundRect">
            <a:avLst>
              <a:gd name="adj" fmla="val 50000"/>
            </a:avLst>
          </a:prstGeom>
          <a:noFill/>
          <a:ln>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kumimoji="1" lang="ja-JP" altLang="en-US" sz="900" b="1">
                <a:solidFill>
                  <a:sysClr val="windowText" lastClr="000000"/>
                </a:solidFill>
                <a:latin typeface="Montserrat SemiBold" pitchFamily="2" charset="0"/>
                <a:ea typeface="Yu Gothic" panose="020B0400000000000000" pitchFamily="34" charset="-128"/>
              </a:rPr>
              <a:t>ソフトロボットハンド「</a:t>
            </a:r>
            <a:r>
              <a:rPr kumimoji="1" lang="en-US" altLang="ja-JP" sz="900" b="1" dirty="0">
                <a:solidFill>
                  <a:sysClr val="windowText" lastClr="000000"/>
                </a:solidFill>
                <a:latin typeface="Montserrat SemiBold" pitchFamily="2" charset="0"/>
                <a:ea typeface="Yu Gothic" panose="020B0400000000000000" pitchFamily="34" charset="-128"/>
              </a:rPr>
              <a:t>TETOTE</a:t>
            </a:r>
            <a:r>
              <a:rPr kumimoji="1" lang="ja-JP" altLang="en-US" sz="900" b="1">
                <a:solidFill>
                  <a:sysClr val="windowText" lastClr="000000"/>
                </a:solidFill>
                <a:latin typeface="Montserrat SemiBold" pitchFamily="2" charset="0"/>
                <a:ea typeface="Yu Gothic" panose="020B0400000000000000" pitchFamily="34" charset="-128"/>
              </a:rPr>
              <a:t>」の開発</a:t>
            </a:r>
          </a:p>
        </p:txBody>
      </p:sp>
      <p:sp>
        <p:nvSpPr>
          <p:cNvPr id="6" name="角丸四角形 5">
            <a:extLst>
              <a:ext uri="{FF2B5EF4-FFF2-40B4-BE49-F238E27FC236}">
                <a16:creationId xmlns:a16="http://schemas.microsoft.com/office/drawing/2014/main" id="{9FF887ED-0463-D8B0-2DBD-59A92BDF94C0}"/>
              </a:ext>
            </a:extLst>
          </p:cNvPr>
          <p:cNvSpPr/>
          <p:nvPr/>
        </p:nvSpPr>
        <p:spPr>
          <a:xfrm>
            <a:off x="442913" y="2875925"/>
            <a:ext cx="4390250" cy="2121718"/>
          </a:xfrm>
          <a:prstGeom prst="roundRect">
            <a:avLst>
              <a:gd name="adj" fmla="val 1724"/>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lIns="180000" tIns="144000" rtlCol="0" anchor="t"/>
          <a:lstStyle/>
          <a:p>
            <a:r>
              <a:rPr kumimoji="1" lang="ja-JP" altLang="en-US" sz="1050" b="1">
                <a:solidFill>
                  <a:schemeClr val="tx1">
                    <a:lumMod val="75000"/>
                    <a:lumOff val="25000"/>
                  </a:schemeClr>
                </a:solidFill>
                <a:latin typeface="Montserrat SemiBold" pitchFamily="2" charset="0"/>
                <a:ea typeface="Yu Gothic" panose="020B0400000000000000" pitchFamily="34" charset="-128"/>
              </a:rPr>
              <a:t>抱えていた課題</a:t>
            </a:r>
          </a:p>
        </p:txBody>
      </p:sp>
      <p:sp>
        <p:nvSpPr>
          <p:cNvPr id="7" name="角丸四角形 6">
            <a:extLst>
              <a:ext uri="{FF2B5EF4-FFF2-40B4-BE49-F238E27FC236}">
                <a16:creationId xmlns:a16="http://schemas.microsoft.com/office/drawing/2014/main" id="{71C76269-549D-CCF6-6A0C-E5A6E9F27FA0}"/>
              </a:ext>
            </a:extLst>
          </p:cNvPr>
          <p:cNvSpPr/>
          <p:nvPr/>
        </p:nvSpPr>
        <p:spPr>
          <a:xfrm>
            <a:off x="7358837" y="2875925"/>
            <a:ext cx="4390250" cy="2121718"/>
          </a:xfrm>
          <a:prstGeom prst="roundRect">
            <a:avLst>
              <a:gd name="adj" fmla="val 1724"/>
            </a:avLst>
          </a:prstGeom>
          <a:solidFill>
            <a:srgbClr val="1A96F0"/>
          </a:solidFill>
          <a:ln>
            <a:noFill/>
          </a:ln>
        </p:spPr>
        <p:style>
          <a:lnRef idx="2">
            <a:schemeClr val="accent1">
              <a:shade val="15000"/>
            </a:schemeClr>
          </a:lnRef>
          <a:fillRef idx="1">
            <a:schemeClr val="accent1"/>
          </a:fillRef>
          <a:effectRef idx="0">
            <a:schemeClr val="accent1"/>
          </a:effectRef>
          <a:fontRef idx="minor">
            <a:schemeClr val="lt1"/>
          </a:fontRef>
        </p:style>
        <p:txBody>
          <a:bodyPr lIns="180000" tIns="144000" rtlCol="0" anchor="t"/>
          <a:lstStyle/>
          <a:p>
            <a:r>
              <a:rPr kumimoji="1" lang="ja-JP" altLang="en-US" sz="1050" b="1">
                <a:solidFill>
                  <a:schemeClr val="bg1"/>
                </a:solidFill>
                <a:latin typeface="Montserrat SemiBold" pitchFamily="2" charset="0"/>
                <a:ea typeface="Yu Gothic" panose="020B0400000000000000" pitchFamily="34" charset="-128"/>
              </a:rPr>
              <a:t>得られた成果</a:t>
            </a:r>
          </a:p>
        </p:txBody>
      </p:sp>
      <p:cxnSp>
        <p:nvCxnSpPr>
          <p:cNvPr id="8" name="直線矢印コネクタ 7">
            <a:extLst>
              <a:ext uri="{FF2B5EF4-FFF2-40B4-BE49-F238E27FC236}">
                <a16:creationId xmlns:a16="http://schemas.microsoft.com/office/drawing/2014/main" id="{C9212E4D-6E71-E6B7-E074-3B36B78476F0}"/>
              </a:ext>
            </a:extLst>
          </p:cNvPr>
          <p:cNvCxnSpPr>
            <a:stCxn id="6" idx="3"/>
          </p:cNvCxnSpPr>
          <p:nvPr/>
        </p:nvCxnSpPr>
        <p:spPr>
          <a:xfrm>
            <a:off x="4833163" y="3936784"/>
            <a:ext cx="2394573" cy="0"/>
          </a:xfrm>
          <a:prstGeom prst="straightConnector1">
            <a:avLst/>
          </a:prstGeom>
          <a:ln w="19050">
            <a:solidFill>
              <a:srgbClr val="1A96F0"/>
            </a:solidFill>
            <a:tailEnd type="arrow" w="med" len="sm"/>
          </a:ln>
        </p:spPr>
        <p:style>
          <a:lnRef idx="1">
            <a:schemeClr val="accent1"/>
          </a:lnRef>
          <a:fillRef idx="0">
            <a:schemeClr val="accent1"/>
          </a:fillRef>
          <a:effectRef idx="0">
            <a:schemeClr val="accent1"/>
          </a:effectRef>
          <a:fontRef idx="minor">
            <a:schemeClr val="tx1"/>
          </a:fontRef>
        </p:style>
      </p:cxnSp>
      <p:sp>
        <p:nvSpPr>
          <p:cNvPr id="10" name="角丸四角形 9">
            <a:extLst>
              <a:ext uri="{FF2B5EF4-FFF2-40B4-BE49-F238E27FC236}">
                <a16:creationId xmlns:a16="http://schemas.microsoft.com/office/drawing/2014/main" id="{EE4F6D81-157C-3F0A-1BCA-0F68BF4781FE}"/>
              </a:ext>
            </a:extLst>
          </p:cNvPr>
          <p:cNvSpPr/>
          <p:nvPr/>
        </p:nvSpPr>
        <p:spPr>
          <a:xfrm>
            <a:off x="5055366" y="3420967"/>
            <a:ext cx="1867111" cy="1031630"/>
          </a:xfrm>
          <a:prstGeom prst="roundRect">
            <a:avLst>
              <a:gd name="adj" fmla="val 2462"/>
            </a:avLst>
          </a:prstGeom>
          <a:solidFill>
            <a:schemeClr val="bg1"/>
          </a:solidFill>
          <a:ln w="19050">
            <a:solidFill>
              <a:srgbClr val="1A96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spcBef>
                <a:spcPts val="300"/>
              </a:spcBef>
            </a:pPr>
            <a:r>
              <a:rPr kumimoji="1" lang="ja-JP" altLang="en-US" sz="1200" b="1">
                <a:solidFill>
                  <a:srgbClr val="1A96F0"/>
                </a:solidFill>
                <a:latin typeface="Montserrat SemiBold" pitchFamily="2" charset="0"/>
                <a:ea typeface="Yu Gothic" panose="020B0400000000000000" pitchFamily="34" charset="-128"/>
              </a:rPr>
              <a:t>営業資料を</a:t>
            </a:r>
            <a:endParaRPr kumimoji="1" lang="en-US" altLang="ja-JP" sz="1200" b="1" dirty="0">
              <a:solidFill>
                <a:srgbClr val="1A96F0"/>
              </a:solidFill>
              <a:latin typeface="Montserrat SemiBold" pitchFamily="2" charset="0"/>
              <a:ea typeface="Yu Gothic" panose="020B0400000000000000" pitchFamily="34" charset="-128"/>
            </a:endParaRPr>
          </a:p>
          <a:p>
            <a:pPr algn="ctr">
              <a:spcBef>
                <a:spcPts val="300"/>
              </a:spcBef>
            </a:pPr>
            <a:r>
              <a:rPr kumimoji="1" lang="ja-JP" altLang="en-US" sz="1600" b="1">
                <a:solidFill>
                  <a:schemeClr val="bg1"/>
                </a:solidFill>
                <a:highlight>
                  <a:srgbClr val="1A96F0"/>
                </a:highlight>
                <a:latin typeface="Montserrat SemiBold" pitchFamily="2" charset="0"/>
                <a:ea typeface="Yu Gothic" panose="020B0400000000000000" pitchFamily="34" charset="-128"/>
              </a:rPr>
              <a:t>業界別に作成</a:t>
            </a:r>
          </a:p>
        </p:txBody>
      </p:sp>
      <p:sp>
        <p:nvSpPr>
          <p:cNvPr id="11" name="角丸四角形 10">
            <a:extLst>
              <a:ext uri="{FF2B5EF4-FFF2-40B4-BE49-F238E27FC236}">
                <a16:creationId xmlns:a16="http://schemas.microsoft.com/office/drawing/2014/main" id="{6BD3AC68-358F-E3B6-B435-D9DA3B2612D0}"/>
              </a:ext>
            </a:extLst>
          </p:cNvPr>
          <p:cNvSpPr/>
          <p:nvPr/>
        </p:nvSpPr>
        <p:spPr>
          <a:xfrm>
            <a:off x="7513624" y="3338285"/>
            <a:ext cx="4080677" cy="694424"/>
          </a:xfrm>
          <a:prstGeom prst="roundRect">
            <a:avLst>
              <a:gd name="adj" fmla="val 2462"/>
            </a:avLst>
          </a:prstGeom>
          <a:solidFill>
            <a:schemeClr val="bg1"/>
          </a:solidFill>
          <a:ln w="19050">
            <a:noFill/>
          </a:ln>
        </p:spPr>
        <p:style>
          <a:lnRef idx="2">
            <a:schemeClr val="accent1">
              <a:shade val="15000"/>
            </a:schemeClr>
          </a:lnRef>
          <a:fillRef idx="1">
            <a:schemeClr val="accent1"/>
          </a:fillRef>
          <a:effectRef idx="0">
            <a:schemeClr val="accent1"/>
          </a:effectRef>
          <a:fontRef idx="minor">
            <a:schemeClr val="lt1"/>
          </a:fontRef>
        </p:style>
        <p:txBody>
          <a:bodyPr lIns="216000" rtlCol="0" anchor="ctr"/>
          <a:lstStyle/>
          <a:p>
            <a:pPr>
              <a:spcBef>
                <a:spcPts val="300"/>
              </a:spcBef>
            </a:pPr>
            <a:r>
              <a:rPr kumimoji="1" lang="ja-JP" altLang="en-US" sz="1100" b="1">
                <a:solidFill>
                  <a:schemeClr val="tx1">
                    <a:lumMod val="75000"/>
                    <a:lumOff val="25000"/>
                  </a:schemeClr>
                </a:solidFill>
                <a:latin typeface="Montserrat SemiBold" pitchFamily="2" charset="0"/>
                <a:ea typeface="Yu Gothic" panose="020B0400000000000000" pitchFamily="34" charset="-128"/>
              </a:rPr>
              <a:t>誰でも話しやすい営業資料で、</a:t>
            </a:r>
            <a:endParaRPr kumimoji="1" lang="en-US" altLang="ja-JP" sz="1100" b="1" dirty="0">
              <a:solidFill>
                <a:schemeClr val="tx1">
                  <a:lumMod val="75000"/>
                  <a:lumOff val="25000"/>
                </a:schemeClr>
              </a:solidFill>
              <a:latin typeface="Montserrat SemiBold" pitchFamily="2" charset="0"/>
              <a:ea typeface="Yu Gothic" panose="020B0400000000000000" pitchFamily="34" charset="-128"/>
            </a:endParaRPr>
          </a:p>
          <a:p>
            <a:pPr>
              <a:spcBef>
                <a:spcPts val="300"/>
              </a:spcBef>
            </a:pPr>
            <a:r>
              <a:rPr kumimoji="1" lang="ja-JP" altLang="en-US" sz="1500" b="1">
                <a:solidFill>
                  <a:srgbClr val="1A96F0"/>
                </a:solidFill>
                <a:latin typeface="Montserrat SemiBold" pitchFamily="2" charset="0"/>
                <a:ea typeface="Yu Gothic" panose="020B0400000000000000" pitchFamily="34" charset="-128"/>
              </a:rPr>
              <a:t>営業スキルの脱属人化・標準化を実現</a:t>
            </a:r>
          </a:p>
        </p:txBody>
      </p:sp>
      <p:sp>
        <p:nvSpPr>
          <p:cNvPr id="12" name="角丸四角形 11">
            <a:extLst>
              <a:ext uri="{FF2B5EF4-FFF2-40B4-BE49-F238E27FC236}">
                <a16:creationId xmlns:a16="http://schemas.microsoft.com/office/drawing/2014/main" id="{E88BFD79-2EC0-1B9E-5DB6-354316BE6762}"/>
              </a:ext>
            </a:extLst>
          </p:cNvPr>
          <p:cNvSpPr/>
          <p:nvPr/>
        </p:nvSpPr>
        <p:spPr>
          <a:xfrm>
            <a:off x="7513624" y="4153347"/>
            <a:ext cx="4080677" cy="694424"/>
          </a:xfrm>
          <a:prstGeom prst="roundRect">
            <a:avLst>
              <a:gd name="adj" fmla="val 2462"/>
            </a:avLst>
          </a:prstGeom>
          <a:solidFill>
            <a:schemeClr val="bg1"/>
          </a:solidFill>
          <a:ln w="19050">
            <a:noFill/>
          </a:ln>
        </p:spPr>
        <p:style>
          <a:lnRef idx="2">
            <a:schemeClr val="accent1">
              <a:shade val="15000"/>
            </a:schemeClr>
          </a:lnRef>
          <a:fillRef idx="1">
            <a:schemeClr val="accent1"/>
          </a:fillRef>
          <a:effectRef idx="0">
            <a:schemeClr val="accent1"/>
          </a:effectRef>
          <a:fontRef idx="minor">
            <a:schemeClr val="lt1"/>
          </a:fontRef>
        </p:style>
        <p:txBody>
          <a:bodyPr lIns="216000" rtlCol="0" anchor="ctr"/>
          <a:lstStyle/>
          <a:p>
            <a:pPr>
              <a:spcBef>
                <a:spcPts val="300"/>
              </a:spcBef>
            </a:pPr>
            <a:r>
              <a:rPr kumimoji="1" lang="ja-JP" altLang="en-US" sz="1100" b="1">
                <a:solidFill>
                  <a:schemeClr val="tx1">
                    <a:lumMod val="75000"/>
                    <a:lumOff val="25000"/>
                  </a:schemeClr>
                </a:solidFill>
                <a:latin typeface="Montserrat SemiBold" pitchFamily="2" charset="0"/>
                <a:ea typeface="Yu Gothic" panose="020B0400000000000000" pitchFamily="34" charset="-128"/>
              </a:rPr>
              <a:t>業界別の営業資料を見込み顧客に送付し、</a:t>
            </a:r>
            <a:endParaRPr kumimoji="1" lang="en-US" altLang="ja-JP" sz="1100" b="1" dirty="0">
              <a:solidFill>
                <a:schemeClr val="tx1">
                  <a:lumMod val="75000"/>
                  <a:lumOff val="25000"/>
                </a:schemeClr>
              </a:solidFill>
              <a:latin typeface="Montserrat SemiBold" pitchFamily="2" charset="0"/>
              <a:ea typeface="Yu Gothic" panose="020B0400000000000000" pitchFamily="34" charset="-128"/>
            </a:endParaRPr>
          </a:p>
          <a:p>
            <a:pPr>
              <a:spcBef>
                <a:spcPts val="300"/>
              </a:spcBef>
            </a:pPr>
            <a:r>
              <a:rPr kumimoji="1" lang="ja-JP" altLang="en-US" sz="1500" b="1">
                <a:solidFill>
                  <a:srgbClr val="1A96F0"/>
                </a:solidFill>
                <a:latin typeface="Montserrat SemiBold" pitchFamily="2" charset="0"/>
                <a:ea typeface="Yu Gothic" panose="020B0400000000000000" pitchFamily="34" charset="-128"/>
              </a:rPr>
              <a:t>追いかけ工数の削減・商談数増加を実現</a:t>
            </a:r>
          </a:p>
        </p:txBody>
      </p:sp>
      <p:sp>
        <p:nvSpPr>
          <p:cNvPr id="13" name="角丸四角形 12">
            <a:extLst>
              <a:ext uri="{FF2B5EF4-FFF2-40B4-BE49-F238E27FC236}">
                <a16:creationId xmlns:a16="http://schemas.microsoft.com/office/drawing/2014/main" id="{478C0F86-EA34-9910-CE68-B1912FBE7DD9}"/>
              </a:ext>
            </a:extLst>
          </p:cNvPr>
          <p:cNvSpPr/>
          <p:nvPr/>
        </p:nvSpPr>
        <p:spPr>
          <a:xfrm>
            <a:off x="597698" y="3338285"/>
            <a:ext cx="4080677" cy="694424"/>
          </a:xfrm>
          <a:prstGeom prst="roundRect">
            <a:avLst>
              <a:gd name="adj" fmla="val 2462"/>
            </a:avLst>
          </a:prstGeom>
          <a:solidFill>
            <a:schemeClr val="bg1">
              <a:lumMod val="95000"/>
            </a:schemeClr>
          </a:solidFill>
          <a:ln w="19050">
            <a:noFill/>
          </a:ln>
        </p:spPr>
        <p:style>
          <a:lnRef idx="2">
            <a:schemeClr val="accent1">
              <a:shade val="15000"/>
            </a:schemeClr>
          </a:lnRef>
          <a:fillRef idx="1">
            <a:schemeClr val="accent1"/>
          </a:fillRef>
          <a:effectRef idx="0">
            <a:schemeClr val="accent1"/>
          </a:effectRef>
          <a:fontRef idx="minor">
            <a:schemeClr val="lt1"/>
          </a:fontRef>
        </p:style>
        <p:txBody>
          <a:bodyPr lIns="216000" rtlCol="0" anchor="ctr"/>
          <a:lstStyle/>
          <a:p>
            <a:pPr>
              <a:spcBef>
                <a:spcPts val="300"/>
              </a:spcBef>
            </a:pPr>
            <a:r>
              <a:rPr kumimoji="1" lang="ja-JP" altLang="en-US" sz="1050" b="1">
                <a:solidFill>
                  <a:schemeClr val="tx1">
                    <a:lumMod val="50000"/>
                    <a:lumOff val="50000"/>
                  </a:schemeClr>
                </a:solidFill>
                <a:latin typeface="Montserrat SemiBold" pitchFamily="2" charset="0"/>
                <a:ea typeface="Yu Gothic" panose="020B0400000000000000" pitchFamily="34" charset="-128"/>
              </a:rPr>
              <a:t>だれでも同じ商談・営業を行うことができる</a:t>
            </a:r>
            <a:endParaRPr kumimoji="1" lang="en-US" altLang="ja-JP" sz="1050" b="1" dirty="0">
              <a:solidFill>
                <a:schemeClr val="tx1">
                  <a:lumMod val="50000"/>
                  <a:lumOff val="50000"/>
                </a:schemeClr>
              </a:solidFill>
              <a:latin typeface="Montserrat SemiBold" pitchFamily="2" charset="0"/>
              <a:ea typeface="Yu Gothic" panose="020B0400000000000000" pitchFamily="34" charset="-128"/>
            </a:endParaRPr>
          </a:p>
          <a:p>
            <a:pPr>
              <a:spcBef>
                <a:spcPts val="300"/>
              </a:spcBef>
            </a:pPr>
            <a:r>
              <a:rPr kumimoji="1" lang="ja-JP" altLang="en-US" sz="1400" b="1">
                <a:solidFill>
                  <a:schemeClr val="tx1">
                    <a:lumMod val="75000"/>
                    <a:lumOff val="25000"/>
                  </a:schemeClr>
                </a:solidFill>
                <a:latin typeface="Montserrat SemiBold" pitchFamily="2" charset="0"/>
                <a:ea typeface="Yu Gothic" panose="020B0400000000000000" pitchFamily="34" charset="-128"/>
              </a:rPr>
              <a:t>営業資料が社内に存在していない</a:t>
            </a:r>
          </a:p>
        </p:txBody>
      </p:sp>
      <p:sp>
        <p:nvSpPr>
          <p:cNvPr id="14" name="角丸四角形 13">
            <a:extLst>
              <a:ext uri="{FF2B5EF4-FFF2-40B4-BE49-F238E27FC236}">
                <a16:creationId xmlns:a16="http://schemas.microsoft.com/office/drawing/2014/main" id="{C3B032B1-211F-2370-02F3-2596F14EE02A}"/>
              </a:ext>
            </a:extLst>
          </p:cNvPr>
          <p:cNvSpPr/>
          <p:nvPr/>
        </p:nvSpPr>
        <p:spPr>
          <a:xfrm>
            <a:off x="597698" y="4153347"/>
            <a:ext cx="4080677" cy="694424"/>
          </a:xfrm>
          <a:prstGeom prst="roundRect">
            <a:avLst>
              <a:gd name="adj" fmla="val 2462"/>
            </a:avLst>
          </a:prstGeom>
          <a:solidFill>
            <a:schemeClr val="bg1">
              <a:lumMod val="95000"/>
            </a:schemeClr>
          </a:solidFill>
          <a:ln w="19050">
            <a:noFill/>
          </a:ln>
        </p:spPr>
        <p:style>
          <a:lnRef idx="2">
            <a:schemeClr val="accent1">
              <a:shade val="15000"/>
            </a:schemeClr>
          </a:lnRef>
          <a:fillRef idx="1">
            <a:schemeClr val="accent1"/>
          </a:fillRef>
          <a:effectRef idx="0">
            <a:schemeClr val="accent1"/>
          </a:effectRef>
          <a:fontRef idx="minor">
            <a:schemeClr val="lt1"/>
          </a:fontRef>
        </p:style>
        <p:txBody>
          <a:bodyPr lIns="216000" rtlCol="0" anchor="ctr"/>
          <a:lstStyle/>
          <a:p>
            <a:pPr>
              <a:spcBef>
                <a:spcPts val="300"/>
              </a:spcBef>
            </a:pPr>
            <a:r>
              <a:rPr kumimoji="1" lang="ja-JP" altLang="en-US" sz="1050" b="1">
                <a:solidFill>
                  <a:schemeClr val="tx1">
                    <a:lumMod val="50000"/>
                    <a:lumOff val="50000"/>
                  </a:schemeClr>
                </a:solidFill>
                <a:latin typeface="Montserrat SemiBold" pitchFamily="2" charset="0"/>
                <a:ea typeface="Yu Gothic" panose="020B0400000000000000" pitchFamily="34" charset="-128"/>
              </a:rPr>
              <a:t>立ち上げ初期でリソースも限られている中、</a:t>
            </a:r>
            <a:endParaRPr kumimoji="1" lang="en-US" altLang="ja-JP" sz="1050" b="1" dirty="0">
              <a:solidFill>
                <a:schemeClr val="tx1">
                  <a:lumMod val="50000"/>
                  <a:lumOff val="50000"/>
                </a:schemeClr>
              </a:solidFill>
              <a:latin typeface="Montserrat SemiBold" pitchFamily="2" charset="0"/>
              <a:ea typeface="Yu Gothic" panose="020B0400000000000000" pitchFamily="34" charset="-128"/>
            </a:endParaRPr>
          </a:p>
          <a:p>
            <a:pPr>
              <a:spcBef>
                <a:spcPts val="300"/>
              </a:spcBef>
            </a:pPr>
            <a:r>
              <a:rPr kumimoji="1" lang="ja-JP" altLang="en-US" sz="1400" b="1">
                <a:solidFill>
                  <a:schemeClr val="tx1">
                    <a:lumMod val="75000"/>
                    <a:lumOff val="25000"/>
                  </a:schemeClr>
                </a:solidFill>
                <a:latin typeface="Montserrat SemiBold" pitchFamily="2" charset="0"/>
                <a:ea typeface="Yu Gothic" panose="020B0400000000000000" pitchFamily="34" charset="-128"/>
              </a:rPr>
              <a:t>営業の追いかけ工数等が圧迫している</a:t>
            </a:r>
          </a:p>
        </p:txBody>
      </p:sp>
    </p:spTree>
    <p:extLst>
      <p:ext uri="{BB962C8B-B14F-4D97-AF65-F5344CB8AC3E}">
        <p14:creationId xmlns:p14="http://schemas.microsoft.com/office/powerpoint/2010/main" val="2605311197"/>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5" name="図 34" descr="グラフィカル ユーザー インターフェイス, Web サイト&#10;&#10;自動的に生成された説明">
            <a:extLst>
              <a:ext uri="{FF2B5EF4-FFF2-40B4-BE49-F238E27FC236}">
                <a16:creationId xmlns:a16="http://schemas.microsoft.com/office/drawing/2014/main" id="{D0598394-04CA-4862-0E33-B6DDC22B0646}"/>
              </a:ext>
            </a:extLst>
          </p:cNvPr>
          <p:cNvPicPr>
            <a:picLocks noChangeAspect="1"/>
          </p:cNvPicPr>
          <p:nvPr/>
        </p:nvPicPr>
        <p:blipFill>
          <a:blip r:embed="rId2"/>
          <a:stretch>
            <a:fillRect/>
          </a:stretch>
        </p:blipFill>
        <p:spPr>
          <a:xfrm>
            <a:off x="442911" y="5240324"/>
            <a:ext cx="2081265" cy="1170712"/>
          </a:xfrm>
          <a:prstGeom prst="rect">
            <a:avLst/>
          </a:prstGeom>
          <a:ln>
            <a:solidFill>
              <a:schemeClr val="bg1">
                <a:lumMod val="85000"/>
              </a:schemeClr>
            </a:solidFill>
          </a:ln>
        </p:spPr>
      </p:pic>
      <p:pic>
        <p:nvPicPr>
          <p:cNvPr id="3076" name="Picture 4">
            <a:extLst>
              <a:ext uri="{FF2B5EF4-FFF2-40B4-BE49-F238E27FC236}">
                <a16:creationId xmlns:a16="http://schemas.microsoft.com/office/drawing/2014/main" id="{6C5499AC-6904-0E86-7090-B4E17C6E5B8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42913" y="1160464"/>
            <a:ext cx="2611006" cy="1468690"/>
          </a:xfrm>
          <a:prstGeom prst="rect">
            <a:avLst/>
          </a:prstGeom>
          <a:noFill/>
          <a:extLst>
            <a:ext uri="{909E8E84-426E-40DD-AFC4-6F175D3DCCD1}">
              <a14:hiddenFill xmlns:a14="http://schemas.microsoft.com/office/drawing/2010/main">
                <a:solidFill>
                  <a:srgbClr val="FFFFFF"/>
                </a:solidFill>
              </a14:hiddenFill>
            </a:ext>
          </a:extLst>
        </p:spPr>
      </p:pic>
      <p:pic>
        <p:nvPicPr>
          <p:cNvPr id="3074" name="Picture 2">
            <a:extLst>
              <a:ext uri="{FF2B5EF4-FFF2-40B4-BE49-F238E27FC236}">
                <a16:creationId xmlns:a16="http://schemas.microsoft.com/office/drawing/2014/main" id="{E6213B54-C58D-DB35-690D-B0CCC0C1AA7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445618" y="371558"/>
            <a:ext cx="1022976" cy="225906"/>
          </a:xfrm>
          <a:prstGeom prst="rect">
            <a:avLst/>
          </a:prstGeom>
          <a:noFill/>
          <a:extLst>
            <a:ext uri="{909E8E84-426E-40DD-AFC4-6F175D3DCCD1}">
              <a14:hiddenFill xmlns:a14="http://schemas.microsoft.com/office/drawing/2010/main">
                <a:solidFill>
                  <a:srgbClr val="FFFFFF"/>
                </a:solidFill>
              </a14:hiddenFill>
            </a:ext>
          </a:extLst>
        </p:spPr>
      </p:pic>
      <p:sp>
        <p:nvSpPr>
          <p:cNvPr id="2" name="タイトル 1">
            <a:extLst>
              <a:ext uri="{FF2B5EF4-FFF2-40B4-BE49-F238E27FC236}">
                <a16:creationId xmlns:a16="http://schemas.microsoft.com/office/drawing/2014/main" id="{CB9637C3-0DAF-FBCE-0277-531F47F9DDB3}"/>
              </a:ext>
            </a:extLst>
          </p:cNvPr>
          <p:cNvSpPr>
            <a:spLocks noGrp="1"/>
          </p:cNvSpPr>
          <p:nvPr>
            <p:ph type="title"/>
          </p:nvPr>
        </p:nvSpPr>
        <p:spPr/>
        <p:txBody>
          <a:bodyPr/>
          <a:lstStyle/>
          <a:p>
            <a:r>
              <a:rPr lang="ja-JP" altLang="en-US"/>
              <a:t>営業資料の支援事例　｜　</a:t>
            </a:r>
            <a:r>
              <a:rPr kumimoji="1" lang="en-US" altLang="ja-JP" dirty="0"/>
              <a:t>EXIDEA</a:t>
            </a:r>
            <a:r>
              <a:rPr kumimoji="1" lang="ja-JP" altLang="en-US"/>
              <a:t>様</a:t>
            </a:r>
          </a:p>
        </p:txBody>
      </p:sp>
      <p:sp>
        <p:nvSpPr>
          <p:cNvPr id="4" name="日付プレースホルダー 3">
            <a:extLst>
              <a:ext uri="{FF2B5EF4-FFF2-40B4-BE49-F238E27FC236}">
                <a16:creationId xmlns:a16="http://schemas.microsoft.com/office/drawing/2014/main" id="{44801BCC-5507-CD8A-A1F5-0C50A7F318E5}"/>
              </a:ext>
            </a:extLst>
          </p:cNvPr>
          <p:cNvSpPr>
            <a:spLocks noGrp="1"/>
          </p:cNvSpPr>
          <p:nvPr>
            <p:ph type="dt" sz="half" idx="10"/>
          </p:nvPr>
        </p:nvSpPr>
        <p:spPr/>
        <p:txBody>
          <a:bodyPr/>
          <a:lstStyle/>
          <a:p>
            <a:r>
              <a:rPr lang="en-US" altLang="ja-JP"/>
              <a:t>© Cone Inc.</a:t>
            </a:r>
            <a:endParaRPr lang="ja-JP" altLang="en-US"/>
          </a:p>
        </p:txBody>
      </p:sp>
      <p:sp>
        <p:nvSpPr>
          <p:cNvPr id="5" name="スライド番号プレースホルダー 4">
            <a:extLst>
              <a:ext uri="{FF2B5EF4-FFF2-40B4-BE49-F238E27FC236}">
                <a16:creationId xmlns:a16="http://schemas.microsoft.com/office/drawing/2014/main" id="{8B728E99-989E-B73D-3A18-C19E1F524463}"/>
              </a:ext>
            </a:extLst>
          </p:cNvPr>
          <p:cNvSpPr>
            <a:spLocks noGrp="1"/>
          </p:cNvSpPr>
          <p:nvPr>
            <p:ph type="sldNum" sz="quarter" idx="12"/>
          </p:nvPr>
        </p:nvSpPr>
        <p:spPr/>
        <p:txBody>
          <a:bodyPr/>
          <a:lstStyle/>
          <a:p>
            <a:fld id="{E310EA0D-2252-9045-A82C-BA460C3629D0}" type="slidenum">
              <a:rPr lang="ja-JP" altLang="en-US" smtClean="0"/>
              <a:pPr/>
              <a:t>33</a:t>
            </a:fld>
            <a:endParaRPr lang="ja-JP" altLang="en-US"/>
          </a:p>
        </p:txBody>
      </p:sp>
      <p:sp>
        <p:nvSpPr>
          <p:cNvPr id="21" name="角丸四角形 20">
            <a:extLst>
              <a:ext uri="{FF2B5EF4-FFF2-40B4-BE49-F238E27FC236}">
                <a16:creationId xmlns:a16="http://schemas.microsoft.com/office/drawing/2014/main" id="{5885C7A7-E569-50CB-51CF-9FEA8961413B}"/>
              </a:ext>
            </a:extLst>
          </p:cNvPr>
          <p:cNvSpPr/>
          <p:nvPr/>
        </p:nvSpPr>
        <p:spPr>
          <a:xfrm>
            <a:off x="3190672" y="1160463"/>
            <a:ext cx="8558416" cy="573026"/>
          </a:xfrm>
          <a:prstGeom prst="roundRect">
            <a:avLst>
              <a:gd name="adj" fmla="val 0"/>
            </a:avLst>
          </a:prstGeom>
          <a:noFill/>
          <a:ln w="19050">
            <a:noFill/>
          </a:ln>
        </p:spPr>
        <p:style>
          <a:lnRef idx="2">
            <a:schemeClr val="accent1">
              <a:shade val="50000"/>
            </a:schemeClr>
          </a:lnRef>
          <a:fillRef idx="1">
            <a:schemeClr val="accent1"/>
          </a:fillRef>
          <a:effectRef idx="0">
            <a:schemeClr val="accent1"/>
          </a:effectRef>
          <a:fontRef idx="minor">
            <a:schemeClr val="lt1"/>
          </a:fontRef>
        </p:style>
        <p:txBody>
          <a:bodyPr lIns="216000" tIns="72000" bIns="36000" rtlCol="0" anchor="ctr"/>
          <a:lstStyle/>
          <a:p>
            <a:pPr>
              <a:spcBef>
                <a:spcPts val="600"/>
              </a:spcBef>
            </a:pPr>
            <a:r>
              <a:rPr lang="ja-JP" altLang="en-US" sz="1200" b="1">
                <a:solidFill>
                  <a:schemeClr val="tx1">
                    <a:lumMod val="50000"/>
                    <a:lumOff val="50000"/>
                  </a:schemeClr>
                </a:solidFill>
                <a:latin typeface="Montserrat SemiBold" pitchFamily="2" charset="0"/>
                <a:ea typeface="Yu Gothic" panose="020B0400000000000000" pitchFamily="34" charset="-128"/>
                <a:cs typeface="FUTURA MEDIUM" panose="020B0602020204020303" pitchFamily="34" charset="-79"/>
              </a:rPr>
              <a:t>株式会社</a:t>
            </a:r>
            <a:r>
              <a:rPr lang="en-US" altLang="ja-JP" sz="1200" b="1" dirty="0">
                <a:solidFill>
                  <a:schemeClr val="tx1">
                    <a:lumMod val="50000"/>
                    <a:lumOff val="50000"/>
                  </a:schemeClr>
                </a:solidFill>
                <a:latin typeface="Montserrat SemiBold" pitchFamily="2" charset="0"/>
                <a:ea typeface="Yu Gothic" panose="020B0400000000000000" pitchFamily="34" charset="-128"/>
                <a:cs typeface="FUTURA MEDIUM" panose="020B0602020204020303" pitchFamily="34" charset="-79"/>
              </a:rPr>
              <a:t>EXIDEA</a:t>
            </a:r>
          </a:p>
          <a:p>
            <a:pPr>
              <a:spcBef>
                <a:spcPts val="600"/>
              </a:spcBef>
            </a:pPr>
            <a:r>
              <a:rPr lang="ja-JP" altLang="en-US" sz="1600" b="1">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rPr>
              <a:t>取締役副社長</a:t>
            </a:r>
            <a:r>
              <a:rPr lang="en-US" altLang="ja-JP" sz="1600" b="1" dirty="0">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rPr>
              <a:t> COO</a:t>
            </a:r>
            <a:r>
              <a:rPr lang="ja-JP" altLang="en-US" sz="1600" b="1">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rPr>
              <a:t>　塩口 哲平様</a:t>
            </a:r>
          </a:p>
        </p:txBody>
      </p:sp>
      <p:sp>
        <p:nvSpPr>
          <p:cNvPr id="22" name="角丸四角形 21">
            <a:extLst>
              <a:ext uri="{FF2B5EF4-FFF2-40B4-BE49-F238E27FC236}">
                <a16:creationId xmlns:a16="http://schemas.microsoft.com/office/drawing/2014/main" id="{78B566EE-AD92-5D3E-A813-34C7ACAED6BC}"/>
              </a:ext>
            </a:extLst>
          </p:cNvPr>
          <p:cNvSpPr/>
          <p:nvPr/>
        </p:nvSpPr>
        <p:spPr>
          <a:xfrm>
            <a:off x="3190672" y="1879815"/>
            <a:ext cx="9001328" cy="749341"/>
          </a:xfrm>
          <a:prstGeom prst="roundRect">
            <a:avLst>
              <a:gd name="adj" fmla="val 0"/>
            </a:avLst>
          </a:prstGeom>
          <a:noFill/>
          <a:ln w="19050">
            <a:noFill/>
          </a:ln>
        </p:spPr>
        <p:style>
          <a:lnRef idx="2">
            <a:schemeClr val="accent1">
              <a:shade val="50000"/>
            </a:schemeClr>
          </a:lnRef>
          <a:fillRef idx="1">
            <a:schemeClr val="accent1"/>
          </a:fillRef>
          <a:effectRef idx="0">
            <a:schemeClr val="accent1"/>
          </a:effectRef>
          <a:fontRef idx="minor">
            <a:schemeClr val="lt1"/>
          </a:fontRef>
        </p:style>
        <p:txBody>
          <a:bodyPr lIns="216000" tIns="72000" bIns="36000" rtlCol="0" anchor="ctr"/>
          <a:lstStyle/>
          <a:p>
            <a:pPr>
              <a:spcBef>
                <a:spcPts val="600"/>
              </a:spcBef>
            </a:pPr>
            <a:r>
              <a:rPr lang="ja-JP" altLang="en-US" sz="2200" b="1">
                <a:solidFill>
                  <a:srgbClr val="1A96F0"/>
                </a:solidFill>
                <a:latin typeface="Montserrat SemiBold" pitchFamily="2" charset="0"/>
                <a:ea typeface="Yu Gothic" panose="020B0400000000000000" pitchFamily="34" charset="-128"/>
                <a:cs typeface="FUTURA MEDIUM" panose="020B0602020204020303" pitchFamily="34" charset="-79"/>
              </a:rPr>
              <a:t>営業資料でヒアリングと提案の質が担保できた上に、</a:t>
            </a:r>
            <a:endParaRPr lang="en-US" altLang="ja-JP" sz="2200" b="1" dirty="0">
              <a:solidFill>
                <a:srgbClr val="1A96F0"/>
              </a:solidFill>
              <a:latin typeface="Montserrat SemiBold" pitchFamily="2" charset="0"/>
              <a:ea typeface="Yu Gothic" panose="020B0400000000000000" pitchFamily="34" charset="-128"/>
              <a:cs typeface="FUTURA MEDIUM" panose="020B0602020204020303" pitchFamily="34" charset="-79"/>
            </a:endParaRPr>
          </a:p>
          <a:p>
            <a:pPr>
              <a:spcBef>
                <a:spcPts val="600"/>
              </a:spcBef>
            </a:pPr>
            <a:r>
              <a:rPr kumimoji="1" lang="ja-JP" altLang="en-US" sz="2200" b="1">
                <a:solidFill>
                  <a:srgbClr val="1A96F0"/>
                </a:solidFill>
                <a:latin typeface="Montserrat SemiBold" pitchFamily="2" charset="0"/>
                <a:ea typeface="Yu Gothic" panose="020B0400000000000000" pitchFamily="34" charset="-128"/>
                <a:cs typeface="FUTURA MEDIUM" panose="020B0602020204020303" pitchFamily="34" charset="-79"/>
              </a:rPr>
              <a:t>事前準備がしやすくなり、</a:t>
            </a:r>
            <a:r>
              <a:rPr kumimoji="1" lang="en-US" altLang="ja-JP" sz="2200" b="1" dirty="0">
                <a:solidFill>
                  <a:srgbClr val="1A96F0"/>
                </a:solidFill>
                <a:latin typeface="Montserrat SemiBold" pitchFamily="2" charset="0"/>
                <a:ea typeface="Yu Gothic" panose="020B0400000000000000" pitchFamily="34" charset="-128"/>
                <a:cs typeface="FUTURA MEDIUM" panose="020B0602020204020303" pitchFamily="34" charset="-79"/>
              </a:rPr>
              <a:t>2</a:t>
            </a:r>
            <a:r>
              <a:rPr kumimoji="1" lang="ja-JP" altLang="en-US" sz="2200" b="1">
                <a:solidFill>
                  <a:srgbClr val="1A96F0"/>
                </a:solidFill>
                <a:latin typeface="Montserrat SemiBold" pitchFamily="2" charset="0"/>
                <a:ea typeface="Yu Gothic" panose="020B0400000000000000" pitchFamily="34" charset="-128"/>
                <a:cs typeface="FUTURA MEDIUM" panose="020B0602020204020303" pitchFamily="34" charset="-79"/>
              </a:rPr>
              <a:t>回目提案の時間を短縮できています。</a:t>
            </a:r>
          </a:p>
        </p:txBody>
      </p:sp>
      <p:sp>
        <p:nvSpPr>
          <p:cNvPr id="33" name="角丸四角形 32">
            <a:extLst>
              <a:ext uri="{FF2B5EF4-FFF2-40B4-BE49-F238E27FC236}">
                <a16:creationId xmlns:a16="http://schemas.microsoft.com/office/drawing/2014/main" id="{7818B4CC-CB38-0AC0-34DC-A20F2C3789D2}"/>
              </a:ext>
            </a:extLst>
          </p:cNvPr>
          <p:cNvSpPr/>
          <p:nvPr/>
        </p:nvSpPr>
        <p:spPr>
          <a:xfrm>
            <a:off x="7835590" y="1180981"/>
            <a:ext cx="3913498" cy="266214"/>
          </a:xfrm>
          <a:prstGeom prst="roundRect">
            <a:avLst>
              <a:gd name="adj" fmla="val 50000"/>
            </a:avLst>
          </a:prstGeom>
          <a:noFill/>
          <a:ln>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kumimoji="1" lang="en-US" altLang="ja-JP" sz="900" b="1" dirty="0">
                <a:solidFill>
                  <a:sysClr val="windowText" lastClr="000000"/>
                </a:solidFill>
                <a:latin typeface="Montserrat SemiBold" pitchFamily="2" charset="0"/>
                <a:ea typeface="Yu Gothic" panose="020B0400000000000000" pitchFamily="34" charset="-128"/>
              </a:rPr>
              <a:t>SaaS</a:t>
            </a:r>
            <a:r>
              <a:rPr kumimoji="1" lang="ja-JP" altLang="en-US" sz="900" b="1">
                <a:solidFill>
                  <a:sysClr val="windowText" lastClr="000000"/>
                </a:solidFill>
                <a:latin typeface="Montserrat SemiBold" pitchFamily="2" charset="0"/>
                <a:ea typeface="Yu Gothic" panose="020B0400000000000000" pitchFamily="34" charset="-128"/>
              </a:rPr>
              <a:t>向け動画制作サービス「</a:t>
            </a:r>
            <a:r>
              <a:rPr kumimoji="1" lang="en-US" altLang="ja-JP" sz="900" b="1" dirty="0">
                <a:solidFill>
                  <a:sysClr val="windowText" lastClr="000000"/>
                </a:solidFill>
                <a:latin typeface="Montserrat SemiBold" pitchFamily="2" charset="0"/>
                <a:ea typeface="Yu Gothic" panose="020B0400000000000000" pitchFamily="34" charset="-128"/>
              </a:rPr>
              <a:t>CINEMATO for SaaS</a:t>
            </a:r>
            <a:r>
              <a:rPr kumimoji="1" lang="ja-JP" altLang="en-US" sz="900" b="1">
                <a:solidFill>
                  <a:sysClr val="windowText" lastClr="000000"/>
                </a:solidFill>
                <a:latin typeface="Montserrat SemiBold" pitchFamily="2" charset="0"/>
                <a:ea typeface="Yu Gothic" panose="020B0400000000000000" pitchFamily="34" charset="-128"/>
              </a:rPr>
              <a:t>」の提供</a:t>
            </a:r>
          </a:p>
        </p:txBody>
      </p:sp>
      <p:pic>
        <p:nvPicPr>
          <p:cNvPr id="37" name="図 36" descr="テキスト&#10;&#10;自動的に生成された説明">
            <a:extLst>
              <a:ext uri="{FF2B5EF4-FFF2-40B4-BE49-F238E27FC236}">
                <a16:creationId xmlns:a16="http://schemas.microsoft.com/office/drawing/2014/main" id="{6B489CFD-22EE-E0DD-7DE0-ADE855027467}"/>
              </a:ext>
            </a:extLst>
          </p:cNvPr>
          <p:cNvPicPr>
            <a:picLocks noChangeAspect="1"/>
          </p:cNvPicPr>
          <p:nvPr/>
        </p:nvPicPr>
        <p:blipFill>
          <a:blip r:embed="rId5"/>
          <a:stretch>
            <a:fillRect/>
          </a:stretch>
        </p:blipFill>
        <p:spPr>
          <a:xfrm>
            <a:off x="2749139" y="5240324"/>
            <a:ext cx="2081265" cy="1170712"/>
          </a:xfrm>
          <a:prstGeom prst="rect">
            <a:avLst/>
          </a:prstGeom>
          <a:ln>
            <a:solidFill>
              <a:schemeClr val="bg1">
                <a:lumMod val="85000"/>
              </a:schemeClr>
            </a:solidFill>
          </a:ln>
        </p:spPr>
      </p:pic>
      <p:pic>
        <p:nvPicPr>
          <p:cNvPr id="39" name="図 38" descr="グラフィカル ユーザー インターフェイス, グラフ&#10;&#10;自動的に生成された説明">
            <a:extLst>
              <a:ext uri="{FF2B5EF4-FFF2-40B4-BE49-F238E27FC236}">
                <a16:creationId xmlns:a16="http://schemas.microsoft.com/office/drawing/2014/main" id="{2396AD9C-F5FB-9F15-D95D-C3D5E566D7E1}"/>
              </a:ext>
            </a:extLst>
          </p:cNvPr>
          <p:cNvPicPr>
            <a:picLocks noChangeAspect="1"/>
          </p:cNvPicPr>
          <p:nvPr/>
        </p:nvPicPr>
        <p:blipFill>
          <a:blip r:embed="rId6"/>
          <a:stretch>
            <a:fillRect/>
          </a:stretch>
        </p:blipFill>
        <p:spPr>
          <a:xfrm>
            <a:off x="5055367" y="5240324"/>
            <a:ext cx="2081265" cy="1170712"/>
          </a:xfrm>
          <a:prstGeom prst="rect">
            <a:avLst/>
          </a:prstGeom>
          <a:ln>
            <a:solidFill>
              <a:schemeClr val="bg1">
                <a:lumMod val="85000"/>
              </a:schemeClr>
            </a:solidFill>
          </a:ln>
        </p:spPr>
      </p:pic>
      <p:pic>
        <p:nvPicPr>
          <p:cNvPr id="41" name="図 40" descr="グラフィカル ユーザー インターフェイス, アプリケーション&#10;&#10;自動的に生成された説明">
            <a:extLst>
              <a:ext uri="{FF2B5EF4-FFF2-40B4-BE49-F238E27FC236}">
                <a16:creationId xmlns:a16="http://schemas.microsoft.com/office/drawing/2014/main" id="{A2A4E6D4-B040-4DC4-D4E7-9DC03372D68F}"/>
              </a:ext>
            </a:extLst>
          </p:cNvPr>
          <p:cNvPicPr>
            <a:picLocks noChangeAspect="1"/>
          </p:cNvPicPr>
          <p:nvPr/>
        </p:nvPicPr>
        <p:blipFill>
          <a:blip r:embed="rId7"/>
          <a:stretch>
            <a:fillRect/>
          </a:stretch>
        </p:blipFill>
        <p:spPr>
          <a:xfrm>
            <a:off x="7361595" y="5240324"/>
            <a:ext cx="2081265" cy="1170712"/>
          </a:xfrm>
          <a:prstGeom prst="rect">
            <a:avLst/>
          </a:prstGeom>
          <a:ln>
            <a:solidFill>
              <a:schemeClr val="bg1">
                <a:lumMod val="85000"/>
              </a:schemeClr>
            </a:solidFill>
          </a:ln>
        </p:spPr>
      </p:pic>
      <p:pic>
        <p:nvPicPr>
          <p:cNvPr id="43" name="図 42" descr="グラフィカル ユーザー インターフェイス&#10;&#10;中程度の精度で自動的に生成された説明">
            <a:extLst>
              <a:ext uri="{FF2B5EF4-FFF2-40B4-BE49-F238E27FC236}">
                <a16:creationId xmlns:a16="http://schemas.microsoft.com/office/drawing/2014/main" id="{4F4E6F2F-7082-2280-FB39-ABC9F4E6F230}"/>
              </a:ext>
            </a:extLst>
          </p:cNvPr>
          <p:cNvPicPr>
            <a:picLocks noChangeAspect="1"/>
          </p:cNvPicPr>
          <p:nvPr/>
        </p:nvPicPr>
        <p:blipFill>
          <a:blip r:embed="rId8"/>
          <a:stretch>
            <a:fillRect/>
          </a:stretch>
        </p:blipFill>
        <p:spPr>
          <a:xfrm>
            <a:off x="9667823" y="5240324"/>
            <a:ext cx="2081265" cy="1170712"/>
          </a:xfrm>
          <a:prstGeom prst="rect">
            <a:avLst/>
          </a:prstGeom>
          <a:ln>
            <a:solidFill>
              <a:schemeClr val="bg1">
                <a:lumMod val="85000"/>
              </a:schemeClr>
            </a:solidFill>
          </a:ln>
        </p:spPr>
      </p:pic>
      <p:sp>
        <p:nvSpPr>
          <p:cNvPr id="13" name="角丸四角形 12">
            <a:extLst>
              <a:ext uri="{FF2B5EF4-FFF2-40B4-BE49-F238E27FC236}">
                <a16:creationId xmlns:a16="http://schemas.microsoft.com/office/drawing/2014/main" id="{2A665931-1581-42C3-650A-14CA2DD3BAA5}"/>
              </a:ext>
            </a:extLst>
          </p:cNvPr>
          <p:cNvSpPr/>
          <p:nvPr/>
        </p:nvSpPr>
        <p:spPr>
          <a:xfrm>
            <a:off x="442913" y="2875925"/>
            <a:ext cx="4390250" cy="2121718"/>
          </a:xfrm>
          <a:prstGeom prst="roundRect">
            <a:avLst>
              <a:gd name="adj" fmla="val 1724"/>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lIns="180000" tIns="144000" rtlCol="0" anchor="t"/>
          <a:lstStyle/>
          <a:p>
            <a:r>
              <a:rPr kumimoji="1" lang="ja-JP" altLang="en-US" sz="1050" b="1">
                <a:solidFill>
                  <a:schemeClr val="tx1">
                    <a:lumMod val="75000"/>
                    <a:lumOff val="25000"/>
                  </a:schemeClr>
                </a:solidFill>
                <a:latin typeface="Montserrat SemiBold" pitchFamily="2" charset="0"/>
                <a:ea typeface="Yu Gothic" panose="020B0400000000000000" pitchFamily="34" charset="-128"/>
              </a:rPr>
              <a:t>抱えていた課題</a:t>
            </a:r>
          </a:p>
        </p:txBody>
      </p:sp>
      <p:sp>
        <p:nvSpPr>
          <p:cNvPr id="14" name="角丸四角形 13">
            <a:extLst>
              <a:ext uri="{FF2B5EF4-FFF2-40B4-BE49-F238E27FC236}">
                <a16:creationId xmlns:a16="http://schemas.microsoft.com/office/drawing/2014/main" id="{A51C0EBE-55EB-AFAA-C611-FA235FDA49F4}"/>
              </a:ext>
            </a:extLst>
          </p:cNvPr>
          <p:cNvSpPr/>
          <p:nvPr/>
        </p:nvSpPr>
        <p:spPr>
          <a:xfrm>
            <a:off x="7358837" y="2875925"/>
            <a:ext cx="4390250" cy="2121718"/>
          </a:xfrm>
          <a:prstGeom prst="roundRect">
            <a:avLst>
              <a:gd name="adj" fmla="val 1724"/>
            </a:avLst>
          </a:prstGeom>
          <a:solidFill>
            <a:srgbClr val="1A96F0"/>
          </a:solidFill>
          <a:ln>
            <a:noFill/>
          </a:ln>
        </p:spPr>
        <p:style>
          <a:lnRef idx="2">
            <a:schemeClr val="accent1">
              <a:shade val="15000"/>
            </a:schemeClr>
          </a:lnRef>
          <a:fillRef idx="1">
            <a:schemeClr val="accent1"/>
          </a:fillRef>
          <a:effectRef idx="0">
            <a:schemeClr val="accent1"/>
          </a:effectRef>
          <a:fontRef idx="minor">
            <a:schemeClr val="lt1"/>
          </a:fontRef>
        </p:style>
        <p:txBody>
          <a:bodyPr lIns="180000" tIns="144000" rtlCol="0" anchor="t"/>
          <a:lstStyle/>
          <a:p>
            <a:r>
              <a:rPr kumimoji="1" lang="ja-JP" altLang="en-US" sz="1050" b="1">
                <a:solidFill>
                  <a:schemeClr val="bg1"/>
                </a:solidFill>
                <a:latin typeface="Montserrat SemiBold" pitchFamily="2" charset="0"/>
                <a:ea typeface="Yu Gothic" panose="020B0400000000000000" pitchFamily="34" charset="-128"/>
              </a:rPr>
              <a:t>得られた成果</a:t>
            </a:r>
          </a:p>
        </p:txBody>
      </p:sp>
      <p:cxnSp>
        <p:nvCxnSpPr>
          <p:cNvPr id="15" name="直線矢印コネクタ 14">
            <a:extLst>
              <a:ext uri="{FF2B5EF4-FFF2-40B4-BE49-F238E27FC236}">
                <a16:creationId xmlns:a16="http://schemas.microsoft.com/office/drawing/2014/main" id="{A7E5AF06-E01B-20FA-8D37-AF254FCB6BED}"/>
              </a:ext>
            </a:extLst>
          </p:cNvPr>
          <p:cNvCxnSpPr>
            <a:stCxn id="13" idx="3"/>
          </p:cNvCxnSpPr>
          <p:nvPr/>
        </p:nvCxnSpPr>
        <p:spPr>
          <a:xfrm>
            <a:off x="4833163" y="3936784"/>
            <a:ext cx="2394573" cy="0"/>
          </a:xfrm>
          <a:prstGeom prst="straightConnector1">
            <a:avLst/>
          </a:prstGeom>
          <a:ln w="19050">
            <a:solidFill>
              <a:srgbClr val="1A96F0"/>
            </a:solidFill>
            <a:tailEnd type="arrow" w="med" len="sm"/>
          </a:ln>
        </p:spPr>
        <p:style>
          <a:lnRef idx="1">
            <a:schemeClr val="accent1"/>
          </a:lnRef>
          <a:fillRef idx="0">
            <a:schemeClr val="accent1"/>
          </a:fillRef>
          <a:effectRef idx="0">
            <a:schemeClr val="accent1"/>
          </a:effectRef>
          <a:fontRef idx="minor">
            <a:schemeClr val="tx1"/>
          </a:fontRef>
        </p:style>
      </p:cxnSp>
      <p:sp>
        <p:nvSpPr>
          <p:cNvPr id="16" name="角丸四角形 15">
            <a:extLst>
              <a:ext uri="{FF2B5EF4-FFF2-40B4-BE49-F238E27FC236}">
                <a16:creationId xmlns:a16="http://schemas.microsoft.com/office/drawing/2014/main" id="{30619253-6B04-3E60-E0E5-51C01CF8217E}"/>
              </a:ext>
            </a:extLst>
          </p:cNvPr>
          <p:cNvSpPr/>
          <p:nvPr/>
        </p:nvSpPr>
        <p:spPr>
          <a:xfrm>
            <a:off x="5055366" y="3420967"/>
            <a:ext cx="1867111" cy="1031630"/>
          </a:xfrm>
          <a:prstGeom prst="roundRect">
            <a:avLst>
              <a:gd name="adj" fmla="val 2462"/>
            </a:avLst>
          </a:prstGeom>
          <a:solidFill>
            <a:schemeClr val="bg1"/>
          </a:solidFill>
          <a:ln w="19050">
            <a:solidFill>
              <a:srgbClr val="1A96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spcBef>
                <a:spcPts val="300"/>
              </a:spcBef>
            </a:pPr>
            <a:r>
              <a:rPr kumimoji="1" lang="ja-JP" altLang="en-US" sz="1200" b="1">
                <a:solidFill>
                  <a:srgbClr val="1A96F0"/>
                </a:solidFill>
                <a:latin typeface="Montserrat SemiBold" pitchFamily="2" charset="0"/>
                <a:ea typeface="Yu Gothic" panose="020B0400000000000000" pitchFamily="34" charset="-128"/>
              </a:rPr>
              <a:t>ヒアリングに</a:t>
            </a:r>
            <a:br>
              <a:rPr kumimoji="1" lang="en-US" altLang="ja-JP" sz="1200" b="1" dirty="0">
                <a:solidFill>
                  <a:srgbClr val="1A96F0"/>
                </a:solidFill>
                <a:latin typeface="Montserrat SemiBold" pitchFamily="2" charset="0"/>
                <a:ea typeface="Yu Gothic" panose="020B0400000000000000" pitchFamily="34" charset="-128"/>
              </a:rPr>
            </a:br>
            <a:r>
              <a:rPr kumimoji="1" lang="ja-JP" altLang="en-US" sz="1200" b="1">
                <a:solidFill>
                  <a:srgbClr val="1A96F0"/>
                </a:solidFill>
                <a:latin typeface="Montserrat SemiBold" pitchFamily="2" charset="0"/>
                <a:ea typeface="Yu Gothic" panose="020B0400000000000000" pitchFamily="34" charset="-128"/>
              </a:rPr>
              <a:t>重きを持たせた</a:t>
            </a:r>
            <a:endParaRPr kumimoji="1" lang="en-US" altLang="ja-JP" sz="1200" b="1" dirty="0">
              <a:solidFill>
                <a:srgbClr val="1A96F0"/>
              </a:solidFill>
              <a:latin typeface="Montserrat SemiBold" pitchFamily="2" charset="0"/>
              <a:ea typeface="Yu Gothic" panose="020B0400000000000000" pitchFamily="34" charset="-128"/>
            </a:endParaRPr>
          </a:p>
          <a:p>
            <a:pPr algn="ctr">
              <a:spcBef>
                <a:spcPts val="300"/>
              </a:spcBef>
            </a:pPr>
            <a:r>
              <a:rPr kumimoji="1" lang="ja-JP" altLang="en-US" sz="1600" b="1">
                <a:solidFill>
                  <a:schemeClr val="bg1"/>
                </a:solidFill>
                <a:highlight>
                  <a:srgbClr val="1A96F0"/>
                </a:highlight>
                <a:latin typeface="Montserrat SemiBold" pitchFamily="2" charset="0"/>
                <a:ea typeface="Yu Gothic" panose="020B0400000000000000" pitchFamily="34" charset="-128"/>
              </a:rPr>
              <a:t>営業資料を作成</a:t>
            </a:r>
          </a:p>
        </p:txBody>
      </p:sp>
      <p:sp>
        <p:nvSpPr>
          <p:cNvPr id="17" name="角丸四角形 16">
            <a:extLst>
              <a:ext uri="{FF2B5EF4-FFF2-40B4-BE49-F238E27FC236}">
                <a16:creationId xmlns:a16="http://schemas.microsoft.com/office/drawing/2014/main" id="{BEAEBE47-1A4F-EC50-C8A9-5DA8A0770137}"/>
              </a:ext>
            </a:extLst>
          </p:cNvPr>
          <p:cNvSpPr/>
          <p:nvPr/>
        </p:nvSpPr>
        <p:spPr>
          <a:xfrm>
            <a:off x="7513624" y="3338285"/>
            <a:ext cx="4080677" cy="694424"/>
          </a:xfrm>
          <a:prstGeom prst="roundRect">
            <a:avLst>
              <a:gd name="adj" fmla="val 2462"/>
            </a:avLst>
          </a:prstGeom>
          <a:solidFill>
            <a:schemeClr val="bg1"/>
          </a:solidFill>
          <a:ln w="19050">
            <a:noFill/>
          </a:ln>
        </p:spPr>
        <p:style>
          <a:lnRef idx="2">
            <a:schemeClr val="accent1">
              <a:shade val="15000"/>
            </a:schemeClr>
          </a:lnRef>
          <a:fillRef idx="1">
            <a:schemeClr val="accent1"/>
          </a:fillRef>
          <a:effectRef idx="0">
            <a:schemeClr val="accent1"/>
          </a:effectRef>
          <a:fontRef idx="minor">
            <a:schemeClr val="lt1"/>
          </a:fontRef>
        </p:style>
        <p:txBody>
          <a:bodyPr lIns="216000" rtlCol="0" anchor="ctr"/>
          <a:lstStyle/>
          <a:p>
            <a:pPr>
              <a:spcBef>
                <a:spcPts val="300"/>
              </a:spcBef>
            </a:pPr>
            <a:r>
              <a:rPr kumimoji="1" lang="ja-JP" altLang="en-US" sz="1100" b="1">
                <a:solidFill>
                  <a:schemeClr val="tx1">
                    <a:lumMod val="75000"/>
                    <a:lumOff val="25000"/>
                  </a:schemeClr>
                </a:solidFill>
                <a:latin typeface="Montserrat SemiBold" pitchFamily="2" charset="0"/>
                <a:ea typeface="Yu Gothic" panose="020B0400000000000000" pitchFamily="34" charset="-128"/>
              </a:rPr>
              <a:t>ヒアリング項目が固定されているため、</a:t>
            </a:r>
            <a:endParaRPr kumimoji="1" lang="en-US" altLang="ja-JP" sz="1100" b="1" dirty="0">
              <a:solidFill>
                <a:schemeClr val="tx1">
                  <a:lumMod val="75000"/>
                  <a:lumOff val="25000"/>
                </a:schemeClr>
              </a:solidFill>
              <a:latin typeface="Montserrat SemiBold" pitchFamily="2" charset="0"/>
              <a:ea typeface="Yu Gothic" panose="020B0400000000000000" pitchFamily="34" charset="-128"/>
            </a:endParaRPr>
          </a:p>
          <a:p>
            <a:pPr>
              <a:spcBef>
                <a:spcPts val="300"/>
              </a:spcBef>
            </a:pPr>
            <a:r>
              <a:rPr kumimoji="1" lang="ja-JP" altLang="en-US" sz="1500" b="1">
                <a:solidFill>
                  <a:srgbClr val="1A96F0"/>
                </a:solidFill>
                <a:latin typeface="Montserrat SemiBold" pitchFamily="2" charset="0"/>
                <a:ea typeface="Yu Gothic" panose="020B0400000000000000" pitchFamily="34" charset="-128"/>
              </a:rPr>
              <a:t>ヒアリングの質・提案の質が標準化</a:t>
            </a:r>
          </a:p>
        </p:txBody>
      </p:sp>
      <p:sp>
        <p:nvSpPr>
          <p:cNvPr id="18" name="角丸四角形 17">
            <a:extLst>
              <a:ext uri="{FF2B5EF4-FFF2-40B4-BE49-F238E27FC236}">
                <a16:creationId xmlns:a16="http://schemas.microsoft.com/office/drawing/2014/main" id="{3B71A62D-A219-BC72-1BA3-5505FE2DE529}"/>
              </a:ext>
            </a:extLst>
          </p:cNvPr>
          <p:cNvSpPr/>
          <p:nvPr/>
        </p:nvSpPr>
        <p:spPr>
          <a:xfrm>
            <a:off x="7513624" y="4153347"/>
            <a:ext cx="4080677" cy="694424"/>
          </a:xfrm>
          <a:prstGeom prst="roundRect">
            <a:avLst>
              <a:gd name="adj" fmla="val 2462"/>
            </a:avLst>
          </a:prstGeom>
          <a:solidFill>
            <a:schemeClr val="bg1"/>
          </a:solidFill>
          <a:ln w="19050">
            <a:noFill/>
          </a:ln>
        </p:spPr>
        <p:style>
          <a:lnRef idx="2">
            <a:schemeClr val="accent1">
              <a:shade val="15000"/>
            </a:schemeClr>
          </a:lnRef>
          <a:fillRef idx="1">
            <a:schemeClr val="accent1"/>
          </a:fillRef>
          <a:effectRef idx="0">
            <a:schemeClr val="accent1"/>
          </a:effectRef>
          <a:fontRef idx="minor">
            <a:schemeClr val="lt1"/>
          </a:fontRef>
        </p:style>
        <p:txBody>
          <a:bodyPr lIns="216000" rtlCol="0" anchor="ctr"/>
          <a:lstStyle/>
          <a:p>
            <a:pPr>
              <a:spcBef>
                <a:spcPts val="300"/>
              </a:spcBef>
            </a:pPr>
            <a:r>
              <a:rPr kumimoji="1" lang="ja-JP" altLang="en-US" sz="1100" b="1">
                <a:solidFill>
                  <a:schemeClr val="tx1">
                    <a:lumMod val="75000"/>
                    <a:lumOff val="25000"/>
                  </a:schemeClr>
                </a:solidFill>
                <a:latin typeface="Montserrat SemiBold" pitchFamily="2" charset="0"/>
                <a:ea typeface="Yu Gothic" panose="020B0400000000000000" pitchFamily="34" charset="-128"/>
              </a:rPr>
              <a:t>商談前に資料に前提情報を記載して提案することで、</a:t>
            </a:r>
            <a:endParaRPr kumimoji="1" lang="en-US" altLang="ja-JP" sz="1100" b="1" dirty="0">
              <a:solidFill>
                <a:schemeClr val="tx1">
                  <a:lumMod val="75000"/>
                  <a:lumOff val="25000"/>
                </a:schemeClr>
              </a:solidFill>
              <a:latin typeface="Montserrat SemiBold" pitchFamily="2" charset="0"/>
              <a:ea typeface="Yu Gothic" panose="020B0400000000000000" pitchFamily="34" charset="-128"/>
            </a:endParaRPr>
          </a:p>
          <a:p>
            <a:pPr>
              <a:spcBef>
                <a:spcPts val="300"/>
              </a:spcBef>
            </a:pPr>
            <a:r>
              <a:rPr kumimoji="1" lang="en-US" altLang="ja-JP" sz="1500" b="1" dirty="0">
                <a:solidFill>
                  <a:srgbClr val="1A96F0"/>
                </a:solidFill>
                <a:latin typeface="Montserrat SemiBold" pitchFamily="2" charset="0"/>
                <a:ea typeface="Yu Gothic" panose="020B0400000000000000" pitchFamily="34" charset="-128"/>
              </a:rPr>
              <a:t>2</a:t>
            </a:r>
            <a:r>
              <a:rPr kumimoji="1" lang="ja-JP" altLang="en-US" sz="1500" b="1">
                <a:solidFill>
                  <a:srgbClr val="1A96F0"/>
                </a:solidFill>
                <a:latin typeface="Montserrat SemiBold" pitchFamily="2" charset="0"/>
                <a:ea typeface="Yu Gothic" panose="020B0400000000000000" pitchFamily="34" charset="-128"/>
              </a:rPr>
              <a:t>回目の提案の時間を短縮し、工数減に</a:t>
            </a:r>
          </a:p>
        </p:txBody>
      </p:sp>
      <p:sp>
        <p:nvSpPr>
          <p:cNvPr id="19" name="角丸四角形 18">
            <a:extLst>
              <a:ext uri="{FF2B5EF4-FFF2-40B4-BE49-F238E27FC236}">
                <a16:creationId xmlns:a16="http://schemas.microsoft.com/office/drawing/2014/main" id="{716CD2F5-66F2-99E8-4D27-E379936D95D6}"/>
              </a:ext>
            </a:extLst>
          </p:cNvPr>
          <p:cNvSpPr/>
          <p:nvPr/>
        </p:nvSpPr>
        <p:spPr>
          <a:xfrm>
            <a:off x="597698" y="3338285"/>
            <a:ext cx="4080677" cy="694424"/>
          </a:xfrm>
          <a:prstGeom prst="roundRect">
            <a:avLst>
              <a:gd name="adj" fmla="val 2462"/>
            </a:avLst>
          </a:prstGeom>
          <a:solidFill>
            <a:schemeClr val="bg1">
              <a:lumMod val="95000"/>
            </a:schemeClr>
          </a:solidFill>
          <a:ln w="19050">
            <a:noFill/>
          </a:ln>
        </p:spPr>
        <p:style>
          <a:lnRef idx="2">
            <a:schemeClr val="accent1">
              <a:shade val="15000"/>
            </a:schemeClr>
          </a:lnRef>
          <a:fillRef idx="1">
            <a:schemeClr val="accent1"/>
          </a:fillRef>
          <a:effectRef idx="0">
            <a:schemeClr val="accent1"/>
          </a:effectRef>
          <a:fontRef idx="minor">
            <a:schemeClr val="lt1"/>
          </a:fontRef>
        </p:style>
        <p:txBody>
          <a:bodyPr lIns="216000" rtlCol="0" anchor="ctr"/>
          <a:lstStyle/>
          <a:p>
            <a:pPr>
              <a:spcBef>
                <a:spcPts val="300"/>
              </a:spcBef>
            </a:pPr>
            <a:r>
              <a:rPr kumimoji="1" lang="ja-JP" altLang="en-US" sz="1050" b="1">
                <a:solidFill>
                  <a:schemeClr val="tx1">
                    <a:lumMod val="50000"/>
                    <a:lumOff val="50000"/>
                  </a:schemeClr>
                </a:solidFill>
                <a:latin typeface="Montserrat SemiBold" pitchFamily="2" charset="0"/>
                <a:ea typeface="Yu Gothic" panose="020B0400000000000000" pitchFamily="34" charset="-128"/>
              </a:rPr>
              <a:t>営業メンバー全員が同じ質のヒアリングができておらず</a:t>
            </a:r>
            <a:endParaRPr kumimoji="1" lang="en-US" altLang="ja-JP" sz="1050" b="1" dirty="0">
              <a:solidFill>
                <a:schemeClr val="tx1">
                  <a:lumMod val="50000"/>
                  <a:lumOff val="50000"/>
                </a:schemeClr>
              </a:solidFill>
              <a:latin typeface="Montserrat SemiBold" pitchFamily="2" charset="0"/>
              <a:ea typeface="Yu Gothic" panose="020B0400000000000000" pitchFamily="34" charset="-128"/>
            </a:endParaRPr>
          </a:p>
          <a:p>
            <a:pPr>
              <a:spcBef>
                <a:spcPts val="300"/>
              </a:spcBef>
            </a:pPr>
            <a:r>
              <a:rPr kumimoji="1" lang="ja-JP" altLang="en-US" sz="1400" b="1">
                <a:solidFill>
                  <a:schemeClr val="tx1">
                    <a:lumMod val="75000"/>
                    <a:lumOff val="25000"/>
                  </a:schemeClr>
                </a:solidFill>
                <a:latin typeface="Montserrat SemiBold" pitchFamily="2" charset="0"/>
                <a:ea typeface="Yu Gothic" panose="020B0400000000000000" pitchFamily="34" charset="-128"/>
              </a:rPr>
              <a:t>商談時の提案の質にバラつきが出ている</a:t>
            </a:r>
          </a:p>
        </p:txBody>
      </p:sp>
      <p:sp>
        <p:nvSpPr>
          <p:cNvPr id="20" name="角丸四角形 19">
            <a:extLst>
              <a:ext uri="{FF2B5EF4-FFF2-40B4-BE49-F238E27FC236}">
                <a16:creationId xmlns:a16="http://schemas.microsoft.com/office/drawing/2014/main" id="{BFADBE41-A8AE-A6C5-172B-D3B835C8C61B}"/>
              </a:ext>
            </a:extLst>
          </p:cNvPr>
          <p:cNvSpPr/>
          <p:nvPr/>
        </p:nvSpPr>
        <p:spPr>
          <a:xfrm>
            <a:off x="597698" y="4153347"/>
            <a:ext cx="4080677" cy="694424"/>
          </a:xfrm>
          <a:prstGeom prst="roundRect">
            <a:avLst>
              <a:gd name="adj" fmla="val 2462"/>
            </a:avLst>
          </a:prstGeom>
          <a:solidFill>
            <a:schemeClr val="bg1">
              <a:lumMod val="95000"/>
            </a:schemeClr>
          </a:solidFill>
          <a:ln w="19050">
            <a:noFill/>
          </a:ln>
        </p:spPr>
        <p:style>
          <a:lnRef idx="2">
            <a:schemeClr val="accent1">
              <a:shade val="15000"/>
            </a:schemeClr>
          </a:lnRef>
          <a:fillRef idx="1">
            <a:schemeClr val="accent1"/>
          </a:fillRef>
          <a:effectRef idx="0">
            <a:schemeClr val="accent1"/>
          </a:effectRef>
          <a:fontRef idx="minor">
            <a:schemeClr val="lt1"/>
          </a:fontRef>
        </p:style>
        <p:txBody>
          <a:bodyPr lIns="216000" rtlCol="0" anchor="ctr"/>
          <a:lstStyle/>
          <a:p>
            <a:pPr>
              <a:spcBef>
                <a:spcPts val="300"/>
              </a:spcBef>
            </a:pPr>
            <a:r>
              <a:rPr kumimoji="1" lang="ja-JP" altLang="en-US" sz="1050" b="1">
                <a:solidFill>
                  <a:schemeClr val="tx1">
                    <a:lumMod val="50000"/>
                    <a:lumOff val="50000"/>
                  </a:schemeClr>
                </a:solidFill>
                <a:latin typeface="Montserrat SemiBold" pitchFamily="2" charset="0"/>
                <a:ea typeface="Yu Gothic" panose="020B0400000000000000" pitchFamily="34" charset="-128"/>
              </a:rPr>
              <a:t>商談後の提案時に必要な資料を用意する必要があり、</a:t>
            </a:r>
            <a:endParaRPr kumimoji="1" lang="en-US" altLang="ja-JP" sz="1050" b="1" dirty="0">
              <a:solidFill>
                <a:schemeClr val="tx1">
                  <a:lumMod val="50000"/>
                  <a:lumOff val="50000"/>
                </a:schemeClr>
              </a:solidFill>
              <a:latin typeface="Montserrat SemiBold" pitchFamily="2" charset="0"/>
              <a:ea typeface="Yu Gothic" panose="020B0400000000000000" pitchFamily="34" charset="-128"/>
            </a:endParaRPr>
          </a:p>
          <a:p>
            <a:pPr>
              <a:spcBef>
                <a:spcPts val="300"/>
              </a:spcBef>
            </a:pPr>
            <a:r>
              <a:rPr kumimoji="1" lang="ja-JP" altLang="en-US" sz="1400" b="1">
                <a:solidFill>
                  <a:schemeClr val="tx1">
                    <a:lumMod val="75000"/>
                    <a:lumOff val="25000"/>
                  </a:schemeClr>
                </a:solidFill>
                <a:latin typeface="Montserrat SemiBold" pitchFamily="2" charset="0"/>
                <a:ea typeface="Yu Gothic" panose="020B0400000000000000" pitchFamily="34" charset="-128"/>
              </a:rPr>
              <a:t>資料作成が各メンバーの工数を圧迫している</a:t>
            </a:r>
          </a:p>
        </p:txBody>
      </p:sp>
    </p:spTree>
    <p:extLst>
      <p:ext uri="{BB962C8B-B14F-4D97-AF65-F5344CB8AC3E}">
        <p14:creationId xmlns:p14="http://schemas.microsoft.com/office/powerpoint/2010/main" val="300694811"/>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a:extLst>
              <a:ext uri="{FF2B5EF4-FFF2-40B4-BE49-F238E27FC236}">
                <a16:creationId xmlns:a16="http://schemas.microsoft.com/office/drawing/2014/main" id="{2CF52C92-6C3D-5E08-4CE4-DC0A3E70D172}"/>
              </a:ext>
            </a:extLst>
          </p:cNvPr>
          <p:cNvSpPr>
            <a:spLocks noGrp="1"/>
          </p:cNvSpPr>
          <p:nvPr>
            <p:ph type="title"/>
          </p:nvPr>
        </p:nvSpPr>
        <p:spPr/>
        <p:txBody>
          <a:bodyPr/>
          <a:lstStyle/>
          <a:p>
            <a:r>
              <a:rPr kumimoji="1" lang="ja-JP" altLang="en-US"/>
              <a:t>料金プラン</a:t>
            </a:r>
          </a:p>
        </p:txBody>
      </p:sp>
      <p:sp>
        <p:nvSpPr>
          <p:cNvPr id="4" name="日付プレースホルダー 3">
            <a:extLst>
              <a:ext uri="{FF2B5EF4-FFF2-40B4-BE49-F238E27FC236}">
                <a16:creationId xmlns:a16="http://schemas.microsoft.com/office/drawing/2014/main" id="{F6DA9C00-0F7D-9D77-A8C0-C459C7236CB8}"/>
              </a:ext>
            </a:extLst>
          </p:cNvPr>
          <p:cNvSpPr>
            <a:spLocks noGrp="1"/>
          </p:cNvSpPr>
          <p:nvPr>
            <p:ph type="dt" sz="half" idx="10"/>
          </p:nvPr>
        </p:nvSpPr>
        <p:spPr/>
        <p:txBody>
          <a:bodyPr/>
          <a:lstStyle/>
          <a:p>
            <a:r>
              <a:rPr lang="en-US" altLang="ja-JP"/>
              <a:t>© Cone Inc.</a:t>
            </a:r>
            <a:endParaRPr lang="ja-JP" altLang="en-US"/>
          </a:p>
        </p:txBody>
      </p:sp>
      <p:sp>
        <p:nvSpPr>
          <p:cNvPr id="5" name="スライド番号プレースホルダー 4">
            <a:extLst>
              <a:ext uri="{FF2B5EF4-FFF2-40B4-BE49-F238E27FC236}">
                <a16:creationId xmlns:a16="http://schemas.microsoft.com/office/drawing/2014/main" id="{CAF981AE-6BA9-5800-4021-9FCF47D18A57}"/>
              </a:ext>
            </a:extLst>
          </p:cNvPr>
          <p:cNvSpPr>
            <a:spLocks noGrp="1"/>
          </p:cNvSpPr>
          <p:nvPr>
            <p:ph type="sldNum" sz="quarter" idx="12"/>
          </p:nvPr>
        </p:nvSpPr>
        <p:spPr/>
        <p:txBody>
          <a:bodyPr/>
          <a:lstStyle/>
          <a:p>
            <a:fld id="{E310EA0D-2252-9045-A82C-BA460C3629D0}" type="slidenum">
              <a:rPr lang="ja-JP" altLang="en-US" smtClean="0"/>
              <a:pPr/>
              <a:t>34</a:t>
            </a:fld>
            <a:endParaRPr lang="ja-JP" altLang="en-US"/>
          </a:p>
        </p:txBody>
      </p:sp>
      <p:graphicFrame>
        <p:nvGraphicFramePr>
          <p:cNvPr id="6" name="表 6">
            <a:extLst>
              <a:ext uri="{FF2B5EF4-FFF2-40B4-BE49-F238E27FC236}">
                <a16:creationId xmlns:a16="http://schemas.microsoft.com/office/drawing/2014/main" id="{DCFD0BEC-3D52-66DA-639C-E6756C907069}"/>
              </a:ext>
            </a:extLst>
          </p:cNvPr>
          <p:cNvGraphicFramePr>
            <a:graphicFrameLocks noGrp="1"/>
          </p:cNvGraphicFramePr>
          <p:nvPr/>
        </p:nvGraphicFramePr>
        <p:xfrm>
          <a:off x="442914" y="2168525"/>
          <a:ext cx="11306175" cy="4248150"/>
        </p:xfrm>
        <a:graphic>
          <a:graphicData uri="http://schemas.openxmlformats.org/drawingml/2006/table">
            <a:tbl>
              <a:tblPr firstRow="1" bandRow="1">
                <a:tableStyleId>{5C22544A-7EE6-4342-B048-85BDC9FD1C3A}</a:tableStyleId>
              </a:tblPr>
              <a:tblGrid>
                <a:gridCol w="1865946">
                  <a:extLst>
                    <a:ext uri="{9D8B030D-6E8A-4147-A177-3AD203B41FA5}">
                      <a16:colId xmlns:a16="http://schemas.microsoft.com/office/drawing/2014/main" val="1626553921"/>
                    </a:ext>
                  </a:extLst>
                </a:gridCol>
                <a:gridCol w="3146743">
                  <a:extLst>
                    <a:ext uri="{9D8B030D-6E8A-4147-A177-3AD203B41FA5}">
                      <a16:colId xmlns:a16="http://schemas.microsoft.com/office/drawing/2014/main" val="575610589"/>
                    </a:ext>
                  </a:extLst>
                </a:gridCol>
                <a:gridCol w="3146743">
                  <a:extLst>
                    <a:ext uri="{9D8B030D-6E8A-4147-A177-3AD203B41FA5}">
                      <a16:colId xmlns:a16="http://schemas.microsoft.com/office/drawing/2014/main" val="508045020"/>
                    </a:ext>
                  </a:extLst>
                </a:gridCol>
                <a:gridCol w="3146743">
                  <a:extLst>
                    <a:ext uri="{9D8B030D-6E8A-4147-A177-3AD203B41FA5}">
                      <a16:colId xmlns:a16="http://schemas.microsoft.com/office/drawing/2014/main" val="3473336801"/>
                    </a:ext>
                  </a:extLst>
                </a:gridCol>
              </a:tblGrid>
              <a:tr h="317216">
                <a:tc>
                  <a:txBody>
                    <a:bodyPr/>
                    <a:lstStyle/>
                    <a:p>
                      <a:pPr algn="ctr"/>
                      <a:endParaRPr kumimoji="1" lang="ja-JP" altLang="en-US" sz="1200" b="1" i="0">
                        <a:latin typeface="Montserrat SemiBold" pitchFamily="2" charset="0"/>
                        <a:ea typeface="Yu Gothic" panose="020B0400000000000000" pitchFamily="34" charset="-128"/>
                        <a:cs typeface="FUTURA MEDIUM" panose="020B0602020204020303" pitchFamily="34" charset="-79"/>
                      </a:endParaRPr>
                    </a:p>
                  </a:txBody>
                  <a:tcPr marT="37785" marB="37785" anchor="ctr">
                    <a:lnL w="12700" cmpd="sng">
                      <a:noFill/>
                    </a:lnL>
                    <a:lnR w="19050" cap="flat" cmpd="sng" algn="ctr">
                      <a:solidFill>
                        <a:schemeClr val="bg1"/>
                      </a:solidFill>
                      <a:prstDash val="solid"/>
                      <a:round/>
                      <a:headEnd type="none" w="med" len="med"/>
                      <a:tailEnd type="none" w="med" len="med"/>
                    </a:lnR>
                    <a:lnT w="12700" cmpd="sng">
                      <a:noFill/>
                    </a:lnT>
                    <a:lnB w="1905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rgbClr val="1A96F0"/>
                    </a:solidFill>
                  </a:tcPr>
                </a:tc>
                <a:tc>
                  <a:txBody>
                    <a:bodyPr/>
                    <a:lstStyle/>
                    <a:p>
                      <a:pPr algn="ctr"/>
                      <a:r>
                        <a:rPr kumimoji="1" lang="ja-JP" altLang="en-US" sz="1300" b="1" i="0">
                          <a:latin typeface="Montserrat SemiBold" pitchFamily="2" charset="0"/>
                          <a:ea typeface="Yu Gothic" panose="020B0400000000000000" pitchFamily="34" charset="-128"/>
                          <a:cs typeface="FUTURA MEDIUM" panose="020B0602020204020303" pitchFamily="34" charset="-79"/>
                        </a:rPr>
                        <a:t>スタンダードプラン</a:t>
                      </a:r>
                    </a:p>
                  </a:txBody>
                  <a:tcPr marT="37785" marB="37785" anchor="ctr">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2700" cmpd="sng">
                      <a:noFill/>
                    </a:lnT>
                    <a:lnB w="1905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rgbClr val="1A96F0"/>
                    </a:solidFill>
                  </a:tcPr>
                </a:tc>
                <a:tc>
                  <a:txBody>
                    <a:bodyPr/>
                    <a:lstStyle/>
                    <a:p>
                      <a:pPr algn="ctr"/>
                      <a:r>
                        <a:rPr kumimoji="1" lang="ja-JP" altLang="en-US" sz="1300" b="1" i="0">
                          <a:latin typeface="Montserrat SemiBold" pitchFamily="2" charset="0"/>
                          <a:ea typeface="Yu Gothic" panose="020B0400000000000000" pitchFamily="34" charset="-128"/>
                          <a:cs typeface="FUTURA MEDIUM" panose="020B0602020204020303" pitchFamily="34" charset="-79"/>
                        </a:rPr>
                        <a:t>ハイエンドプラン</a:t>
                      </a:r>
                    </a:p>
                  </a:txBody>
                  <a:tcPr marT="37785" marB="37785" anchor="ctr">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2700" cmpd="sng">
                      <a:noFill/>
                    </a:lnT>
                    <a:lnB w="1905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rgbClr val="1A96F0"/>
                    </a:solidFill>
                  </a:tcPr>
                </a:tc>
                <a:tc>
                  <a:txBody>
                    <a:bodyPr/>
                    <a:lstStyle/>
                    <a:p>
                      <a:pPr algn="ctr"/>
                      <a:r>
                        <a:rPr kumimoji="1" lang="ja-JP" altLang="en-US" sz="1300" b="1" i="0">
                          <a:latin typeface="Montserrat SemiBold" pitchFamily="2" charset="0"/>
                          <a:ea typeface="Yu Gothic" panose="020B0400000000000000" pitchFamily="34" charset="-128"/>
                          <a:cs typeface="FUTURA MEDIUM" panose="020B0602020204020303" pitchFamily="34" charset="-79"/>
                        </a:rPr>
                        <a:t>月額支援プラン</a:t>
                      </a:r>
                    </a:p>
                  </a:txBody>
                  <a:tcPr marT="37785" marB="37785" anchor="ctr">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2700" cmpd="sng">
                      <a:noFill/>
                    </a:lnT>
                    <a:lnB w="1905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rgbClr val="1A96F0"/>
                    </a:solidFill>
                  </a:tcPr>
                </a:tc>
                <a:extLst>
                  <a:ext uri="{0D108BD9-81ED-4DB2-BD59-A6C34878D82A}">
                    <a16:rowId xmlns:a16="http://schemas.microsoft.com/office/drawing/2014/main" val="2648302612"/>
                  </a:ext>
                </a:extLst>
              </a:tr>
              <a:tr h="787899">
                <a:tc>
                  <a:txBody>
                    <a:bodyPr/>
                    <a:lstStyle/>
                    <a:p>
                      <a:pPr algn="ctr"/>
                      <a:r>
                        <a:rPr kumimoji="1" lang="ja-JP" altLang="en-US" sz="1200" b="1" i="0">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rPr>
                        <a:t>料金</a:t>
                      </a:r>
                    </a:p>
                  </a:txBody>
                  <a:tcPr marT="37785" marB="37785" anchor="ctr">
                    <a:lnL w="12700" cmpd="sng">
                      <a:noFill/>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1" lang="en-US" altLang="ja-JP" sz="2600" b="1" i="0" u="none" strike="noStrike" kern="1200" cap="none" spc="0" normalizeH="0" baseline="0" noProof="0" dirty="0">
                          <a:ln>
                            <a:noFill/>
                          </a:ln>
                          <a:solidFill>
                            <a:srgbClr val="1A96F0"/>
                          </a:solidFill>
                          <a:effectLst/>
                          <a:uLnTx/>
                          <a:uFillTx/>
                          <a:latin typeface="Montserrat SemiBold" pitchFamily="2" charset="0"/>
                          <a:ea typeface="Yu Gothic" panose="020B0400000000000000" pitchFamily="34" charset="-128"/>
                          <a:cs typeface="FUTURA MEDIUM" panose="020B0602020204020303" pitchFamily="34" charset="-79"/>
                        </a:rPr>
                        <a:t>5,000</a:t>
                      </a:r>
                      <a:r>
                        <a:rPr kumimoji="1" lang="ja-JP" altLang="en-US" sz="1800" b="1" i="0" u="none" strike="noStrike" kern="1200" cap="none" spc="0" normalizeH="0" baseline="0" noProof="0">
                          <a:ln>
                            <a:noFill/>
                          </a:ln>
                          <a:solidFill>
                            <a:srgbClr val="1A96F0"/>
                          </a:solidFill>
                          <a:effectLst/>
                          <a:uLnTx/>
                          <a:uFillTx/>
                          <a:latin typeface="Montserrat SemiBold" pitchFamily="2" charset="0"/>
                          <a:ea typeface="Yu Gothic" panose="020B0400000000000000" pitchFamily="34" charset="-128"/>
                          <a:cs typeface="FUTURA MEDIUM" panose="020B0602020204020303" pitchFamily="34" charset="-79"/>
                        </a:rPr>
                        <a:t>円</a:t>
                      </a:r>
                      <a:r>
                        <a:rPr kumimoji="1" lang="en-US" altLang="ja-JP" sz="1800" b="1" i="0" u="none" strike="noStrike" kern="1200" cap="none" spc="0" normalizeH="0" baseline="0" noProof="0" dirty="0">
                          <a:ln>
                            <a:noFill/>
                          </a:ln>
                          <a:solidFill>
                            <a:srgbClr val="1A96F0"/>
                          </a:solidFill>
                          <a:effectLst/>
                          <a:uLnTx/>
                          <a:uFillTx/>
                          <a:latin typeface="Montserrat SemiBold" pitchFamily="2" charset="0"/>
                          <a:ea typeface="Yu Gothic" panose="020B0400000000000000" pitchFamily="34" charset="-128"/>
                          <a:cs typeface="FUTURA MEDIUM" panose="020B0602020204020303" pitchFamily="34" charset="-79"/>
                        </a:rPr>
                        <a:t>~/P</a:t>
                      </a:r>
                      <a:endParaRPr kumimoji="1" lang="ja-JP" altLang="en-US" sz="1800" b="1" i="0" u="none" strike="noStrike" kern="1200" cap="none" spc="0" normalizeH="0" baseline="0" noProof="0">
                        <a:ln>
                          <a:noFill/>
                        </a:ln>
                        <a:solidFill>
                          <a:srgbClr val="1A96F0"/>
                        </a:solidFill>
                        <a:effectLst/>
                        <a:uLnTx/>
                        <a:uFillTx/>
                        <a:latin typeface="Montserrat SemiBold" pitchFamily="2" charset="0"/>
                        <a:ea typeface="Yu Gothic" panose="020B0400000000000000" pitchFamily="34" charset="-128"/>
                        <a:cs typeface="FUTURA MEDIUM" panose="020B0602020204020303" pitchFamily="34" charset="-79"/>
                      </a:endParaRPr>
                    </a:p>
                  </a:txBody>
                  <a:tcPr marT="37785" marB="37785" anchor="ctr">
                    <a:lnL w="19050" cap="flat" cmpd="sng" algn="ctr">
                      <a:solidFill>
                        <a:schemeClr val="bg1"/>
                      </a:solidFill>
                      <a:prstDash val="solid"/>
                      <a:round/>
                      <a:headEnd type="none" w="med" len="med"/>
                      <a:tailEnd type="none" w="med" len="med"/>
                    </a:lnL>
                    <a:lnR w="19050" cap="flat" cmpd="sng" algn="ctr">
                      <a:solidFill>
                        <a:schemeClr val="bg1">
                          <a:lumMod val="95000"/>
                        </a:schemeClr>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lumMod val="9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1" lang="en-US" altLang="ja-JP" sz="2600" b="1" i="0" u="none" strike="noStrike" kern="1200" cap="none" spc="0" normalizeH="0" baseline="0" noProof="0" dirty="0">
                          <a:ln>
                            <a:noFill/>
                          </a:ln>
                          <a:solidFill>
                            <a:srgbClr val="1A96F0"/>
                          </a:solidFill>
                          <a:effectLst/>
                          <a:uLnTx/>
                          <a:uFillTx/>
                          <a:latin typeface="Montserrat SemiBold" pitchFamily="2" charset="0"/>
                          <a:ea typeface="Yu Gothic" panose="020B0400000000000000" pitchFamily="34" charset="-128"/>
                          <a:cs typeface="FUTURA MEDIUM" panose="020B0602020204020303" pitchFamily="34" charset="-79"/>
                        </a:rPr>
                        <a:t>10,000</a:t>
                      </a:r>
                      <a:r>
                        <a:rPr kumimoji="1" lang="ja-JP" altLang="en-US" sz="1800" b="1" i="0" u="none" strike="noStrike" kern="1200" cap="none" spc="0" normalizeH="0" baseline="0" noProof="0">
                          <a:ln>
                            <a:noFill/>
                          </a:ln>
                          <a:solidFill>
                            <a:srgbClr val="1A96F0"/>
                          </a:solidFill>
                          <a:effectLst/>
                          <a:uLnTx/>
                          <a:uFillTx/>
                          <a:latin typeface="Montserrat SemiBold" pitchFamily="2" charset="0"/>
                          <a:ea typeface="Yu Gothic" panose="020B0400000000000000" pitchFamily="34" charset="-128"/>
                          <a:cs typeface="FUTURA MEDIUM" panose="020B0602020204020303" pitchFamily="34" charset="-79"/>
                        </a:rPr>
                        <a:t>円</a:t>
                      </a:r>
                      <a:r>
                        <a:rPr kumimoji="1" lang="en-US" altLang="ja-JP" sz="1800" b="1" i="0" u="none" strike="noStrike" kern="1200" cap="none" spc="0" normalizeH="0" baseline="0" noProof="0" dirty="0">
                          <a:ln>
                            <a:noFill/>
                          </a:ln>
                          <a:solidFill>
                            <a:srgbClr val="1A96F0"/>
                          </a:solidFill>
                          <a:effectLst/>
                          <a:uLnTx/>
                          <a:uFillTx/>
                          <a:latin typeface="Montserrat SemiBold" pitchFamily="2" charset="0"/>
                          <a:ea typeface="Yu Gothic" panose="020B0400000000000000" pitchFamily="34" charset="-128"/>
                          <a:cs typeface="FUTURA MEDIUM" panose="020B0602020204020303" pitchFamily="34" charset="-79"/>
                        </a:rPr>
                        <a:t>~/P</a:t>
                      </a:r>
                      <a:endParaRPr kumimoji="1" lang="ja-JP" altLang="en-US" sz="1600" b="1" i="0" u="none" strike="noStrike" kern="1200" cap="none" spc="0" normalizeH="0" baseline="30000" noProof="0">
                        <a:ln>
                          <a:noFill/>
                        </a:ln>
                        <a:solidFill>
                          <a:srgbClr val="1A96F0"/>
                        </a:solidFill>
                        <a:effectLst/>
                        <a:uLnTx/>
                        <a:uFillTx/>
                        <a:latin typeface="Montserrat SemiBold" pitchFamily="2" charset="0"/>
                        <a:ea typeface="Yu Gothic" panose="020B0400000000000000" pitchFamily="34" charset="-128"/>
                        <a:cs typeface="FUTURA MEDIUM" panose="020B0602020204020303" pitchFamily="34" charset="-79"/>
                      </a:endParaRPr>
                    </a:p>
                  </a:txBody>
                  <a:tcPr marT="37785" marB="37785" anchor="ctr">
                    <a:lnL w="19050" cap="flat" cmpd="sng" algn="ctr">
                      <a:solidFill>
                        <a:schemeClr val="bg1">
                          <a:lumMod val="95000"/>
                        </a:schemeClr>
                      </a:solidFill>
                      <a:prstDash val="solid"/>
                      <a:round/>
                      <a:headEnd type="none" w="med" len="med"/>
                      <a:tailEnd type="none" w="med" len="med"/>
                    </a:lnL>
                    <a:lnR w="19050" cap="flat" cmpd="sng" algn="ctr">
                      <a:solidFill>
                        <a:schemeClr val="bg1">
                          <a:lumMod val="95000"/>
                        </a:schemeClr>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lumMod val="9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1" lang="en-US" altLang="ja-JP" sz="2600" b="1" i="0" u="none" strike="noStrike" kern="1200" cap="none" spc="0" normalizeH="0" baseline="0" noProof="0" dirty="0">
                          <a:ln>
                            <a:noFill/>
                          </a:ln>
                          <a:solidFill>
                            <a:srgbClr val="1A96F0"/>
                          </a:solidFill>
                          <a:effectLst/>
                          <a:uLnTx/>
                          <a:uFillTx/>
                          <a:latin typeface="Montserrat SemiBold" pitchFamily="2" charset="0"/>
                          <a:ea typeface="Yu Gothic" panose="020B0400000000000000" pitchFamily="34" charset="-128"/>
                          <a:cs typeface="FUTURA MEDIUM" panose="020B0602020204020303" pitchFamily="34" charset="-79"/>
                        </a:rPr>
                        <a:t>200,000</a:t>
                      </a:r>
                      <a:r>
                        <a:rPr kumimoji="1" lang="ja-JP" altLang="en-US" sz="1800" b="1" i="0" u="none" strike="noStrike" kern="1200" cap="none" spc="0" normalizeH="0" baseline="0" noProof="0">
                          <a:ln>
                            <a:noFill/>
                          </a:ln>
                          <a:solidFill>
                            <a:srgbClr val="1A96F0"/>
                          </a:solidFill>
                          <a:effectLst/>
                          <a:uLnTx/>
                          <a:uFillTx/>
                          <a:latin typeface="Montserrat SemiBold" pitchFamily="2" charset="0"/>
                          <a:ea typeface="Yu Gothic" panose="020B0400000000000000" pitchFamily="34" charset="-128"/>
                          <a:cs typeface="FUTURA MEDIUM" panose="020B0602020204020303" pitchFamily="34" charset="-79"/>
                        </a:rPr>
                        <a:t>円</a:t>
                      </a:r>
                      <a:r>
                        <a:rPr kumimoji="1" lang="en-US" altLang="ja-JP" sz="1800" b="1" i="0" u="none" strike="noStrike" kern="1200" cap="none" spc="0" normalizeH="0" baseline="0" noProof="0" dirty="0">
                          <a:ln>
                            <a:noFill/>
                          </a:ln>
                          <a:solidFill>
                            <a:srgbClr val="1A96F0"/>
                          </a:solidFill>
                          <a:effectLst/>
                          <a:uLnTx/>
                          <a:uFillTx/>
                          <a:latin typeface="Montserrat SemiBold" pitchFamily="2" charset="0"/>
                          <a:ea typeface="Yu Gothic" panose="020B0400000000000000" pitchFamily="34" charset="-128"/>
                          <a:cs typeface="FUTURA MEDIUM" panose="020B0602020204020303" pitchFamily="34" charset="-79"/>
                        </a:rPr>
                        <a:t>~/</a:t>
                      </a:r>
                      <a:r>
                        <a:rPr kumimoji="1" lang="ja-JP" altLang="en-US" sz="1800" b="1" i="0" u="none" strike="noStrike" kern="1200" cap="none" spc="0" normalizeH="0" baseline="0" noProof="0">
                          <a:ln>
                            <a:noFill/>
                          </a:ln>
                          <a:solidFill>
                            <a:srgbClr val="1A96F0"/>
                          </a:solidFill>
                          <a:effectLst/>
                          <a:uLnTx/>
                          <a:uFillTx/>
                          <a:latin typeface="Montserrat SemiBold" pitchFamily="2" charset="0"/>
                          <a:ea typeface="Yu Gothic" panose="020B0400000000000000" pitchFamily="34" charset="-128"/>
                          <a:cs typeface="FUTURA MEDIUM" panose="020B0602020204020303" pitchFamily="34" charset="-79"/>
                        </a:rPr>
                        <a:t>月</a:t>
                      </a:r>
                      <a:endParaRPr kumimoji="1" lang="ja-JP" altLang="en-US" sz="1600" b="1" i="0" u="none" strike="noStrike" kern="1200" cap="none" spc="0" normalizeH="0" baseline="30000" noProof="0">
                        <a:ln>
                          <a:noFill/>
                        </a:ln>
                        <a:solidFill>
                          <a:srgbClr val="1A96F0"/>
                        </a:solidFill>
                        <a:effectLst/>
                        <a:uLnTx/>
                        <a:uFillTx/>
                        <a:latin typeface="Montserrat SemiBold" pitchFamily="2" charset="0"/>
                        <a:ea typeface="Yu Gothic" panose="020B0400000000000000" pitchFamily="34" charset="-128"/>
                        <a:cs typeface="FUTURA MEDIUM" panose="020B0602020204020303" pitchFamily="34" charset="-79"/>
                      </a:endParaRPr>
                    </a:p>
                  </a:txBody>
                  <a:tcPr marT="37785" marB="37785" anchor="ctr">
                    <a:lnL w="19050" cap="flat" cmpd="sng" algn="ctr">
                      <a:solidFill>
                        <a:schemeClr val="bg1">
                          <a:lumMod val="95000"/>
                        </a:schemeClr>
                      </a:solidFill>
                      <a:prstDash val="solid"/>
                      <a:round/>
                      <a:headEnd type="none" w="med" len="med"/>
                      <a:tailEnd type="none" w="med" len="med"/>
                    </a:lnL>
                    <a:lnR w="19050" cap="flat" cmpd="sng" algn="ctr">
                      <a:solidFill>
                        <a:schemeClr val="bg1">
                          <a:lumMod val="95000"/>
                        </a:schemeClr>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lumMod val="9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2511115599"/>
                  </a:ext>
                </a:extLst>
              </a:tr>
              <a:tr h="1564196">
                <a:tc>
                  <a:txBody>
                    <a:bodyPr/>
                    <a:lstStyle/>
                    <a:p>
                      <a:pPr algn="ctr"/>
                      <a:r>
                        <a:rPr kumimoji="1" lang="ja-JP" altLang="en-US" sz="1200" b="1" i="0">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rPr>
                        <a:t>支援内容</a:t>
                      </a:r>
                    </a:p>
                  </a:txBody>
                  <a:tcPr marT="37785" marB="37785" anchor="ctr">
                    <a:lnL w="12700" cmpd="sng">
                      <a:noFill/>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marL="171450" marR="0" lvl="0" indent="-99450" algn="l" defTabSz="914400" rtl="0" eaLnBrk="1" fontAlgn="auto" latinLnBrk="0" hangingPunct="1">
                        <a:lnSpc>
                          <a:spcPct val="100000"/>
                        </a:lnSpc>
                        <a:spcBef>
                          <a:spcPts val="600"/>
                        </a:spcBef>
                        <a:spcAft>
                          <a:spcPts val="0"/>
                        </a:spcAft>
                        <a:buClrTx/>
                        <a:buSzTx/>
                        <a:buFont typeface="Arial" panose="020B0604020202020204" pitchFamily="34" charset="0"/>
                        <a:buChar char="•"/>
                        <a:tabLst/>
                        <a:defRPr/>
                      </a:pPr>
                      <a:r>
                        <a:rPr kumimoji="1" lang="ja-JP" altLang="en-US" sz="1200" b="1" i="0">
                          <a:solidFill>
                            <a:schemeClr val="bg1">
                              <a:lumMod val="85000"/>
                            </a:schemeClr>
                          </a:solidFill>
                          <a:latin typeface="Montserrat SemiBold" pitchFamily="2" charset="0"/>
                          <a:ea typeface="Yu Gothic" panose="020B0400000000000000" pitchFamily="34" charset="-128"/>
                          <a:cs typeface="FUTURA MEDIUM" panose="020B0602020204020303" pitchFamily="34" charset="-79"/>
                        </a:rPr>
                        <a:t>資料の詳細ヒアリング</a:t>
                      </a:r>
                      <a:endParaRPr kumimoji="1" lang="en-US" altLang="ja-JP" sz="1200" b="1" i="0" dirty="0">
                        <a:solidFill>
                          <a:schemeClr val="bg1">
                            <a:lumMod val="85000"/>
                          </a:schemeClr>
                        </a:solidFill>
                        <a:latin typeface="Montserrat SemiBold" pitchFamily="2" charset="0"/>
                        <a:ea typeface="Yu Gothic" panose="020B0400000000000000" pitchFamily="34" charset="-128"/>
                        <a:cs typeface="FUTURA MEDIUM" panose="020B0602020204020303" pitchFamily="34" charset="-79"/>
                      </a:endParaRPr>
                    </a:p>
                    <a:p>
                      <a:pPr marL="171450" marR="0" lvl="0" indent="-99450" algn="l" defTabSz="914400" rtl="0" eaLnBrk="1" fontAlgn="auto" latinLnBrk="0" hangingPunct="1">
                        <a:lnSpc>
                          <a:spcPct val="100000"/>
                        </a:lnSpc>
                        <a:spcBef>
                          <a:spcPts val="600"/>
                        </a:spcBef>
                        <a:spcAft>
                          <a:spcPts val="0"/>
                        </a:spcAft>
                        <a:buClrTx/>
                        <a:buSzTx/>
                        <a:buFont typeface="Arial" panose="020B0604020202020204" pitchFamily="34" charset="0"/>
                        <a:buChar char="•"/>
                        <a:tabLst/>
                        <a:defRPr/>
                      </a:pPr>
                      <a:r>
                        <a:rPr kumimoji="1" lang="ja-JP" altLang="en-US" sz="1200" b="1" i="0">
                          <a:solidFill>
                            <a:schemeClr val="bg1">
                              <a:lumMod val="85000"/>
                            </a:schemeClr>
                          </a:solidFill>
                          <a:latin typeface="Montserrat SemiBold" pitchFamily="2" charset="0"/>
                          <a:ea typeface="Yu Gothic" panose="020B0400000000000000" pitchFamily="34" charset="-128"/>
                          <a:cs typeface="FUTURA MEDIUM" panose="020B0602020204020303" pitchFamily="34" charset="-79"/>
                        </a:rPr>
                        <a:t>資料の活用方法の提案</a:t>
                      </a:r>
                      <a:endParaRPr kumimoji="1" lang="en-US" altLang="ja-JP" sz="1200" b="1" i="0" dirty="0">
                        <a:solidFill>
                          <a:schemeClr val="bg1">
                            <a:lumMod val="85000"/>
                          </a:schemeClr>
                        </a:solidFill>
                        <a:latin typeface="Montserrat SemiBold" pitchFamily="2" charset="0"/>
                        <a:ea typeface="Yu Gothic" panose="020B0400000000000000" pitchFamily="34" charset="-128"/>
                        <a:cs typeface="FUTURA MEDIUM" panose="020B0602020204020303" pitchFamily="34" charset="-79"/>
                      </a:endParaRPr>
                    </a:p>
                    <a:p>
                      <a:pPr marL="171450" indent="-99450" algn="l">
                        <a:spcBef>
                          <a:spcPts val="600"/>
                        </a:spcBef>
                        <a:buFont typeface="Arial" panose="020B0604020202020204" pitchFamily="34" charset="0"/>
                        <a:buChar char="•"/>
                      </a:pPr>
                      <a:r>
                        <a:rPr kumimoji="1" lang="ja-JP" altLang="en-US" sz="1200" b="1" i="0">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rPr>
                        <a:t>既存資料の構成の調整</a:t>
                      </a:r>
                      <a:endParaRPr kumimoji="1" lang="en-US" altLang="ja-JP" sz="1200" b="1" i="0" dirty="0">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endParaRPr>
                    </a:p>
                    <a:p>
                      <a:pPr marL="171450" indent="-99450" algn="l">
                        <a:spcBef>
                          <a:spcPts val="600"/>
                        </a:spcBef>
                        <a:buFont typeface="Arial" panose="020B0604020202020204" pitchFamily="34" charset="0"/>
                        <a:buChar char="•"/>
                      </a:pPr>
                      <a:r>
                        <a:rPr kumimoji="1" lang="ja-JP" altLang="en-US" sz="1200" b="1" i="0">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rPr>
                        <a:t>既存資料に基づきデザイン制作</a:t>
                      </a:r>
                    </a:p>
                  </a:txBody>
                  <a:tcPr marL="251999" marT="37785" marB="37785" anchor="ctr">
                    <a:lnL w="19050" cap="flat" cmpd="sng" algn="ctr">
                      <a:solidFill>
                        <a:schemeClr val="bg1"/>
                      </a:solidFill>
                      <a:prstDash val="solid"/>
                      <a:round/>
                      <a:headEnd type="none" w="med" len="med"/>
                      <a:tailEnd type="none" w="med" len="med"/>
                    </a:lnL>
                    <a:lnR w="19050" cap="flat" cmpd="sng" algn="ctr">
                      <a:solidFill>
                        <a:schemeClr val="bg1">
                          <a:lumMod val="95000"/>
                        </a:schemeClr>
                      </a:solidFill>
                      <a:prstDash val="solid"/>
                      <a:round/>
                      <a:headEnd type="none" w="med" len="med"/>
                      <a:tailEnd type="none" w="med" len="med"/>
                    </a:lnR>
                    <a:lnT w="19050" cap="flat" cmpd="sng" algn="ctr">
                      <a:solidFill>
                        <a:schemeClr val="bg1">
                          <a:lumMod val="95000"/>
                        </a:schemeClr>
                      </a:solidFill>
                      <a:prstDash val="solid"/>
                      <a:round/>
                      <a:headEnd type="none" w="med" len="med"/>
                      <a:tailEnd type="none" w="med" len="med"/>
                    </a:lnT>
                    <a:lnB w="19050" cap="flat" cmpd="sng" algn="ctr">
                      <a:solidFill>
                        <a:schemeClr val="bg1">
                          <a:lumMod val="9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171450" indent="-99450" algn="l">
                        <a:spcBef>
                          <a:spcPts val="600"/>
                        </a:spcBef>
                        <a:buFont typeface="Arial" panose="020B0604020202020204" pitchFamily="34" charset="0"/>
                        <a:buChar char="•"/>
                      </a:pPr>
                      <a:r>
                        <a:rPr kumimoji="1" lang="ja-JP" altLang="en-US" sz="1200" b="1" i="0">
                          <a:solidFill>
                            <a:srgbClr val="1A96F0"/>
                          </a:solidFill>
                          <a:latin typeface="Montserrat SemiBold" pitchFamily="2" charset="0"/>
                          <a:ea typeface="Yu Gothic" panose="020B0400000000000000" pitchFamily="34" charset="-128"/>
                          <a:cs typeface="FUTURA MEDIUM" panose="020B0602020204020303" pitchFamily="34" charset="-79"/>
                        </a:rPr>
                        <a:t>資料の詳細ヒアリング</a:t>
                      </a:r>
                      <a:endParaRPr kumimoji="1" lang="en-US" altLang="ja-JP" sz="1200" b="1" i="0" dirty="0">
                        <a:solidFill>
                          <a:srgbClr val="1A96F0"/>
                        </a:solidFill>
                        <a:latin typeface="Montserrat SemiBold" pitchFamily="2" charset="0"/>
                        <a:ea typeface="Yu Gothic" panose="020B0400000000000000" pitchFamily="34" charset="-128"/>
                        <a:cs typeface="FUTURA MEDIUM" panose="020B0602020204020303" pitchFamily="34" charset="-79"/>
                      </a:endParaRPr>
                    </a:p>
                    <a:p>
                      <a:pPr marL="171450" marR="0" lvl="0" indent="-99450" algn="l" defTabSz="914400" rtl="0" eaLnBrk="1" fontAlgn="auto" latinLnBrk="0" hangingPunct="1">
                        <a:lnSpc>
                          <a:spcPct val="100000"/>
                        </a:lnSpc>
                        <a:spcBef>
                          <a:spcPts val="600"/>
                        </a:spcBef>
                        <a:spcAft>
                          <a:spcPts val="0"/>
                        </a:spcAft>
                        <a:buClrTx/>
                        <a:buSzTx/>
                        <a:buFont typeface="Arial" panose="020B0604020202020204" pitchFamily="34" charset="0"/>
                        <a:buChar char="•"/>
                        <a:tabLst/>
                        <a:defRPr/>
                      </a:pPr>
                      <a:r>
                        <a:rPr kumimoji="1" lang="ja-JP" altLang="en-US" sz="1200" b="1" i="0">
                          <a:solidFill>
                            <a:srgbClr val="1A96F0"/>
                          </a:solidFill>
                          <a:latin typeface="Montserrat SemiBold" pitchFamily="2" charset="0"/>
                          <a:ea typeface="Yu Gothic" panose="020B0400000000000000" pitchFamily="34" charset="-128"/>
                          <a:cs typeface="FUTURA MEDIUM" panose="020B0602020204020303" pitchFamily="34" charset="-79"/>
                        </a:rPr>
                        <a:t>資料の活用方法の提案</a:t>
                      </a:r>
                      <a:endParaRPr kumimoji="1" lang="en-US" altLang="ja-JP" sz="1200" b="1" i="0" kern="1200" dirty="0">
                        <a:solidFill>
                          <a:srgbClr val="1A96F0"/>
                        </a:solidFill>
                        <a:latin typeface="Montserrat SemiBold" pitchFamily="2" charset="0"/>
                        <a:ea typeface="Yu Gothic" panose="020B0400000000000000" pitchFamily="34" charset="-128"/>
                        <a:cs typeface="FUTURA MEDIUM" panose="020B0602020204020303" pitchFamily="34" charset="-79"/>
                      </a:endParaRPr>
                    </a:p>
                    <a:p>
                      <a:pPr marL="171450" indent="-99450" algn="l">
                        <a:spcBef>
                          <a:spcPts val="600"/>
                        </a:spcBef>
                        <a:buFont typeface="Arial" panose="020B0604020202020204" pitchFamily="34" charset="0"/>
                        <a:buChar char="•"/>
                      </a:pPr>
                      <a:r>
                        <a:rPr kumimoji="1" lang="ja-JP" altLang="en-US" sz="1200" b="1" i="0" kern="1200">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rPr>
                        <a:t>最適な</a:t>
                      </a:r>
                      <a:r>
                        <a:rPr kumimoji="1" lang="ja-JP" altLang="en-US" sz="1200" b="1" i="0">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rPr>
                        <a:t>構成の提案</a:t>
                      </a:r>
                      <a:endParaRPr kumimoji="1" lang="en-US" altLang="ja-JP" sz="1200" b="1" i="0" dirty="0">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endParaRPr>
                    </a:p>
                    <a:p>
                      <a:pPr marL="171450" indent="-99450" algn="l">
                        <a:spcBef>
                          <a:spcPts val="600"/>
                        </a:spcBef>
                        <a:buFont typeface="Arial" panose="020B0604020202020204" pitchFamily="34" charset="0"/>
                        <a:buChar char="•"/>
                      </a:pPr>
                      <a:r>
                        <a:rPr kumimoji="1" lang="ja-JP" altLang="en-US" sz="1200" b="1" i="0">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rPr>
                        <a:t>構成案に基づきデザイン制作</a:t>
                      </a:r>
                    </a:p>
                  </a:txBody>
                  <a:tcPr marL="251999" marT="37785" marB="37785" anchor="ctr">
                    <a:lnL w="19050" cap="flat" cmpd="sng" algn="ctr">
                      <a:solidFill>
                        <a:schemeClr val="bg1">
                          <a:lumMod val="95000"/>
                        </a:schemeClr>
                      </a:solidFill>
                      <a:prstDash val="solid"/>
                      <a:round/>
                      <a:headEnd type="none" w="med" len="med"/>
                      <a:tailEnd type="none" w="med" len="med"/>
                    </a:lnL>
                    <a:lnR w="19050" cap="flat" cmpd="sng" algn="ctr">
                      <a:solidFill>
                        <a:schemeClr val="bg1">
                          <a:lumMod val="95000"/>
                        </a:schemeClr>
                      </a:solidFill>
                      <a:prstDash val="solid"/>
                      <a:round/>
                      <a:headEnd type="none" w="med" len="med"/>
                      <a:tailEnd type="none" w="med" len="med"/>
                    </a:lnR>
                    <a:lnT w="19050" cap="flat" cmpd="sng" algn="ctr">
                      <a:solidFill>
                        <a:schemeClr val="bg1">
                          <a:lumMod val="95000"/>
                        </a:schemeClr>
                      </a:solidFill>
                      <a:prstDash val="solid"/>
                      <a:round/>
                      <a:headEnd type="none" w="med" len="med"/>
                      <a:tailEnd type="none" w="med" len="med"/>
                    </a:lnT>
                    <a:lnB w="19050" cap="flat" cmpd="sng" algn="ctr">
                      <a:solidFill>
                        <a:schemeClr val="bg1">
                          <a:lumMod val="9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171450" indent="-99450" algn="l">
                        <a:spcBef>
                          <a:spcPts val="600"/>
                        </a:spcBef>
                        <a:buFont typeface="Arial" panose="020B0604020202020204" pitchFamily="34" charset="0"/>
                        <a:buChar char="•"/>
                      </a:pPr>
                      <a:r>
                        <a:rPr kumimoji="1" lang="ja-JP" altLang="en-US" sz="1200" b="1" i="0">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rPr>
                        <a:t>毎月</a:t>
                      </a:r>
                      <a:r>
                        <a:rPr kumimoji="1" lang="en-US" altLang="ja-JP" sz="1200" b="1" i="0" dirty="0">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rPr>
                        <a:t>1</a:t>
                      </a:r>
                      <a:r>
                        <a:rPr kumimoji="1" lang="ja-JP" altLang="en-US" sz="1200" b="1" i="0">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rPr>
                        <a:t>回の定例ミーティング</a:t>
                      </a:r>
                      <a:endParaRPr kumimoji="1" lang="en-US" altLang="ja-JP" sz="1200" b="1" i="0" dirty="0">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endParaRPr>
                    </a:p>
                    <a:p>
                      <a:pPr marL="171450" indent="-99450" algn="l">
                        <a:spcBef>
                          <a:spcPts val="600"/>
                        </a:spcBef>
                        <a:buFont typeface="Arial" panose="020B0604020202020204" pitchFamily="34" charset="0"/>
                        <a:buChar char="•"/>
                      </a:pPr>
                      <a:r>
                        <a:rPr kumimoji="1" lang="ja-JP" altLang="en-US" sz="1200" b="1" i="0">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rPr>
                        <a:t>必要コンテンツのご提案</a:t>
                      </a:r>
                      <a:endParaRPr kumimoji="1" lang="en-US" altLang="ja-JP" sz="1200" b="1" i="0" dirty="0">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endParaRPr>
                    </a:p>
                    <a:p>
                      <a:pPr marL="171450" indent="-99450" algn="l">
                        <a:spcBef>
                          <a:spcPts val="600"/>
                        </a:spcBef>
                        <a:buFont typeface="Arial" panose="020B0604020202020204" pitchFamily="34" charset="0"/>
                        <a:buChar char="•"/>
                      </a:pPr>
                      <a:r>
                        <a:rPr kumimoji="1" lang="ja-JP" altLang="en-US" sz="1200" b="1" i="0">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rPr>
                        <a:t>リデザイン</a:t>
                      </a:r>
                      <a:r>
                        <a:rPr kumimoji="1" lang="en-US" altLang="ja-JP" sz="1200" b="1" i="0" dirty="0">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rPr>
                        <a:t> or </a:t>
                      </a:r>
                      <a:r>
                        <a:rPr kumimoji="1" lang="ja-JP" altLang="en-US" sz="1200" b="1" i="0">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rPr>
                        <a:t>構成提案の支援</a:t>
                      </a:r>
                      <a:endParaRPr kumimoji="1" lang="en-US" altLang="ja-JP" sz="1200" b="1" i="0" dirty="0">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endParaRPr>
                    </a:p>
                    <a:p>
                      <a:pPr marL="171450" indent="-99450" algn="l">
                        <a:spcBef>
                          <a:spcPts val="600"/>
                        </a:spcBef>
                        <a:buFont typeface="Arial" panose="020B0604020202020204" pitchFamily="34" charset="0"/>
                        <a:buChar char="•"/>
                      </a:pPr>
                      <a:r>
                        <a:rPr kumimoji="1" lang="en-US" altLang="ja-JP" sz="1200" b="1" i="0" dirty="0">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rPr>
                        <a:t>1</a:t>
                      </a:r>
                      <a:r>
                        <a:rPr kumimoji="1" lang="ja-JP" altLang="en-US" sz="1200" b="1" i="0">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rPr>
                        <a:t>ヶ月まで枚数の繰越が可能</a:t>
                      </a:r>
                    </a:p>
                  </a:txBody>
                  <a:tcPr marL="251999" marT="37785" marB="37785" anchor="ctr">
                    <a:lnL w="19050" cap="flat" cmpd="sng" algn="ctr">
                      <a:solidFill>
                        <a:schemeClr val="bg1">
                          <a:lumMod val="95000"/>
                        </a:schemeClr>
                      </a:solidFill>
                      <a:prstDash val="solid"/>
                      <a:round/>
                      <a:headEnd type="none" w="med" len="med"/>
                      <a:tailEnd type="none" w="med" len="med"/>
                    </a:lnL>
                    <a:lnR w="19050" cap="flat" cmpd="sng" algn="ctr">
                      <a:solidFill>
                        <a:schemeClr val="bg1">
                          <a:lumMod val="95000"/>
                        </a:schemeClr>
                      </a:solidFill>
                      <a:prstDash val="solid"/>
                      <a:round/>
                      <a:headEnd type="none" w="med" len="med"/>
                      <a:tailEnd type="none" w="med" len="med"/>
                    </a:lnR>
                    <a:lnT w="19050" cap="flat" cmpd="sng" algn="ctr">
                      <a:solidFill>
                        <a:schemeClr val="bg1">
                          <a:lumMod val="95000"/>
                        </a:schemeClr>
                      </a:solidFill>
                      <a:prstDash val="solid"/>
                      <a:round/>
                      <a:headEnd type="none" w="med" len="med"/>
                      <a:tailEnd type="none" w="med" len="med"/>
                    </a:lnT>
                    <a:lnB w="19050" cap="flat" cmpd="sng" algn="ctr">
                      <a:solidFill>
                        <a:schemeClr val="bg1">
                          <a:lumMod val="9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440756345"/>
                  </a:ext>
                </a:extLst>
              </a:tr>
              <a:tr h="645336">
                <a:tc>
                  <a:txBody>
                    <a:bodyPr/>
                    <a:lstStyle/>
                    <a:p>
                      <a:pPr algn="ctr"/>
                      <a:r>
                        <a:rPr kumimoji="1" lang="ja-JP" altLang="en-US" sz="1200" b="1" i="0">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rPr>
                        <a:t>デザイン修正</a:t>
                      </a:r>
                    </a:p>
                  </a:txBody>
                  <a:tcPr marT="37785" marB="37785" anchor="ctr">
                    <a:lnL w="12700" cmpd="sng">
                      <a:noFill/>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algn="ctr">
                        <a:spcBef>
                          <a:spcPts val="300"/>
                        </a:spcBef>
                      </a:pPr>
                      <a:r>
                        <a:rPr kumimoji="1" lang="en-US" altLang="ja-JP" sz="2000" b="1" i="0" dirty="0">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rPr>
                        <a:t>2</a:t>
                      </a:r>
                      <a:r>
                        <a:rPr kumimoji="1" lang="ja-JP" altLang="en-US" sz="1400" b="1" i="0">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rPr>
                        <a:t>回</a:t>
                      </a:r>
                    </a:p>
                  </a:txBody>
                  <a:tcPr marT="37785" marB="37785" anchor="ctr">
                    <a:lnL w="19050" cap="flat" cmpd="sng" algn="ctr">
                      <a:solidFill>
                        <a:schemeClr val="bg1"/>
                      </a:solidFill>
                      <a:prstDash val="solid"/>
                      <a:round/>
                      <a:headEnd type="none" w="med" len="med"/>
                      <a:tailEnd type="none" w="med" len="med"/>
                    </a:lnL>
                    <a:lnR w="19050" cap="flat" cmpd="sng" algn="ctr">
                      <a:solidFill>
                        <a:schemeClr val="bg1">
                          <a:lumMod val="95000"/>
                        </a:schemeClr>
                      </a:solidFill>
                      <a:prstDash val="solid"/>
                      <a:round/>
                      <a:headEnd type="none" w="med" len="med"/>
                      <a:tailEnd type="none" w="med" len="med"/>
                    </a:lnR>
                    <a:lnT w="19050" cap="flat" cmpd="sng" algn="ctr">
                      <a:solidFill>
                        <a:schemeClr val="bg1">
                          <a:lumMod val="95000"/>
                        </a:schemeClr>
                      </a:solidFill>
                      <a:prstDash val="solid"/>
                      <a:round/>
                      <a:headEnd type="none" w="med" len="med"/>
                      <a:tailEnd type="none" w="med" len="med"/>
                    </a:lnT>
                    <a:lnB w="19050" cap="flat" cmpd="sng" algn="ctr">
                      <a:solidFill>
                        <a:schemeClr val="bg1">
                          <a:lumMod val="9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spcBef>
                          <a:spcPts val="300"/>
                        </a:spcBef>
                      </a:pPr>
                      <a:r>
                        <a:rPr kumimoji="1" lang="en-US" altLang="ja-JP" sz="2000" b="1" i="0" dirty="0">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rPr>
                        <a:t>2</a:t>
                      </a:r>
                      <a:r>
                        <a:rPr kumimoji="1" lang="ja-JP" altLang="en-US" sz="1400" b="1" i="0">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rPr>
                        <a:t>回</a:t>
                      </a:r>
                      <a:r>
                        <a:rPr kumimoji="1" lang="ja-JP" altLang="en-US" sz="1000" b="1" i="0" dirty="0">
                          <a:solidFill>
                            <a:schemeClr val="tx1">
                              <a:lumMod val="50000"/>
                              <a:lumOff val="50000"/>
                            </a:schemeClr>
                          </a:solidFill>
                          <a:latin typeface="Montserrat SemiBold" pitchFamily="2" charset="0"/>
                          <a:ea typeface="Yu Gothic" panose="020B0400000000000000" pitchFamily="34" charset="-128"/>
                          <a:cs typeface="FUTURA MEDIUM" panose="020B0602020204020303" pitchFamily="34" charset="-79"/>
                        </a:rPr>
                        <a:t>　</a:t>
                      </a:r>
                      <a:r>
                        <a:rPr kumimoji="1" lang="en-US" altLang="ja-JP" sz="1000" b="1" i="0" dirty="0">
                          <a:solidFill>
                            <a:schemeClr val="tx1">
                              <a:lumMod val="50000"/>
                              <a:lumOff val="50000"/>
                            </a:schemeClr>
                          </a:solidFill>
                          <a:latin typeface="Montserrat SemiBold" pitchFamily="2" charset="0"/>
                          <a:ea typeface="Yu Gothic" panose="020B0400000000000000" pitchFamily="34" charset="-128"/>
                          <a:cs typeface="FUTURA MEDIUM" panose="020B0602020204020303" pitchFamily="34" charset="-79"/>
                        </a:rPr>
                        <a:t>※</a:t>
                      </a:r>
                      <a:r>
                        <a:rPr kumimoji="1" lang="ja-JP" altLang="en-US" sz="1000" b="1" i="0">
                          <a:solidFill>
                            <a:schemeClr val="tx1">
                              <a:lumMod val="50000"/>
                              <a:lumOff val="50000"/>
                            </a:schemeClr>
                          </a:solidFill>
                          <a:latin typeface="Montserrat SemiBold" pitchFamily="2" charset="0"/>
                          <a:ea typeface="Yu Gothic" panose="020B0400000000000000" pitchFamily="34" charset="-128"/>
                          <a:cs typeface="FUTURA MEDIUM" panose="020B0602020204020303" pitchFamily="34" charset="-79"/>
                        </a:rPr>
                        <a:t>構成案は別途</a:t>
                      </a:r>
                      <a:r>
                        <a:rPr kumimoji="1" lang="en-US" altLang="ja-JP" sz="1000" b="1" i="0" dirty="0">
                          <a:solidFill>
                            <a:schemeClr val="tx1">
                              <a:lumMod val="50000"/>
                              <a:lumOff val="50000"/>
                            </a:schemeClr>
                          </a:solidFill>
                          <a:latin typeface="Montserrat SemiBold" pitchFamily="2" charset="0"/>
                          <a:ea typeface="Yu Gothic" panose="020B0400000000000000" pitchFamily="34" charset="-128"/>
                          <a:cs typeface="FUTURA MEDIUM" panose="020B0602020204020303" pitchFamily="34" charset="-79"/>
                        </a:rPr>
                        <a:t>2</a:t>
                      </a:r>
                      <a:r>
                        <a:rPr kumimoji="1" lang="ja-JP" altLang="en-US" sz="1000" b="1" i="0">
                          <a:solidFill>
                            <a:schemeClr val="tx1">
                              <a:lumMod val="50000"/>
                              <a:lumOff val="50000"/>
                            </a:schemeClr>
                          </a:solidFill>
                          <a:latin typeface="Montserrat SemiBold" pitchFamily="2" charset="0"/>
                          <a:ea typeface="Yu Gothic" panose="020B0400000000000000" pitchFamily="34" charset="-128"/>
                          <a:cs typeface="FUTURA MEDIUM" panose="020B0602020204020303" pitchFamily="34" charset="-79"/>
                        </a:rPr>
                        <a:t>回修正可能</a:t>
                      </a:r>
                    </a:p>
                  </a:txBody>
                  <a:tcPr marT="37785" marB="37785" anchor="ctr">
                    <a:lnL w="19050" cap="flat" cmpd="sng" algn="ctr">
                      <a:solidFill>
                        <a:schemeClr val="bg1">
                          <a:lumMod val="95000"/>
                        </a:schemeClr>
                      </a:solidFill>
                      <a:prstDash val="solid"/>
                      <a:round/>
                      <a:headEnd type="none" w="med" len="med"/>
                      <a:tailEnd type="none" w="med" len="med"/>
                    </a:lnL>
                    <a:lnR w="19050" cap="flat" cmpd="sng" algn="ctr">
                      <a:solidFill>
                        <a:schemeClr val="bg1">
                          <a:lumMod val="95000"/>
                        </a:schemeClr>
                      </a:solidFill>
                      <a:prstDash val="solid"/>
                      <a:round/>
                      <a:headEnd type="none" w="med" len="med"/>
                      <a:tailEnd type="none" w="med" len="med"/>
                    </a:lnR>
                    <a:lnT w="19050" cap="flat" cmpd="sng" algn="ctr">
                      <a:solidFill>
                        <a:schemeClr val="bg1">
                          <a:lumMod val="95000"/>
                        </a:schemeClr>
                      </a:solidFill>
                      <a:prstDash val="solid"/>
                      <a:round/>
                      <a:headEnd type="none" w="med" len="med"/>
                      <a:tailEnd type="none" w="med" len="med"/>
                    </a:lnT>
                    <a:lnB w="19050" cap="flat" cmpd="sng" algn="ctr">
                      <a:solidFill>
                        <a:schemeClr val="bg1">
                          <a:lumMod val="9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300"/>
                        </a:spcBef>
                        <a:spcAft>
                          <a:spcPts val="0"/>
                        </a:spcAft>
                        <a:buClrTx/>
                        <a:buSzTx/>
                        <a:buFontTx/>
                        <a:buNone/>
                        <a:tabLst/>
                        <a:defRPr/>
                      </a:pPr>
                      <a:r>
                        <a:rPr kumimoji="1" lang="en-US" altLang="ja-JP" sz="2000" b="1" i="0" u="none" strike="noStrike" kern="1200" cap="none" spc="0" normalizeH="0" baseline="0" noProof="0" dirty="0">
                          <a:ln>
                            <a:noFill/>
                          </a:ln>
                          <a:solidFill>
                            <a:prstClr val="black">
                              <a:lumMod val="75000"/>
                              <a:lumOff val="25000"/>
                            </a:prstClr>
                          </a:solidFill>
                          <a:effectLst/>
                          <a:uLnTx/>
                          <a:uFillTx/>
                          <a:latin typeface="Montserrat SemiBold" pitchFamily="2" charset="0"/>
                          <a:ea typeface="Yu Gothic" panose="020B0400000000000000" pitchFamily="34" charset="-128"/>
                          <a:cs typeface="FUTURA MEDIUM" panose="020B0602020204020303" pitchFamily="34" charset="-79"/>
                        </a:rPr>
                        <a:t>2</a:t>
                      </a:r>
                      <a:r>
                        <a:rPr kumimoji="1" lang="ja-JP" altLang="en-US" sz="1400" b="1" i="0" u="none" strike="noStrike" kern="1200" cap="none" spc="0" normalizeH="0" baseline="0" noProof="0">
                          <a:ln>
                            <a:noFill/>
                          </a:ln>
                          <a:solidFill>
                            <a:prstClr val="black">
                              <a:lumMod val="75000"/>
                              <a:lumOff val="25000"/>
                            </a:prstClr>
                          </a:solidFill>
                          <a:effectLst/>
                          <a:uLnTx/>
                          <a:uFillTx/>
                          <a:latin typeface="Montserrat SemiBold" pitchFamily="2" charset="0"/>
                          <a:ea typeface="Yu Gothic" panose="020B0400000000000000" pitchFamily="34" charset="-128"/>
                          <a:cs typeface="FUTURA MEDIUM" panose="020B0602020204020303" pitchFamily="34" charset="-79"/>
                        </a:rPr>
                        <a:t>回</a:t>
                      </a:r>
                      <a:r>
                        <a:rPr kumimoji="1" lang="ja-JP" altLang="en-US" sz="1000" b="1" i="0" u="none" strike="noStrike" kern="1200" cap="none" spc="0" normalizeH="0" baseline="0" noProof="0">
                          <a:ln>
                            <a:noFill/>
                          </a:ln>
                          <a:solidFill>
                            <a:prstClr val="black">
                              <a:lumMod val="50000"/>
                              <a:lumOff val="50000"/>
                            </a:prstClr>
                          </a:solidFill>
                          <a:effectLst/>
                          <a:uLnTx/>
                          <a:uFillTx/>
                          <a:latin typeface="Montserrat SemiBold" pitchFamily="2" charset="0"/>
                          <a:ea typeface="Yu Gothic" panose="020B0400000000000000" pitchFamily="34" charset="-128"/>
                          <a:cs typeface="FUTURA MEDIUM" panose="020B0602020204020303" pitchFamily="34" charset="-79"/>
                        </a:rPr>
                        <a:t>　</a:t>
                      </a:r>
                      <a:r>
                        <a:rPr kumimoji="1" lang="en-US" altLang="ja-JP" sz="1000" b="1" i="0" u="none" strike="noStrike" kern="1200" cap="none" spc="0" normalizeH="0" baseline="0" noProof="0" dirty="0">
                          <a:ln>
                            <a:noFill/>
                          </a:ln>
                          <a:solidFill>
                            <a:prstClr val="black">
                              <a:lumMod val="50000"/>
                              <a:lumOff val="50000"/>
                            </a:prstClr>
                          </a:solidFill>
                          <a:effectLst/>
                          <a:uLnTx/>
                          <a:uFillTx/>
                          <a:latin typeface="Montserrat SemiBold" pitchFamily="2" charset="0"/>
                          <a:ea typeface="Yu Gothic" panose="020B0400000000000000" pitchFamily="34" charset="-128"/>
                          <a:cs typeface="FUTURA MEDIUM" panose="020B0602020204020303" pitchFamily="34" charset="-79"/>
                        </a:rPr>
                        <a:t>※</a:t>
                      </a:r>
                      <a:r>
                        <a:rPr kumimoji="1" lang="ja-JP" altLang="en-US" sz="1000" b="1" i="0" u="none" strike="noStrike" kern="1200" cap="none" spc="0" normalizeH="0" baseline="0" noProof="0">
                          <a:ln>
                            <a:noFill/>
                          </a:ln>
                          <a:solidFill>
                            <a:prstClr val="black">
                              <a:lumMod val="50000"/>
                              <a:lumOff val="50000"/>
                            </a:prstClr>
                          </a:solidFill>
                          <a:effectLst/>
                          <a:uLnTx/>
                          <a:uFillTx/>
                          <a:latin typeface="Montserrat SemiBold" pitchFamily="2" charset="0"/>
                          <a:ea typeface="Yu Gothic" panose="020B0400000000000000" pitchFamily="34" charset="-128"/>
                          <a:cs typeface="FUTURA MEDIUM" panose="020B0602020204020303" pitchFamily="34" charset="-79"/>
                        </a:rPr>
                        <a:t>構成案は別途</a:t>
                      </a:r>
                      <a:r>
                        <a:rPr kumimoji="1" lang="en-US" altLang="ja-JP" sz="1000" b="1" i="0" u="none" strike="noStrike" kern="1200" cap="none" spc="0" normalizeH="0" baseline="0" noProof="0" dirty="0">
                          <a:ln>
                            <a:noFill/>
                          </a:ln>
                          <a:solidFill>
                            <a:prstClr val="black">
                              <a:lumMod val="50000"/>
                              <a:lumOff val="50000"/>
                            </a:prstClr>
                          </a:solidFill>
                          <a:effectLst/>
                          <a:uLnTx/>
                          <a:uFillTx/>
                          <a:latin typeface="Montserrat SemiBold" pitchFamily="2" charset="0"/>
                          <a:ea typeface="Yu Gothic" panose="020B0400000000000000" pitchFamily="34" charset="-128"/>
                          <a:cs typeface="FUTURA MEDIUM" panose="020B0602020204020303" pitchFamily="34" charset="-79"/>
                        </a:rPr>
                        <a:t>2</a:t>
                      </a:r>
                      <a:r>
                        <a:rPr kumimoji="1" lang="ja-JP" altLang="en-US" sz="1000" b="1" i="0" u="none" strike="noStrike" kern="1200" cap="none" spc="0" normalizeH="0" baseline="0" noProof="0">
                          <a:ln>
                            <a:noFill/>
                          </a:ln>
                          <a:solidFill>
                            <a:prstClr val="black">
                              <a:lumMod val="50000"/>
                              <a:lumOff val="50000"/>
                            </a:prstClr>
                          </a:solidFill>
                          <a:effectLst/>
                          <a:uLnTx/>
                          <a:uFillTx/>
                          <a:latin typeface="Montserrat SemiBold" pitchFamily="2" charset="0"/>
                          <a:ea typeface="Yu Gothic" panose="020B0400000000000000" pitchFamily="34" charset="-128"/>
                          <a:cs typeface="FUTURA MEDIUM" panose="020B0602020204020303" pitchFamily="34" charset="-79"/>
                        </a:rPr>
                        <a:t>回修正可能</a:t>
                      </a:r>
                    </a:p>
                  </a:txBody>
                  <a:tcPr marT="37785" marB="37785" anchor="ctr">
                    <a:lnL w="19050" cap="flat" cmpd="sng" algn="ctr">
                      <a:solidFill>
                        <a:schemeClr val="bg1">
                          <a:lumMod val="95000"/>
                        </a:schemeClr>
                      </a:solidFill>
                      <a:prstDash val="solid"/>
                      <a:round/>
                      <a:headEnd type="none" w="med" len="med"/>
                      <a:tailEnd type="none" w="med" len="med"/>
                    </a:lnL>
                    <a:lnR w="19050" cap="flat" cmpd="sng" algn="ctr">
                      <a:solidFill>
                        <a:schemeClr val="bg1">
                          <a:lumMod val="95000"/>
                        </a:schemeClr>
                      </a:solidFill>
                      <a:prstDash val="solid"/>
                      <a:round/>
                      <a:headEnd type="none" w="med" len="med"/>
                      <a:tailEnd type="none" w="med" len="med"/>
                    </a:lnR>
                    <a:lnT w="19050" cap="flat" cmpd="sng" algn="ctr">
                      <a:solidFill>
                        <a:schemeClr val="bg1">
                          <a:lumMod val="95000"/>
                        </a:schemeClr>
                      </a:solidFill>
                      <a:prstDash val="solid"/>
                      <a:round/>
                      <a:headEnd type="none" w="med" len="med"/>
                      <a:tailEnd type="none" w="med" len="med"/>
                    </a:lnT>
                    <a:lnB w="19050" cap="flat" cmpd="sng" algn="ctr">
                      <a:solidFill>
                        <a:schemeClr val="bg1">
                          <a:lumMod val="9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2791432828"/>
                  </a:ext>
                </a:extLst>
              </a:tr>
              <a:tr h="933503">
                <a:tc>
                  <a:txBody>
                    <a:bodyPr/>
                    <a:lstStyle/>
                    <a:p>
                      <a:pPr algn="ctr"/>
                      <a:r>
                        <a:rPr kumimoji="1" lang="ja-JP" altLang="en-US" sz="1200" b="1" i="0">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rPr>
                        <a:t>こんな方におすすめ</a:t>
                      </a:r>
                    </a:p>
                  </a:txBody>
                  <a:tcPr marT="37785" marB="37785" anchor="ctr">
                    <a:lnL w="12700" cmpd="sng">
                      <a:noFill/>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2700" cmpd="sng">
                      <a:noFill/>
                    </a:lnB>
                    <a:lnTlToBr w="12700" cmpd="sng">
                      <a:noFill/>
                      <a:prstDash val="solid"/>
                    </a:lnTlToBr>
                    <a:lnBlToTr w="12700" cmpd="sng">
                      <a:noFill/>
                      <a:prstDash val="solid"/>
                    </a:lnBlToTr>
                    <a:solidFill>
                      <a:schemeClr val="bg1">
                        <a:lumMod val="95000"/>
                      </a:schemeClr>
                    </a:solidFill>
                  </a:tcPr>
                </a:tc>
                <a:tc>
                  <a:txBody>
                    <a:bodyPr/>
                    <a:lstStyle/>
                    <a:p>
                      <a:pPr marL="0" marR="0" lvl="0" indent="0" algn="ctr" defTabSz="914400" rtl="0" eaLnBrk="1" fontAlgn="auto" latinLnBrk="0" hangingPunct="1">
                        <a:lnSpc>
                          <a:spcPct val="100000"/>
                        </a:lnSpc>
                        <a:spcBef>
                          <a:spcPts val="300"/>
                        </a:spcBef>
                        <a:spcAft>
                          <a:spcPts val="0"/>
                        </a:spcAft>
                        <a:buClrTx/>
                        <a:buSzTx/>
                        <a:buFontTx/>
                        <a:buNone/>
                        <a:tabLst/>
                        <a:defRPr/>
                      </a:pPr>
                      <a:r>
                        <a:rPr kumimoji="1" lang="ja-JP" altLang="en-US" sz="1100" b="1" i="0" u="none" strike="noStrike" kern="1200" cap="none" spc="0" normalizeH="0" baseline="0" noProof="0">
                          <a:ln>
                            <a:noFill/>
                          </a:ln>
                          <a:solidFill>
                            <a:schemeClr val="tx1">
                              <a:lumMod val="75000"/>
                              <a:lumOff val="25000"/>
                            </a:schemeClr>
                          </a:solidFill>
                          <a:effectLst/>
                          <a:uLnTx/>
                          <a:uFillTx/>
                          <a:latin typeface="Montserrat SemiBold" pitchFamily="2" charset="0"/>
                          <a:ea typeface="Yu Gothic" panose="020B0400000000000000" pitchFamily="34" charset="-128"/>
                          <a:cs typeface="FUTURA MEDIUM" panose="020B0602020204020303" pitchFamily="34" charset="-79"/>
                        </a:rPr>
                        <a:t>すでにある資料のデザインを整えたい</a:t>
                      </a:r>
                      <a:endParaRPr kumimoji="1" lang="en-US" altLang="ja-JP" sz="1100" b="1" i="0" u="none" strike="noStrike" kern="1200" cap="none" spc="0" normalizeH="0" baseline="0" noProof="0" dirty="0">
                        <a:ln>
                          <a:noFill/>
                        </a:ln>
                        <a:solidFill>
                          <a:schemeClr val="tx1">
                            <a:lumMod val="75000"/>
                            <a:lumOff val="25000"/>
                          </a:schemeClr>
                        </a:solidFill>
                        <a:effectLst/>
                        <a:uLnTx/>
                        <a:uFillTx/>
                        <a:latin typeface="Montserrat SemiBold" pitchFamily="2" charset="0"/>
                        <a:ea typeface="Yu Gothic" panose="020B0400000000000000" pitchFamily="34" charset="-128"/>
                        <a:cs typeface="FUTURA MEDIUM" panose="020B0602020204020303" pitchFamily="34" charset="-79"/>
                      </a:endParaRPr>
                    </a:p>
                    <a:p>
                      <a:pPr marL="0" marR="0" lvl="0" indent="0" algn="ctr" defTabSz="914400" rtl="0" eaLnBrk="1" fontAlgn="auto" latinLnBrk="0" hangingPunct="1">
                        <a:lnSpc>
                          <a:spcPct val="100000"/>
                        </a:lnSpc>
                        <a:spcBef>
                          <a:spcPts val="300"/>
                        </a:spcBef>
                        <a:spcAft>
                          <a:spcPts val="0"/>
                        </a:spcAft>
                        <a:buClrTx/>
                        <a:buSzTx/>
                        <a:buFontTx/>
                        <a:buNone/>
                        <a:tabLst/>
                        <a:defRPr/>
                      </a:pPr>
                      <a:r>
                        <a:rPr kumimoji="1" lang="ja-JP" altLang="en-US" sz="1100" b="1" i="0" u="none" strike="noStrike" kern="1200" cap="none" spc="0" normalizeH="0" baseline="0" noProof="0">
                          <a:ln>
                            <a:noFill/>
                          </a:ln>
                          <a:solidFill>
                            <a:schemeClr val="tx1">
                              <a:lumMod val="75000"/>
                              <a:lumOff val="25000"/>
                            </a:schemeClr>
                          </a:solidFill>
                          <a:effectLst/>
                          <a:uLnTx/>
                          <a:uFillTx/>
                          <a:latin typeface="Montserrat SemiBold" pitchFamily="2" charset="0"/>
                          <a:ea typeface="Yu Gothic" panose="020B0400000000000000" pitchFamily="34" charset="-128"/>
                          <a:cs typeface="FUTURA MEDIUM" panose="020B0602020204020303" pitchFamily="34" charset="-79"/>
                        </a:rPr>
                        <a:t>予算を抑えてわかりやすい構成にしたい</a:t>
                      </a:r>
                    </a:p>
                  </a:txBody>
                  <a:tcPr marT="37785" marB="37785" anchor="ctr">
                    <a:lnL w="19050" cap="flat" cmpd="sng" algn="ctr">
                      <a:solidFill>
                        <a:schemeClr val="bg1"/>
                      </a:solidFill>
                      <a:prstDash val="solid"/>
                      <a:round/>
                      <a:headEnd type="none" w="med" len="med"/>
                      <a:tailEnd type="none" w="med" len="med"/>
                    </a:lnL>
                    <a:lnR w="19050" cap="flat" cmpd="sng" algn="ctr">
                      <a:solidFill>
                        <a:schemeClr val="bg1">
                          <a:lumMod val="95000"/>
                        </a:schemeClr>
                      </a:solidFill>
                      <a:prstDash val="solid"/>
                      <a:round/>
                      <a:headEnd type="none" w="med" len="med"/>
                      <a:tailEnd type="none" w="med" len="med"/>
                    </a:lnR>
                    <a:lnT w="19050" cap="flat" cmpd="sng" algn="ctr">
                      <a:solidFill>
                        <a:schemeClr val="bg1">
                          <a:lumMod val="95000"/>
                        </a:schemeClr>
                      </a:solidFill>
                      <a:prstDash val="solid"/>
                      <a:round/>
                      <a:headEnd type="none" w="med" len="med"/>
                      <a:tailEnd type="none" w="med" len="med"/>
                    </a:lnT>
                    <a:lnB w="12700" cmpd="sng">
                      <a:noFill/>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300"/>
                        </a:spcBef>
                        <a:spcAft>
                          <a:spcPts val="0"/>
                        </a:spcAft>
                        <a:buClrTx/>
                        <a:buSzTx/>
                        <a:buFontTx/>
                        <a:buNone/>
                        <a:tabLst/>
                        <a:defRPr/>
                      </a:pPr>
                      <a:r>
                        <a:rPr kumimoji="1" lang="ja-JP" altLang="en-US" sz="1100" b="1" i="0" u="none" strike="noStrike" kern="1200" cap="none" spc="0" normalizeH="0" baseline="0" noProof="0">
                          <a:ln>
                            <a:noFill/>
                          </a:ln>
                          <a:solidFill>
                            <a:prstClr val="black">
                              <a:lumMod val="75000"/>
                              <a:lumOff val="25000"/>
                            </a:prstClr>
                          </a:solidFill>
                          <a:effectLst/>
                          <a:uLnTx/>
                          <a:uFillTx/>
                          <a:latin typeface="Montserrat SemiBold" pitchFamily="2" charset="0"/>
                          <a:ea typeface="Yu Gothic" panose="020B0400000000000000" pitchFamily="34" charset="-128"/>
                          <a:cs typeface="FUTURA MEDIUM" panose="020B0602020204020303" pitchFamily="34" charset="-79"/>
                        </a:rPr>
                        <a:t>新規の資料を作成したい</a:t>
                      </a:r>
                      <a:endParaRPr kumimoji="1" lang="en-US" altLang="ja-JP" sz="1100" b="1" i="0" u="none" strike="noStrike" kern="1200" cap="none" spc="0" normalizeH="0" baseline="0" noProof="0" dirty="0">
                        <a:ln>
                          <a:noFill/>
                        </a:ln>
                        <a:solidFill>
                          <a:prstClr val="black">
                            <a:lumMod val="75000"/>
                            <a:lumOff val="25000"/>
                          </a:prstClr>
                        </a:solidFill>
                        <a:effectLst/>
                        <a:uLnTx/>
                        <a:uFillTx/>
                        <a:latin typeface="Montserrat SemiBold" pitchFamily="2" charset="0"/>
                        <a:ea typeface="Yu Gothic" panose="020B0400000000000000" pitchFamily="34" charset="-128"/>
                        <a:cs typeface="FUTURA MEDIUM" panose="020B0602020204020303" pitchFamily="34" charset="-79"/>
                      </a:endParaRPr>
                    </a:p>
                    <a:p>
                      <a:pPr marL="0" marR="0" lvl="0" indent="0" algn="ctr" defTabSz="914400" rtl="0" eaLnBrk="1" fontAlgn="auto" latinLnBrk="0" hangingPunct="1">
                        <a:lnSpc>
                          <a:spcPct val="100000"/>
                        </a:lnSpc>
                        <a:spcBef>
                          <a:spcPts val="300"/>
                        </a:spcBef>
                        <a:spcAft>
                          <a:spcPts val="0"/>
                        </a:spcAft>
                        <a:buClrTx/>
                        <a:buSzTx/>
                        <a:buFontTx/>
                        <a:buNone/>
                        <a:tabLst/>
                        <a:defRPr/>
                      </a:pPr>
                      <a:r>
                        <a:rPr kumimoji="1" lang="ja-JP" altLang="en-US" sz="1100" b="1" i="0" u="none" strike="noStrike" kern="1200" cap="none" spc="0" normalizeH="0" baseline="0" noProof="0">
                          <a:ln>
                            <a:noFill/>
                          </a:ln>
                          <a:solidFill>
                            <a:prstClr val="black">
                              <a:lumMod val="75000"/>
                              <a:lumOff val="25000"/>
                            </a:prstClr>
                          </a:solidFill>
                          <a:effectLst/>
                          <a:uLnTx/>
                          <a:uFillTx/>
                          <a:latin typeface="Montserrat SemiBold" pitchFamily="2" charset="0"/>
                          <a:ea typeface="Yu Gothic" panose="020B0400000000000000" pitchFamily="34" charset="-128"/>
                          <a:cs typeface="FUTURA MEDIUM" panose="020B0602020204020303" pitchFamily="34" charset="-79"/>
                        </a:rPr>
                        <a:t>構成から活用方法まで提案がほしい</a:t>
                      </a:r>
                    </a:p>
                  </a:txBody>
                  <a:tcPr marT="37785" marB="37785" anchor="ctr">
                    <a:lnL w="19050" cap="flat" cmpd="sng" algn="ctr">
                      <a:solidFill>
                        <a:schemeClr val="bg1">
                          <a:lumMod val="95000"/>
                        </a:schemeClr>
                      </a:solidFill>
                      <a:prstDash val="solid"/>
                      <a:round/>
                      <a:headEnd type="none" w="med" len="med"/>
                      <a:tailEnd type="none" w="med" len="med"/>
                    </a:lnL>
                    <a:lnR w="19050" cap="flat" cmpd="sng" algn="ctr">
                      <a:solidFill>
                        <a:schemeClr val="bg1">
                          <a:lumMod val="95000"/>
                        </a:schemeClr>
                      </a:solidFill>
                      <a:prstDash val="solid"/>
                      <a:round/>
                      <a:headEnd type="none" w="med" len="med"/>
                      <a:tailEnd type="none" w="med" len="med"/>
                    </a:lnR>
                    <a:lnT w="19050" cap="flat" cmpd="sng" algn="ctr">
                      <a:solidFill>
                        <a:schemeClr val="bg1">
                          <a:lumMod val="95000"/>
                        </a:schemeClr>
                      </a:solidFill>
                      <a:prstDash val="solid"/>
                      <a:round/>
                      <a:headEnd type="none" w="med" len="med"/>
                      <a:tailEnd type="none" w="med" len="med"/>
                    </a:lnT>
                    <a:lnB w="12700" cmpd="sng">
                      <a:noFill/>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300"/>
                        </a:spcBef>
                        <a:spcAft>
                          <a:spcPts val="0"/>
                        </a:spcAft>
                        <a:buClrTx/>
                        <a:buSzTx/>
                        <a:buFontTx/>
                        <a:buNone/>
                        <a:tabLst/>
                        <a:defRPr/>
                      </a:pPr>
                      <a:r>
                        <a:rPr kumimoji="1" lang="ja-JP" altLang="en-US" sz="1100" b="1" i="0" u="none" strike="noStrike" kern="1200" cap="none" spc="0" normalizeH="0" baseline="0" noProof="0">
                          <a:ln>
                            <a:noFill/>
                          </a:ln>
                          <a:solidFill>
                            <a:prstClr val="black">
                              <a:lumMod val="75000"/>
                              <a:lumOff val="25000"/>
                            </a:prstClr>
                          </a:solidFill>
                          <a:effectLst/>
                          <a:uLnTx/>
                          <a:uFillTx/>
                          <a:latin typeface="Montserrat SemiBold" pitchFamily="2" charset="0"/>
                          <a:ea typeface="Yu Gothic" panose="020B0400000000000000" pitchFamily="34" charset="-128"/>
                          <a:cs typeface="FUTURA MEDIUM" panose="020B0602020204020303" pitchFamily="34" charset="-79"/>
                        </a:rPr>
                        <a:t>都度発生する資料の調整や新規作成を</a:t>
                      </a:r>
                      <a:endParaRPr kumimoji="1" lang="en-US" altLang="ja-JP" sz="1100" b="1" i="0" u="none" strike="noStrike" kern="1200" cap="none" spc="0" normalizeH="0" baseline="0" noProof="0" dirty="0">
                        <a:ln>
                          <a:noFill/>
                        </a:ln>
                        <a:solidFill>
                          <a:prstClr val="black">
                            <a:lumMod val="75000"/>
                            <a:lumOff val="25000"/>
                          </a:prstClr>
                        </a:solidFill>
                        <a:effectLst/>
                        <a:uLnTx/>
                        <a:uFillTx/>
                        <a:latin typeface="Montserrat SemiBold" pitchFamily="2" charset="0"/>
                        <a:ea typeface="Yu Gothic" panose="020B0400000000000000" pitchFamily="34" charset="-128"/>
                        <a:cs typeface="FUTURA MEDIUM" panose="020B0602020204020303" pitchFamily="34" charset="-79"/>
                      </a:endParaRPr>
                    </a:p>
                    <a:p>
                      <a:pPr marL="0" marR="0" lvl="0" indent="0" algn="ctr" defTabSz="914400" rtl="0" eaLnBrk="1" fontAlgn="auto" latinLnBrk="0" hangingPunct="1">
                        <a:lnSpc>
                          <a:spcPct val="100000"/>
                        </a:lnSpc>
                        <a:spcBef>
                          <a:spcPts val="300"/>
                        </a:spcBef>
                        <a:spcAft>
                          <a:spcPts val="0"/>
                        </a:spcAft>
                        <a:buClrTx/>
                        <a:buSzTx/>
                        <a:buFontTx/>
                        <a:buNone/>
                        <a:tabLst/>
                        <a:defRPr/>
                      </a:pPr>
                      <a:r>
                        <a:rPr kumimoji="1" lang="ja-JP" altLang="en-US" sz="1100" b="1" i="0" u="none" strike="noStrike" kern="1200" cap="none" spc="0" normalizeH="0" baseline="0" noProof="0">
                          <a:ln>
                            <a:noFill/>
                          </a:ln>
                          <a:solidFill>
                            <a:prstClr val="black">
                              <a:lumMod val="75000"/>
                              <a:lumOff val="25000"/>
                            </a:prstClr>
                          </a:solidFill>
                          <a:effectLst/>
                          <a:uLnTx/>
                          <a:uFillTx/>
                          <a:latin typeface="Montserrat SemiBold" pitchFamily="2" charset="0"/>
                          <a:ea typeface="Yu Gothic" panose="020B0400000000000000" pitchFamily="34" charset="-128"/>
                          <a:cs typeface="FUTURA MEDIUM" panose="020B0602020204020303" pitchFamily="34" charset="-79"/>
                        </a:rPr>
                        <a:t>より気軽に、スピーディに依頼したい</a:t>
                      </a:r>
                    </a:p>
                  </a:txBody>
                  <a:tcPr marT="37785" marB="37785" anchor="ctr">
                    <a:lnL w="19050" cap="flat" cmpd="sng" algn="ctr">
                      <a:solidFill>
                        <a:schemeClr val="bg1">
                          <a:lumMod val="95000"/>
                        </a:schemeClr>
                      </a:solidFill>
                      <a:prstDash val="solid"/>
                      <a:round/>
                      <a:headEnd type="none" w="med" len="med"/>
                      <a:tailEnd type="none" w="med" len="med"/>
                    </a:lnL>
                    <a:lnR w="19050" cap="flat" cmpd="sng" algn="ctr">
                      <a:solidFill>
                        <a:schemeClr val="bg1">
                          <a:lumMod val="95000"/>
                        </a:schemeClr>
                      </a:solidFill>
                      <a:prstDash val="solid"/>
                      <a:round/>
                      <a:headEnd type="none" w="med" len="med"/>
                      <a:tailEnd type="none" w="med" len="med"/>
                    </a:lnR>
                    <a:lnT w="19050" cap="flat" cmpd="sng" algn="ctr">
                      <a:solidFill>
                        <a:schemeClr val="bg1">
                          <a:lumMod val="95000"/>
                        </a:schemeClr>
                      </a:solidFill>
                      <a:prstDash val="solid"/>
                      <a:round/>
                      <a:headEnd type="none" w="med" len="med"/>
                      <a:tailEnd type="none" w="med" len="med"/>
                    </a:lnT>
                    <a:lnB w="12700" cmpd="sng">
                      <a:noFill/>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301975402"/>
                  </a:ext>
                </a:extLst>
              </a:tr>
            </a:tbl>
          </a:graphicData>
        </a:graphic>
      </p:graphicFrame>
      <p:sp>
        <p:nvSpPr>
          <p:cNvPr id="3" name="角丸四角形 2">
            <a:extLst>
              <a:ext uri="{FF2B5EF4-FFF2-40B4-BE49-F238E27FC236}">
                <a16:creationId xmlns:a16="http://schemas.microsoft.com/office/drawing/2014/main" id="{52911943-5976-B337-E6E0-C264198F3505}"/>
              </a:ext>
            </a:extLst>
          </p:cNvPr>
          <p:cNvSpPr/>
          <p:nvPr/>
        </p:nvSpPr>
        <p:spPr>
          <a:xfrm>
            <a:off x="7745318" y="6547987"/>
            <a:ext cx="3986923" cy="191741"/>
          </a:xfrm>
          <a:prstGeom prst="roundRect">
            <a:avLst>
              <a:gd name="adj" fmla="val 5636"/>
            </a:avLst>
          </a:prstGeom>
          <a:noFill/>
          <a:ln w="19050">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r">
              <a:spcBef>
                <a:spcPts val="300"/>
              </a:spcBef>
            </a:pPr>
            <a:r>
              <a:rPr kumimoji="1" lang="en-US" altLang="ja-JP" sz="700" b="1" dirty="0">
                <a:solidFill>
                  <a:schemeClr val="tx1">
                    <a:lumMod val="50000"/>
                    <a:lumOff val="50000"/>
                  </a:schemeClr>
                </a:solidFill>
                <a:latin typeface="Montserrat SemiBold" pitchFamily="2" charset="0"/>
                <a:ea typeface="Yu Gothic" panose="020B0400000000000000" pitchFamily="34" charset="-128"/>
                <a:cs typeface="FUTURA MEDIUM" panose="020B0602020204020303" pitchFamily="34" charset="-79"/>
              </a:rPr>
              <a:t>※</a:t>
            </a:r>
            <a:r>
              <a:rPr kumimoji="1" lang="ja-JP" altLang="en-US" sz="700" b="1">
                <a:solidFill>
                  <a:schemeClr val="tx1">
                    <a:lumMod val="50000"/>
                    <a:lumOff val="50000"/>
                  </a:schemeClr>
                </a:solidFill>
                <a:latin typeface="Montserrat SemiBold" pitchFamily="2" charset="0"/>
                <a:ea typeface="Yu Gothic" panose="020B0400000000000000" pitchFamily="34" charset="-128"/>
                <a:cs typeface="FUTURA MEDIUM" panose="020B0602020204020303" pitchFamily="34" charset="-79"/>
              </a:rPr>
              <a:t>ページ単価はご提供する支援内容によって変動します。</a:t>
            </a:r>
          </a:p>
        </p:txBody>
      </p:sp>
      <p:sp>
        <p:nvSpPr>
          <p:cNvPr id="9" name="コンテンツ プレースホルダー 8">
            <a:extLst>
              <a:ext uri="{FF2B5EF4-FFF2-40B4-BE49-F238E27FC236}">
                <a16:creationId xmlns:a16="http://schemas.microsoft.com/office/drawing/2014/main" id="{C14210F6-45F0-67BB-CB17-C3CFEB613824}"/>
              </a:ext>
            </a:extLst>
          </p:cNvPr>
          <p:cNvSpPr>
            <a:spLocks noGrp="1"/>
          </p:cNvSpPr>
          <p:nvPr>
            <p:ph idx="1"/>
          </p:nvPr>
        </p:nvSpPr>
        <p:spPr/>
        <p:txBody>
          <a:bodyPr>
            <a:normAutofit/>
          </a:bodyPr>
          <a:lstStyle/>
          <a:p>
            <a:r>
              <a:rPr lang="ja-JP" altLang="en-US"/>
              <a:t>フォーマット作成やグラフ作成などに伴うオプション料金は一切なし。</a:t>
            </a:r>
            <a:endParaRPr lang="en-US" altLang="ja-JP" dirty="0"/>
          </a:p>
          <a:p>
            <a:r>
              <a:rPr lang="ja-JP" altLang="en-US"/>
              <a:t>「ページ単価のみ」の料金体系で、定常的な資料作成をサポートするプランまでご用意しています。</a:t>
            </a:r>
          </a:p>
        </p:txBody>
      </p:sp>
    </p:spTree>
    <p:extLst>
      <p:ext uri="{BB962C8B-B14F-4D97-AF65-F5344CB8AC3E}">
        <p14:creationId xmlns:p14="http://schemas.microsoft.com/office/powerpoint/2010/main" val="1269678758"/>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日付プレースホルダー 1">
            <a:extLst>
              <a:ext uri="{FF2B5EF4-FFF2-40B4-BE49-F238E27FC236}">
                <a16:creationId xmlns:a16="http://schemas.microsoft.com/office/drawing/2014/main" id="{00EDE891-EFA3-C0D4-E26C-3934DDC3929D}"/>
              </a:ext>
            </a:extLst>
          </p:cNvPr>
          <p:cNvSpPr>
            <a:spLocks noGrp="1"/>
          </p:cNvSpPr>
          <p:nvPr>
            <p:ph type="dt" sz="half" idx="10"/>
          </p:nvPr>
        </p:nvSpPr>
        <p:spPr/>
        <p:txBody>
          <a:bodyPr/>
          <a:lstStyle/>
          <a:p>
            <a:r>
              <a:rPr lang="en-US" altLang="ja-JP"/>
              <a:t>© Cone Inc</a:t>
            </a:r>
            <a:endParaRPr lang="ja-JP" altLang="en-US">
              <a:latin typeface="Montserrat Medium" pitchFamily="2" charset="0"/>
            </a:endParaRPr>
          </a:p>
        </p:txBody>
      </p:sp>
      <p:sp>
        <p:nvSpPr>
          <p:cNvPr id="3" name="スライド番号プレースホルダー 2">
            <a:extLst>
              <a:ext uri="{FF2B5EF4-FFF2-40B4-BE49-F238E27FC236}">
                <a16:creationId xmlns:a16="http://schemas.microsoft.com/office/drawing/2014/main" id="{3AAD07D0-93CA-936A-1489-A177AB7480D3}"/>
              </a:ext>
            </a:extLst>
          </p:cNvPr>
          <p:cNvSpPr>
            <a:spLocks noGrp="1"/>
          </p:cNvSpPr>
          <p:nvPr>
            <p:ph type="sldNum" sz="quarter" idx="12"/>
          </p:nvPr>
        </p:nvSpPr>
        <p:spPr/>
        <p:txBody>
          <a:bodyPr/>
          <a:lstStyle/>
          <a:p>
            <a:fld id="{E310EA0D-2252-9045-A82C-BA460C3629D0}" type="slidenum">
              <a:rPr lang="ja-JP" altLang="en-US" smtClean="0"/>
              <a:pPr/>
              <a:t>35</a:t>
            </a:fld>
            <a:endParaRPr lang="ja-JP" altLang="en-US">
              <a:latin typeface="Montserrat Medium" pitchFamily="2" charset="0"/>
            </a:endParaRPr>
          </a:p>
        </p:txBody>
      </p:sp>
      <p:pic>
        <p:nvPicPr>
          <p:cNvPr id="4" name="グラフィックス 3">
            <a:extLst>
              <a:ext uri="{FF2B5EF4-FFF2-40B4-BE49-F238E27FC236}">
                <a16:creationId xmlns:a16="http://schemas.microsoft.com/office/drawing/2014/main" id="{3229497F-B914-0374-179C-8BB64D64D93E}"/>
              </a:ext>
            </a:extLst>
          </p:cNvPr>
          <p:cNvPicPr>
            <a:picLocks noChangeAspect="1"/>
          </p:cNvPicPr>
          <p:nvPr/>
        </p:nvPicPr>
        <p:blipFill>
          <a:blip>
            <a:extLst>
              <a:ext uri="{96DAC541-7B7A-43D3-8B79-37D633B846F1}">
                <asvg:svgBlip xmlns:asvg="http://schemas.microsoft.com/office/drawing/2016/SVG/main" r:embed="rId2"/>
              </a:ext>
            </a:extLst>
          </a:blip>
          <a:stretch>
            <a:fillRect/>
          </a:stretch>
        </p:blipFill>
        <p:spPr>
          <a:xfrm>
            <a:off x="5335902" y="1857416"/>
            <a:ext cx="1489989" cy="293977"/>
          </a:xfrm>
          <a:prstGeom prst="rect">
            <a:avLst/>
          </a:prstGeom>
        </p:spPr>
      </p:pic>
      <p:sp>
        <p:nvSpPr>
          <p:cNvPr id="5" name="角丸四角形 4">
            <a:extLst>
              <a:ext uri="{FF2B5EF4-FFF2-40B4-BE49-F238E27FC236}">
                <a16:creationId xmlns:a16="http://schemas.microsoft.com/office/drawing/2014/main" id="{12A909CA-155C-0AC9-5E9B-FE20EF08F34B}"/>
              </a:ext>
            </a:extLst>
          </p:cNvPr>
          <p:cNvSpPr/>
          <p:nvPr/>
        </p:nvSpPr>
        <p:spPr>
          <a:xfrm>
            <a:off x="14228" y="2647423"/>
            <a:ext cx="12163545" cy="1258656"/>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ts val="1200"/>
              </a:spcBef>
            </a:pPr>
            <a:r>
              <a:rPr lang="ja-JP" altLang="en-US" sz="3200" b="1">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rPr>
              <a:t>現状資料への改善アドバイスは無料です。</a:t>
            </a:r>
            <a:endParaRPr lang="en-US" altLang="ja-JP" sz="3200" b="1" dirty="0">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endParaRPr>
          </a:p>
          <a:p>
            <a:pPr algn="ctr" fontAlgn="base">
              <a:spcBef>
                <a:spcPts val="1200"/>
              </a:spcBef>
            </a:pPr>
            <a:r>
              <a:rPr lang="ja-JP" altLang="en-US" sz="3200" b="1">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rPr>
              <a:t>営業資料改善のご相談はお気軽にご連絡ください！</a:t>
            </a:r>
            <a:endParaRPr lang="en-US" altLang="ja-JP" sz="3200" b="1" dirty="0">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endParaRPr>
          </a:p>
        </p:txBody>
      </p:sp>
      <p:sp>
        <p:nvSpPr>
          <p:cNvPr id="7" name="角丸四角形 6">
            <a:hlinkClick r:id="rId3"/>
            <a:extLst>
              <a:ext uri="{FF2B5EF4-FFF2-40B4-BE49-F238E27FC236}">
                <a16:creationId xmlns:a16="http://schemas.microsoft.com/office/drawing/2014/main" id="{8DE5E714-292C-CA8D-BB1B-0A7D94676183}"/>
              </a:ext>
            </a:extLst>
          </p:cNvPr>
          <p:cNvSpPr/>
          <p:nvPr/>
        </p:nvSpPr>
        <p:spPr>
          <a:xfrm>
            <a:off x="3007327" y="4408156"/>
            <a:ext cx="2933076" cy="729750"/>
          </a:xfrm>
          <a:prstGeom prst="roundRect">
            <a:avLst>
              <a:gd name="adj" fmla="val 5682"/>
            </a:avLst>
          </a:prstGeom>
          <a:noFill/>
          <a:ln>
            <a:solidFill>
              <a:srgbClr val="008CE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spcBef>
                <a:spcPts val="300"/>
              </a:spcBef>
            </a:pPr>
            <a:r>
              <a:rPr kumimoji="1" lang="ja-JP" altLang="en-US" sz="1400" b="1">
                <a:solidFill>
                  <a:srgbClr val="008CE2"/>
                </a:solidFill>
                <a:latin typeface="Montserrat SemiBold" pitchFamily="2" charset="0"/>
                <a:ea typeface="Yu Gothic" panose="020B0400000000000000" pitchFamily="34" charset="-128"/>
              </a:rPr>
              <a:t>資料ダウンロード</a:t>
            </a:r>
            <a:endParaRPr kumimoji="1" lang="en-US" altLang="ja-JP" sz="1400" b="1" dirty="0">
              <a:solidFill>
                <a:srgbClr val="008CE2"/>
              </a:solidFill>
              <a:latin typeface="Montserrat SemiBold" pitchFamily="2" charset="0"/>
              <a:ea typeface="Yu Gothic" panose="020B0400000000000000" pitchFamily="34" charset="-128"/>
            </a:endParaRPr>
          </a:p>
          <a:p>
            <a:pPr algn="ctr">
              <a:spcBef>
                <a:spcPts val="300"/>
              </a:spcBef>
            </a:pPr>
            <a:r>
              <a:rPr lang="en" altLang="ja-JP" sz="900" b="1" dirty="0">
                <a:solidFill>
                  <a:schemeClr val="tx1">
                    <a:lumMod val="75000"/>
                    <a:lumOff val="25000"/>
                  </a:schemeClr>
                </a:solidFill>
                <a:latin typeface="Montserrat SemiBold" pitchFamily="2" charset="0"/>
                <a:ea typeface="Yu Gothic" panose="020B0400000000000000" pitchFamily="34" charset="-128"/>
                <a:hlinkClick r:id="rId3">
                  <a:extLst>
                    <a:ext uri="{A12FA001-AC4F-418D-AE19-62706E023703}">
                      <ahyp:hlinkClr xmlns:ahyp="http://schemas.microsoft.com/office/drawing/2018/hyperlinkcolor" val="tx"/>
                    </a:ext>
                  </a:extLst>
                </a:hlinkClick>
              </a:rPr>
              <a:t>https://cone-c-</a:t>
            </a:r>
            <a:r>
              <a:rPr lang="en" altLang="ja-JP" sz="900" b="1" dirty="0" err="1">
                <a:solidFill>
                  <a:schemeClr val="tx1">
                    <a:lumMod val="75000"/>
                    <a:lumOff val="25000"/>
                  </a:schemeClr>
                </a:solidFill>
                <a:latin typeface="Montserrat SemiBold" pitchFamily="2" charset="0"/>
                <a:ea typeface="Yu Gothic" panose="020B0400000000000000" pitchFamily="34" charset="-128"/>
                <a:hlinkClick r:id="rId3">
                  <a:extLst>
                    <a:ext uri="{A12FA001-AC4F-418D-AE19-62706E023703}">
                      <ahyp:hlinkClr xmlns:ahyp="http://schemas.microsoft.com/office/drawing/2018/hyperlinkcolor" val="tx"/>
                    </a:ext>
                  </a:extLst>
                </a:hlinkClick>
              </a:rPr>
              <a:t>slide.com</a:t>
            </a:r>
            <a:r>
              <a:rPr lang="en" altLang="ja-JP" sz="900" b="1" dirty="0">
                <a:solidFill>
                  <a:schemeClr val="tx1">
                    <a:lumMod val="75000"/>
                    <a:lumOff val="25000"/>
                  </a:schemeClr>
                </a:solidFill>
                <a:latin typeface="Montserrat SemiBold" pitchFamily="2" charset="0"/>
                <a:ea typeface="Yu Gothic" panose="020B0400000000000000" pitchFamily="34" charset="-128"/>
                <a:hlinkClick r:id="rId3">
                  <a:extLst>
                    <a:ext uri="{A12FA001-AC4F-418D-AE19-62706E023703}">
                      <ahyp:hlinkClr xmlns:ahyp="http://schemas.microsoft.com/office/drawing/2018/hyperlinkcolor" val="tx"/>
                    </a:ext>
                  </a:extLst>
                </a:hlinkClick>
              </a:rPr>
              <a:t>/download/</a:t>
            </a:r>
            <a:endParaRPr kumimoji="1" lang="ja-JP" altLang="en-US" sz="900" b="1">
              <a:solidFill>
                <a:schemeClr val="tx1">
                  <a:lumMod val="75000"/>
                  <a:lumOff val="25000"/>
                </a:schemeClr>
              </a:solidFill>
              <a:latin typeface="Montserrat SemiBold" pitchFamily="2" charset="0"/>
              <a:ea typeface="Yu Gothic" panose="020B0400000000000000" pitchFamily="34" charset="-128"/>
            </a:endParaRPr>
          </a:p>
        </p:txBody>
      </p:sp>
      <p:sp>
        <p:nvSpPr>
          <p:cNvPr id="8" name="角丸四角形 7">
            <a:hlinkClick r:id="rId4"/>
            <a:extLst>
              <a:ext uri="{FF2B5EF4-FFF2-40B4-BE49-F238E27FC236}">
                <a16:creationId xmlns:a16="http://schemas.microsoft.com/office/drawing/2014/main" id="{AB834055-B7D6-612F-2DB3-34A299BB87BF}"/>
              </a:ext>
            </a:extLst>
          </p:cNvPr>
          <p:cNvSpPr/>
          <p:nvPr/>
        </p:nvSpPr>
        <p:spPr>
          <a:xfrm>
            <a:off x="6251598" y="4408156"/>
            <a:ext cx="2933076" cy="729750"/>
          </a:xfrm>
          <a:prstGeom prst="roundRect">
            <a:avLst>
              <a:gd name="adj" fmla="val 5682"/>
            </a:avLst>
          </a:prstGeom>
          <a:solidFill>
            <a:srgbClr val="008CE2"/>
          </a:solidFill>
          <a:ln>
            <a:solidFill>
              <a:srgbClr val="008CE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spcBef>
                <a:spcPts val="300"/>
              </a:spcBef>
            </a:pPr>
            <a:r>
              <a:rPr kumimoji="1" lang="ja-JP" altLang="en-US" sz="1400" b="1">
                <a:solidFill>
                  <a:schemeClr val="bg1"/>
                </a:solidFill>
                <a:latin typeface="Montserrat SemiBold" pitchFamily="2" charset="0"/>
                <a:ea typeface="Yu Gothic" panose="020B0400000000000000" pitchFamily="34" charset="-128"/>
              </a:rPr>
              <a:t>お問い合わせ</a:t>
            </a:r>
            <a:endParaRPr kumimoji="1" lang="en-US" altLang="ja-JP" sz="1400" b="1" dirty="0">
              <a:solidFill>
                <a:schemeClr val="bg1"/>
              </a:solidFill>
              <a:latin typeface="Montserrat SemiBold" pitchFamily="2" charset="0"/>
              <a:ea typeface="Yu Gothic" panose="020B0400000000000000" pitchFamily="34" charset="-128"/>
            </a:endParaRPr>
          </a:p>
          <a:p>
            <a:pPr algn="ctr">
              <a:spcBef>
                <a:spcPts val="300"/>
              </a:spcBef>
            </a:pPr>
            <a:r>
              <a:rPr lang="en" altLang="ja-JP" sz="900" b="1" dirty="0">
                <a:solidFill>
                  <a:schemeClr val="bg1"/>
                </a:solidFill>
                <a:latin typeface="Montserrat SemiBold" pitchFamily="2" charset="0"/>
                <a:ea typeface="Yu Gothic" panose="020B0400000000000000" pitchFamily="34" charset="-128"/>
                <a:hlinkClick r:id="rId4">
                  <a:extLst>
                    <a:ext uri="{A12FA001-AC4F-418D-AE19-62706E023703}">
                      <ahyp:hlinkClr xmlns:ahyp="http://schemas.microsoft.com/office/drawing/2018/hyperlinkcolor" val="tx"/>
                    </a:ext>
                  </a:extLst>
                </a:hlinkClick>
              </a:rPr>
              <a:t>https://cone-c-slide.com/contact/</a:t>
            </a:r>
            <a:endParaRPr lang="ja-JP" altLang="en-US" sz="900" b="1">
              <a:solidFill>
                <a:schemeClr val="bg1"/>
              </a:solidFill>
              <a:latin typeface="Montserrat SemiBold" pitchFamily="2" charset="0"/>
              <a:ea typeface="Yu Gothic" panose="020B0400000000000000" pitchFamily="34" charset="-128"/>
            </a:endParaRPr>
          </a:p>
        </p:txBody>
      </p:sp>
    </p:spTree>
    <p:extLst>
      <p:ext uri="{BB962C8B-B14F-4D97-AF65-F5344CB8AC3E}">
        <p14:creationId xmlns:p14="http://schemas.microsoft.com/office/powerpoint/2010/main" val="1336726020"/>
      </p:ext>
    </p:extLst>
  </p:cSld>
  <p:clrMapOvr>
    <a:masterClrMapping/>
  </p:clrMapOvr>
</p:sld>
</file>

<file path=ppt/theme/theme1.xml><?xml version="1.0" encoding="utf-8"?>
<a:theme xmlns:a="http://schemas.openxmlformats.org/drawingml/2006/main" name="Office テーマ">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游ゴシック Light"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游ゴシック"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chemeClr val="bg1"/>
        </a:solidFill>
        <a:ln w="12700">
          <a:noFill/>
        </a:ln>
      </a:spPr>
      <a:bodyPr lIns="90000" tIns="36000" rIns="90000" bIns="36000" rtlCol="0" anchor="ctr"/>
      <a:lstStyle>
        <a:defPPr algn="ctr">
          <a:spcBef>
            <a:spcPts val="300"/>
          </a:spcBef>
          <a:defRPr kumimoji="1" sz="1600" b="1" dirty="0" smtClean="0">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defRPr>
        </a:defPPr>
      </a:lstStyle>
      <a:style>
        <a:lnRef idx="2">
          <a:schemeClr val="accent1">
            <a:shade val="50000"/>
          </a:schemeClr>
        </a:lnRef>
        <a:fillRef idx="1">
          <a:schemeClr val="accent1"/>
        </a:fillRef>
        <a:effectRef idx="0">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Office テーマ">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游ゴシック Light"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游ゴシック"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240</TotalTime>
  <Words>3471</Words>
  <Application>Microsoft Macintosh PowerPoint</Application>
  <PresentationFormat>ワイド画面</PresentationFormat>
  <Paragraphs>677</Paragraphs>
  <Slides>35</Slides>
  <Notes>0</Notes>
  <HiddenSlides>0</HiddenSlides>
  <MMClips>0</MMClips>
  <ScaleCrop>false</ScaleCrop>
  <HeadingPairs>
    <vt:vector size="6" baseType="variant">
      <vt:variant>
        <vt:lpstr>使用されているフォント</vt:lpstr>
      </vt:variant>
      <vt:variant>
        <vt:i4>10</vt:i4>
      </vt:variant>
      <vt:variant>
        <vt:lpstr>テーマ</vt:lpstr>
      </vt:variant>
      <vt:variant>
        <vt:i4>1</vt:i4>
      </vt:variant>
      <vt:variant>
        <vt:lpstr>スライド タイトル</vt:lpstr>
      </vt:variant>
      <vt:variant>
        <vt:i4>35</vt:i4>
      </vt:variant>
    </vt:vector>
  </HeadingPairs>
  <TitlesOfParts>
    <vt:vector size="46" baseType="lpstr">
      <vt:lpstr>Yu Gothic</vt:lpstr>
      <vt:lpstr>Yu Gothic</vt:lpstr>
      <vt:lpstr>游ゴシック Light</vt:lpstr>
      <vt:lpstr>Arial</vt:lpstr>
      <vt:lpstr>Century Gothic</vt:lpstr>
      <vt:lpstr>FUTURA MEDIUM</vt:lpstr>
      <vt:lpstr>Montserrat</vt:lpstr>
      <vt:lpstr>Montserrat Medium</vt:lpstr>
      <vt:lpstr>Montserrat SemiBold</vt:lpstr>
      <vt:lpstr>Wingdings</vt:lpstr>
      <vt:lpstr>Office テーマ</vt:lpstr>
      <vt:lpstr>PowerPoint プレゼンテーション</vt:lpstr>
      <vt:lpstr>はじめに</vt:lpstr>
      <vt:lpstr>PowerPoint プレゼンテーション</vt:lpstr>
      <vt:lpstr>会社紹介</vt:lpstr>
      <vt:lpstr>事業・サービス一覧</vt:lpstr>
      <vt:lpstr>サービス概要</vt:lpstr>
      <vt:lpstr>〇〇が解決する課題</vt:lpstr>
      <vt:lpstr>〇〇の強み・特徴</vt:lpstr>
      <vt:lpstr>解決策①　｜　〇〇〇〇</vt:lpstr>
      <vt:lpstr>解決策②　｜　〇〇〇〇</vt:lpstr>
      <vt:lpstr>解決策③　｜　〇〇〇〇</vt:lpstr>
      <vt:lpstr>事例紹介　｜　〇〇〇〇株式会社 様</vt:lpstr>
      <vt:lpstr>実績一覧</vt:lpstr>
      <vt:lpstr>料金プラン</vt:lpstr>
      <vt:lpstr>コストシミュレーション</vt:lpstr>
      <vt:lpstr>導入の流れ</vt:lpstr>
      <vt:lpstr>導入効果　｜　コスト削減・生産性向上</vt:lpstr>
      <vt:lpstr>支援の流れ・スケジュール</vt:lpstr>
      <vt:lpstr>競合比較</vt:lpstr>
      <vt:lpstr>PowerPoint プレゼンテーション</vt:lpstr>
      <vt:lpstr>PowerPoint プレゼンテーション</vt:lpstr>
      <vt:lpstr>〇〇とは？（事前知識の解説スライド）</vt:lpstr>
      <vt:lpstr>貴社のご状況のヒアリング</vt:lpstr>
      <vt:lpstr>対応領域</vt:lpstr>
      <vt:lpstr>競合比較（ポジショニングマップ）</vt:lpstr>
      <vt:lpstr>沿革・売上推移</vt:lpstr>
      <vt:lpstr>メディア掲載実績</vt:lpstr>
      <vt:lpstr>PowerPoint プレゼンテーション</vt:lpstr>
      <vt:lpstr>最適な構成からご提案</vt:lpstr>
      <vt:lpstr>c-slideが解決する課題</vt:lpstr>
      <vt:lpstr>支援実績</vt:lpstr>
      <vt:lpstr>営業資料の支援事例　｜　ブリヂストン様</vt:lpstr>
      <vt:lpstr>営業資料の支援事例　｜　EXIDEA様</vt:lpstr>
      <vt:lpstr>料金プラン</vt:lpstr>
      <vt:lpstr>PowerPoint プレゼンテーション</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ゆあさ はるき</dc:creator>
  <cp:lastModifiedBy>ゆあさ はるき</cp:lastModifiedBy>
  <cp:revision>10</cp:revision>
  <dcterms:created xsi:type="dcterms:W3CDTF">2026-06-03T12:55:39Z</dcterms:created>
  <dcterms:modified xsi:type="dcterms:W3CDTF">2026-06-16T17:27:51Z</dcterms:modified>
</cp:coreProperties>
</file>